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333" r:id="rId3"/>
    <p:sldId id="334" r:id="rId4"/>
    <p:sldId id="336" r:id="rId5"/>
    <p:sldId id="337" r:id="rId6"/>
    <p:sldId id="338" r:id="rId7"/>
    <p:sldId id="339" r:id="rId8"/>
    <p:sldId id="340" r:id="rId9"/>
    <p:sldId id="343" r:id="rId10"/>
    <p:sldId id="341" r:id="rId11"/>
    <p:sldId id="342" r:id="rId12"/>
    <p:sldId id="344" r:id="rId13"/>
    <p:sldId id="353" r:id="rId14"/>
    <p:sldId id="354" r:id="rId15"/>
    <p:sldId id="346" r:id="rId16"/>
    <p:sldId id="348" r:id="rId17"/>
    <p:sldId id="349" r:id="rId18"/>
    <p:sldId id="347" r:id="rId19"/>
    <p:sldId id="357" r:id="rId20"/>
    <p:sldId id="350" r:id="rId21"/>
    <p:sldId id="351" r:id="rId22"/>
    <p:sldId id="352" r:id="rId23"/>
    <p:sldId id="355" r:id="rId24"/>
    <p:sldId id="356" r:id="rId25"/>
    <p:sldId id="358" r:id="rId26"/>
    <p:sldId id="359" r:id="rId27"/>
    <p:sldId id="360" r:id="rId28"/>
    <p:sldId id="361" r:id="rId29"/>
    <p:sldId id="367" r:id="rId30"/>
    <p:sldId id="363" r:id="rId31"/>
    <p:sldId id="364" r:id="rId32"/>
    <p:sldId id="366" r:id="rId33"/>
    <p:sldId id="362" r:id="rId34"/>
    <p:sldId id="365" r:id="rId35"/>
    <p:sldId id="368" r:id="rId36"/>
    <p:sldId id="372" r:id="rId37"/>
    <p:sldId id="369" r:id="rId38"/>
    <p:sldId id="370" r:id="rId39"/>
    <p:sldId id="371" r:id="rId40"/>
    <p:sldId id="373" r:id="rId41"/>
    <p:sldId id="374" r:id="rId42"/>
    <p:sldId id="375" r:id="rId43"/>
    <p:sldId id="376" r:id="rId44"/>
    <p:sldId id="393" r:id="rId45"/>
    <p:sldId id="378" r:id="rId46"/>
    <p:sldId id="379" r:id="rId47"/>
    <p:sldId id="380" r:id="rId48"/>
    <p:sldId id="381" r:id="rId49"/>
    <p:sldId id="382" r:id="rId50"/>
    <p:sldId id="383" r:id="rId51"/>
    <p:sldId id="384" r:id="rId52"/>
    <p:sldId id="385" r:id="rId53"/>
    <p:sldId id="386" r:id="rId54"/>
    <p:sldId id="387" r:id="rId55"/>
    <p:sldId id="388" r:id="rId56"/>
    <p:sldId id="389" r:id="rId57"/>
    <p:sldId id="390" r:id="rId58"/>
    <p:sldId id="394" r:id="rId59"/>
    <p:sldId id="395" r:id="rId60"/>
    <p:sldId id="391" r:id="rId61"/>
    <p:sldId id="392" r:id="rId62"/>
    <p:sldId id="259" r:id="rId63"/>
    <p:sldId id="332" r:id="rId64"/>
    <p:sldId id="260" r:id="rId65"/>
    <p:sldId id="288" r:id="rId66"/>
    <p:sldId id="271"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D5F3"/>
    <a:srgbClr val="FFFCF6"/>
    <a:srgbClr val="FFF7E1"/>
    <a:srgbClr val="FFF6DD"/>
    <a:srgbClr val="4B9C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E8F58E-D7E5-4622-AEE7-BDD95834C338}" v="138" dt="2024-04-21T20:30:06.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8" autoAdjust="0"/>
    <p:restoredTop sz="94660"/>
  </p:normalViewPr>
  <p:slideViewPr>
    <p:cSldViewPr snapToGrid="0">
      <p:cViewPr varScale="1">
        <p:scale>
          <a:sx n="92" d="100"/>
          <a:sy n="92" d="100"/>
        </p:scale>
        <p:origin x="78" y="14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 Syed Waqqas" userId="1b3a5f44-9498-4738-8c4e-8127257d744d" providerId="ADAL" clId="{E70FF6FB-B165-40EC-B64C-541B33E8F990}"/>
    <pc:docChg chg="undo custSel addSld delSld modSld">
      <pc:chgData name="Ali, Syed Waqqas" userId="1b3a5f44-9498-4738-8c4e-8127257d744d" providerId="ADAL" clId="{E70FF6FB-B165-40EC-B64C-541B33E8F990}" dt="2024-01-25T16:05:45.748" v="10272" actId="20577"/>
      <pc:docMkLst>
        <pc:docMk/>
      </pc:docMkLst>
      <pc:sldChg chg="modSp mod">
        <pc:chgData name="Ali, Syed Waqqas" userId="1b3a5f44-9498-4738-8c4e-8127257d744d" providerId="ADAL" clId="{E70FF6FB-B165-40EC-B64C-541B33E8F990}" dt="2024-01-24T18:06:04.759" v="34" actId="20577"/>
        <pc:sldMkLst>
          <pc:docMk/>
          <pc:sldMk cId="934841674" sldId="256"/>
        </pc:sldMkLst>
        <pc:spChg chg="mod">
          <ac:chgData name="Ali, Syed Waqqas" userId="1b3a5f44-9498-4738-8c4e-8127257d744d" providerId="ADAL" clId="{E70FF6FB-B165-40EC-B64C-541B33E8F990}" dt="2024-01-24T18:06:04.759" v="34" actId="20577"/>
          <ac:spMkLst>
            <pc:docMk/>
            <pc:sldMk cId="934841674" sldId="256"/>
            <ac:spMk id="3" creationId="{EDA51176-E25E-ED77-CF76-5626FE212321}"/>
          </ac:spMkLst>
        </pc:spChg>
      </pc:sldChg>
      <pc:sldChg chg="del">
        <pc:chgData name="Ali, Syed Waqqas" userId="1b3a5f44-9498-4738-8c4e-8127257d744d" providerId="ADAL" clId="{E70FF6FB-B165-40EC-B64C-541B33E8F990}" dt="2024-01-24T18:05:53.429" v="0" actId="47"/>
        <pc:sldMkLst>
          <pc:docMk/>
          <pc:sldMk cId="3375649757" sldId="257"/>
        </pc:sldMkLst>
      </pc:sldChg>
      <pc:sldChg chg="del">
        <pc:chgData name="Ali, Syed Waqqas" userId="1b3a5f44-9498-4738-8c4e-8127257d744d" providerId="ADAL" clId="{E70FF6FB-B165-40EC-B64C-541B33E8F990}" dt="2024-01-24T18:05:53.429" v="0" actId="47"/>
        <pc:sldMkLst>
          <pc:docMk/>
          <pc:sldMk cId="1010265778" sldId="289"/>
        </pc:sldMkLst>
      </pc:sldChg>
      <pc:sldChg chg="del">
        <pc:chgData name="Ali, Syed Waqqas" userId="1b3a5f44-9498-4738-8c4e-8127257d744d" providerId="ADAL" clId="{E70FF6FB-B165-40EC-B64C-541B33E8F990}" dt="2024-01-24T18:05:53.429" v="0" actId="47"/>
        <pc:sldMkLst>
          <pc:docMk/>
          <pc:sldMk cId="1467374830" sldId="290"/>
        </pc:sldMkLst>
      </pc:sldChg>
      <pc:sldChg chg="del">
        <pc:chgData name="Ali, Syed Waqqas" userId="1b3a5f44-9498-4738-8c4e-8127257d744d" providerId="ADAL" clId="{E70FF6FB-B165-40EC-B64C-541B33E8F990}" dt="2024-01-24T18:05:53.429" v="0" actId="47"/>
        <pc:sldMkLst>
          <pc:docMk/>
          <pc:sldMk cId="3430273535" sldId="291"/>
        </pc:sldMkLst>
      </pc:sldChg>
      <pc:sldChg chg="del">
        <pc:chgData name="Ali, Syed Waqqas" userId="1b3a5f44-9498-4738-8c4e-8127257d744d" providerId="ADAL" clId="{E70FF6FB-B165-40EC-B64C-541B33E8F990}" dt="2024-01-24T18:05:53.429" v="0" actId="47"/>
        <pc:sldMkLst>
          <pc:docMk/>
          <pc:sldMk cId="2113464944" sldId="292"/>
        </pc:sldMkLst>
      </pc:sldChg>
      <pc:sldChg chg="del">
        <pc:chgData name="Ali, Syed Waqqas" userId="1b3a5f44-9498-4738-8c4e-8127257d744d" providerId="ADAL" clId="{E70FF6FB-B165-40EC-B64C-541B33E8F990}" dt="2024-01-24T18:05:53.429" v="0" actId="47"/>
        <pc:sldMkLst>
          <pc:docMk/>
          <pc:sldMk cId="1488044186" sldId="293"/>
        </pc:sldMkLst>
      </pc:sldChg>
      <pc:sldChg chg="del">
        <pc:chgData name="Ali, Syed Waqqas" userId="1b3a5f44-9498-4738-8c4e-8127257d744d" providerId="ADAL" clId="{E70FF6FB-B165-40EC-B64C-541B33E8F990}" dt="2024-01-24T18:05:53.429" v="0" actId="47"/>
        <pc:sldMkLst>
          <pc:docMk/>
          <pc:sldMk cId="2108649534" sldId="294"/>
        </pc:sldMkLst>
      </pc:sldChg>
      <pc:sldChg chg="del">
        <pc:chgData name="Ali, Syed Waqqas" userId="1b3a5f44-9498-4738-8c4e-8127257d744d" providerId="ADAL" clId="{E70FF6FB-B165-40EC-B64C-541B33E8F990}" dt="2024-01-24T18:05:53.429" v="0" actId="47"/>
        <pc:sldMkLst>
          <pc:docMk/>
          <pc:sldMk cId="230423287" sldId="295"/>
        </pc:sldMkLst>
      </pc:sldChg>
      <pc:sldChg chg="del">
        <pc:chgData name="Ali, Syed Waqqas" userId="1b3a5f44-9498-4738-8c4e-8127257d744d" providerId="ADAL" clId="{E70FF6FB-B165-40EC-B64C-541B33E8F990}" dt="2024-01-24T18:05:53.429" v="0" actId="47"/>
        <pc:sldMkLst>
          <pc:docMk/>
          <pc:sldMk cId="859227236" sldId="296"/>
        </pc:sldMkLst>
      </pc:sldChg>
      <pc:sldChg chg="del">
        <pc:chgData name="Ali, Syed Waqqas" userId="1b3a5f44-9498-4738-8c4e-8127257d744d" providerId="ADAL" clId="{E70FF6FB-B165-40EC-B64C-541B33E8F990}" dt="2024-01-24T18:05:53.429" v="0" actId="47"/>
        <pc:sldMkLst>
          <pc:docMk/>
          <pc:sldMk cId="3600404884" sldId="297"/>
        </pc:sldMkLst>
      </pc:sldChg>
      <pc:sldChg chg="del">
        <pc:chgData name="Ali, Syed Waqqas" userId="1b3a5f44-9498-4738-8c4e-8127257d744d" providerId="ADAL" clId="{E70FF6FB-B165-40EC-B64C-541B33E8F990}" dt="2024-01-24T18:05:53.429" v="0" actId="47"/>
        <pc:sldMkLst>
          <pc:docMk/>
          <pc:sldMk cId="2683195128" sldId="298"/>
        </pc:sldMkLst>
      </pc:sldChg>
      <pc:sldChg chg="del">
        <pc:chgData name="Ali, Syed Waqqas" userId="1b3a5f44-9498-4738-8c4e-8127257d744d" providerId="ADAL" clId="{E70FF6FB-B165-40EC-B64C-541B33E8F990}" dt="2024-01-24T18:05:53.429" v="0" actId="47"/>
        <pc:sldMkLst>
          <pc:docMk/>
          <pc:sldMk cId="1283562324" sldId="299"/>
        </pc:sldMkLst>
      </pc:sldChg>
      <pc:sldChg chg="del">
        <pc:chgData name="Ali, Syed Waqqas" userId="1b3a5f44-9498-4738-8c4e-8127257d744d" providerId="ADAL" clId="{E70FF6FB-B165-40EC-B64C-541B33E8F990}" dt="2024-01-24T18:05:53.429" v="0" actId="47"/>
        <pc:sldMkLst>
          <pc:docMk/>
          <pc:sldMk cId="3538157070" sldId="300"/>
        </pc:sldMkLst>
      </pc:sldChg>
      <pc:sldChg chg="del">
        <pc:chgData name="Ali, Syed Waqqas" userId="1b3a5f44-9498-4738-8c4e-8127257d744d" providerId="ADAL" clId="{E70FF6FB-B165-40EC-B64C-541B33E8F990}" dt="2024-01-24T18:05:53.429" v="0" actId="47"/>
        <pc:sldMkLst>
          <pc:docMk/>
          <pc:sldMk cId="3331138963" sldId="301"/>
        </pc:sldMkLst>
      </pc:sldChg>
      <pc:sldChg chg="del">
        <pc:chgData name="Ali, Syed Waqqas" userId="1b3a5f44-9498-4738-8c4e-8127257d744d" providerId="ADAL" clId="{E70FF6FB-B165-40EC-B64C-541B33E8F990}" dt="2024-01-24T18:05:53.429" v="0" actId="47"/>
        <pc:sldMkLst>
          <pc:docMk/>
          <pc:sldMk cId="3835519670" sldId="302"/>
        </pc:sldMkLst>
      </pc:sldChg>
      <pc:sldChg chg="del">
        <pc:chgData name="Ali, Syed Waqqas" userId="1b3a5f44-9498-4738-8c4e-8127257d744d" providerId="ADAL" clId="{E70FF6FB-B165-40EC-B64C-541B33E8F990}" dt="2024-01-24T18:05:53.429" v="0" actId="47"/>
        <pc:sldMkLst>
          <pc:docMk/>
          <pc:sldMk cId="2090179984" sldId="303"/>
        </pc:sldMkLst>
      </pc:sldChg>
      <pc:sldChg chg="del">
        <pc:chgData name="Ali, Syed Waqqas" userId="1b3a5f44-9498-4738-8c4e-8127257d744d" providerId="ADAL" clId="{E70FF6FB-B165-40EC-B64C-541B33E8F990}" dt="2024-01-24T18:05:53.429" v="0" actId="47"/>
        <pc:sldMkLst>
          <pc:docMk/>
          <pc:sldMk cId="3229134981" sldId="304"/>
        </pc:sldMkLst>
      </pc:sldChg>
      <pc:sldChg chg="del">
        <pc:chgData name="Ali, Syed Waqqas" userId="1b3a5f44-9498-4738-8c4e-8127257d744d" providerId="ADAL" clId="{E70FF6FB-B165-40EC-B64C-541B33E8F990}" dt="2024-01-24T18:05:53.429" v="0" actId="47"/>
        <pc:sldMkLst>
          <pc:docMk/>
          <pc:sldMk cId="124160832" sldId="305"/>
        </pc:sldMkLst>
      </pc:sldChg>
      <pc:sldChg chg="del">
        <pc:chgData name="Ali, Syed Waqqas" userId="1b3a5f44-9498-4738-8c4e-8127257d744d" providerId="ADAL" clId="{E70FF6FB-B165-40EC-B64C-541B33E8F990}" dt="2024-01-24T18:05:53.429" v="0" actId="47"/>
        <pc:sldMkLst>
          <pc:docMk/>
          <pc:sldMk cId="2751643288" sldId="306"/>
        </pc:sldMkLst>
      </pc:sldChg>
      <pc:sldChg chg="del">
        <pc:chgData name="Ali, Syed Waqqas" userId="1b3a5f44-9498-4738-8c4e-8127257d744d" providerId="ADAL" clId="{E70FF6FB-B165-40EC-B64C-541B33E8F990}" dt="2024-01-24T18:05:53.429" v="0" actId="47"/>
        <pc:sldMkLst>
          <pc:docMk/>
          <pc:sldMk cId="3259778925" sldId="307"/>
        </pc:sldMkLst>
      </pc:sldChg>
      <pc:sldChg chg="del">
        <pc:chgData name="Ali, Syed Waqqas" userId="1b3a5f44-9498-4738-8c4e-8127257d744d" providerId="ADAL" clId="{E70FF6FB-B165-40EC-B64C-541B33E8F990}" dt="2024-01-24T18:05:53.429" v="0" actId="47"/>
        <pc:sldMkLst>
          <pc:docMk/>
          <pc:sldMk cId="1724696896" sldId="309"/>
        </pc:sldMkLst>
      </pc:sldChg>
      <pc:sldChg chg="del">
        <pc:chgData name="Ali, Syed Waqqas" userId="1b3a5f44-9498-4738-8c4e-8127257d744d" providerId="ADAL" clId="{E70FF6FB-B165-40EC-B64C-541B33E8F990}" dt="2024-01-24T18:05:53.429" v="0" actId="47"/>
        <pc:sldMkLst>
          <pc:docMk/>
          <pc:sldMk cId="54937361" sldId="310"/>
        </pc:sldMkLst>
      </pc:sldChg>
      <pc:sldChg chg="del">
        <pc:chgData name="Ali, Syed Waqqas" userId="1b3a5f44-9498-4738-8c4e-8127257d744d" providerId="ADAL" clId="{E70FF6FB-B165-40EC-B64C-541B33E8F990}" dt="2024-01-24T18:05:53.429" v="0" actId="47"/>
        <pc:sldMkLst>
          <pc:docMk/>
          <pc:sldMk cId="745629614" sldId="311"/>
        </pc:sldMkLst>
      </pc:sldChg>
      <pc:sldChg chg="del">
        <pc:chgData name="Ali, Syed Waqqas" userId="1b3a5f44-9498-4738-8c4e-8127257d744d" providerId="ADAL" clId="{E70FF6FB-B165-40EC-B64C-541B33E8F990}" dt="2024-01-24T18:05:53.429" v="0" actId="47"/>
        <pc:sldMkLst>
          <pc:docMk/>
          <pc:sldMk cId="648740992" sldId="312"/>
        </pc:sldMkLst>
      </pc:sldChg>
      <pc:sldChg chg="del">
        <pc:chgData name="Ali, Syed Waqqas" userId="1b3a5f44-9498-4738-8c4e-8127257d744d" providerId="ADAL" clId="{E70FF6FB-B165-40EC-B64C-541B33E8F990}" dt="2024-01-24T18:05:53.429" v="0" actId="47"/>
        <pc:sldMkLst>
          <pc:docMk/>
          <pc:sldMk cId="2021725047" sldId="313"/>
        </pc:sldMkLst>
      </pc:sldChg>
      <pc:sldChg chg="del">
        <pc:chgData name="Ali, Syed Waqqas" userId="1b3a5f44-9498-4738-8c4e-8127257d744d" providerId="ADAL" clId="{E70FF6FB-B165-40EC-B64C-541B33E8F990}" dt="2024-01-24T18:05:53.429" v="0" actId="47"/>
        <pc:sldMkLst>
          <pc:docMk/>
          <pc:sldMk cId="999256866" sldId="314"/>
        </pc:sldMkLst>
      </pc:sldChg>
      <pc:sldChg chg="del">
        <pc:chgData name="Ali, Syed Waqqas" userId="1b3a5f44-9498-4738-8c4e-8127257d744d" providerId="ADAL" clId="{E70FF6FB-B165-40EC-B64C-541B33E8F990}" dt="2024-01-24T18:05:53.429" v="0" actId="47"/>
        <pc:sldMkLst>
          <pc:docMk/>
          <pc:sldMk cId="2263272667" sldId="315"/>
        </pc:sldMkLst>
      </pc:sldChg>
      <pc:sldChg chg="del">
        <pc:chgData name="Ali, Syed Waqqas" userId="1b3a5f44-9498-4738-8c4e-8127257d744d" providerId="ADAL" clId="{E70FF6FB-B165-40EC-B64C-541B33E8F990}" dt="2024-01-24T18:05:53.429" v="0" actId="47"/>
        <pc:sldMkLst>
          <pc:docMk/>
          <pc:sldMk cId="2151986318" sldId="316"/>
        </pc:sldMkLst>
      </pc:sldChg>
      <pc:sldChg chg="del">
        <pc:chgData name="Ali, Syed Waqqas" userId="1b3a5f44-9498-4738-8c4e-8127257d744d" providerId="ADAL" clId="{E70FF6FB-B165-40EC-B64C-541B33E8F990}" dt="2024-01-24T18:05:53.429" v="0" actId="47"/>
        <pc:sldMkLst>
          <pc:docMk/>
          <pc:sldMk cId="3041981799" sldId="317"/>
        </pc:sldMkLst>
      </pc:sldChg>
      <pc:sldChg chg="del">
        <pc:chgData name="Ali, Syed Waqqas" userId="1b3a5f44-9498-4738-8c4e-8127257d744d" providerId="ADAL" clId="{E70FF6FB-B165-40EC-B64C-541B33E8F990}" dt="2024-01-24T18:05:53.429" v="0" actId="47"/>
        <pc:sldMkLst>
          <pc:docMk/>
          <pc:sldMk cId="990362366" sldId="318"/>
        </pc:sldMkLst>
      </pc:sldChg>
      <pc:sldChg chg="del">
        <pc:chgData name="Ali, Syed Waqqas" userId="1b3a5f44-9498-4738-8c4e-8127257d744d" providerId="ADAL" clId="{E70FF6FB-B165-40EC-B64C-541B33E8F990}" dt="2024-01-24T18:05:53.429" v="0" actId="47"/>
        <pc:sldMkLst>
          <pc:docMk/>
          <pc:sldMk cId="499750286" sldId="319"/>
        </pc:sldMkLst>
      </pc:sldChg>
      <pc:sldChg chg="del">
        <pc:chgData name="Ali, Syed Waqqas" userId="1b3a5f44-9498-4738-8c4e-8127257d744d" providerId="ADAL" clId="{E70FF6FB-B165-40EC-B64C-541B33E8F990}" dt="2024-01-24T18:05:53.429" v="0" actId="47"/>
        <pc:sldMkLst>
          <pc:docMk/>
          <pc:sldMk cId="2685700527" sldId="320"/>
        </pc:sldMkLst>
      </pc:sldChg>
      <pc:sldChg chg="del">
        <pc:chgData name="Ali, Syed Waqqas" userId="1b3a5f44-9498-4738-8c4e-8127257d744d" providerId="ADAL" clId="{E70FF6FB-B165-40EC-B64C-541B33E8F990}" dt="2024-01-24T18:05:53.429" v="0" actId="47"/>
        <pc:sldMkLst>
          <pc:docMk/>
          <pc:sldMk cId="566110595" sldId="321"/>
        </pc:sldMkLst>
      </pc:sldChg>
      <pc:sldChg chg="del">
        <pc:chgData name="Ali, Syed Waqqas" userId="1b3a5f44-9498-4738-8c4e-8127257d744d" providerId="ADAL" clId="{E70FF6FB-B165-40EC-B64C-541B33E8F990}" dt="2024-01-24T18:05:53.429" v="0" actId="47"/>
        <pc:sldMkLst>
          <pc:docMk/>
          <pc:sldMk cId="1953433844" sldId="322"/>
        </pc:sldMkLst>
      </pc:sldChg>
      <pc:sldChg chg="del">
        <pc:chgData name="Ali, Syed Waqqas" userId="1b3a5f44-9498-4738-8c4e-8127257d744d" providerId="ADAL" clId="{E70FF6FB-B165-40EC-B64C-541B33E8F990}" dt="2024-01-24T18:05:53.429" v="0" actId="47"/>
        <pc:sldMkLst>
          <pc:docMk/>
          <pc:sldMk cId="1277073810" sldId="323"/>
        </pc:sldMkLst>
      </pc:sldChg>
      <pc:sldChg chg="del">
        <pc:chgData name="Ali, Syed Waqqas" userId="1b3a5f44-9498-4738-8c4e-8127257d744d" providerId="ADAL" clId="{E70FF6FB-B165-40EC-B64C-541B33E8F990}" dt="2024-01-24T18:05:53.429" v="0" actId="47"/>
        <pc:sldMkLst>
          <pc:docMk/>
          <pc:sldMk cId="1112939863" sldId="324"/>
        </pc:sldMkLst>
      </pc:sldChg>
      <pc:sldChg chg="del">
        <pc:chgData name="Ali, Syed Waqqas" userId="1b3a5f44-9498-4738-8c4e-8127257d744d" providerId="ADAL" clId="{E70FF6FB-B165-40EC-B64C-541B33E8F990}" dt="2024-01-24T18:05:53.429" v="0" actId="47"/>
        <pc:sldMkLst>
          <pc:docMk/>
          <pc:sldMk cId="126515380" sldId="325"/>
        </pc:sldMkLst>
      </pc:sldChg>
      <pc:sldChg chg="del">
        <pc:chgData name="Ali, Syed Waqqas" userId="1b3a5f44-9498-4738-8c4e-8127257d744d" providerId="ADAL" clId="{E70FF6FB-B165-40EC-B64C-541B33E8F990}" dt="2024-01-24T18:05:53.429" v="0" actId="47"/>
        <pc:sldMkLst>
          <pc:docMk/>
          <pc:sldMk cId="2054371357" sldId="326"/>
        </pc:sldMkLst>
      </pc:sldChg>
      <pc:sldChg chg="del">
        <pc:chgData name="Ali, Syed Waqqas" userId="1b3a5f44-9498-4738-8c4e-8127257d744d" providerId="ADAL" clId="{E70FF6FB-B165-40EC-B64C-541B33E8F990}" dt="2024-01-24T18:05:53.429" v="0" actId="47"/>
        <pc:sldMkLst>
          <pc:docMk/>
          <pc:sldMk cId="3162934042" sldId="327"/>
        </pc:sldMkLst>
      </pc:sldChg>
      <pc:sldChg chg="del">
        <pc:chgData name="Ali, Syed Waqqas" userId="1b3a5f44-9498-4738-8c4e-8127257d744d" providerId="ADAL" clId="{E70FF6FB-B165-40EC-B64C-541B33E8F990}" dt="2024-01-24T18:05:53.429" v="0" actId="47"/>
        <pc:sldMkLst>
          <pc:docMk/>
          <pc:sldMk cId="1697353793" sldId="328"/>
        </pc:sldMkLst>
      </pc:sldChg>
      <pc:sldChg chg="del">
        <pc:chgData name="Ali, Syed Waqqas" userId="1b3a5f44-9498-4738-8c4e-8127257d744d" providerId="ADAL" clId="{E70FF6FB-B165-40EC-B64C-541B33E8F990}" dt="2024-01-24T18:05:53.429" v="0" actId="47"/>
        <pc:sldMkLst>
          <pc:docMk/>
          <pc:sldMk cId="2427188798" sldId="329"/>
        </pc:sldMkLst>
      </pc:sldChg>
      <pc:sldChg chg="del">
        <pc:chgData name="Ali, Syed Waqqas" userId="1b3a5f44-9498-4738-8c4e-8127257d744d" providerId="ADAL" clId="{E70FF6FB-B165-40EC-B64C-541B33E8F990}" dt="2024-01-24T18:05:53.429" v="0" actId="47"/>
        <pc:sldMkLst>
          <pc:docMk/>
          <pc:sldMk cId="1009290015" sldId="330"/>
        </pc:sldMkLst>
      </pc:sldChg>
      <pc:sldChg chg="del">
        <pc:chgData name="Ali, Syed Waqqas" userId="1b3a5f44-9498-4738-8c4e-8127257d744d" providerId="ADAL" clId="{E70FF6FB-B165-40EC-B64C-541B33E8F990}" dt="2024-01-24T18:05:53.429" v="0" actId="47"/>
        <pc:sldMkLst>
          <pc:docMk/>
          <pc:sldMk cId="522826630" sldId="331"/>
        </pc:sldMkLst>
      </pc:sldChg>
      <pc:sldChg chg="modSp add mod">
        <pc:chgData name="Ali, Syed Waqqas" userId="1b3a5f44-9498-4738-8c4e-8127257d744d" providerId="ADAL" clId="{E70FF6FB-B165-40EC-B64C-541B33E8F990}" dt="2024-01-25T13:15:54.262" v="145" actId="20577"/>
        <pc:sldMkLst>
          <pc:docMk/>
          <pc:sldMk cId="1177573378" sldId="333"/>
        </pc:sldMkLst>
        <pc:spChg chg="mod">
          <ac:chgData name="Ali, Syed Waqqas" userId="1b3a5f44-9498-4738-8c4e-8127257d744d" providerId="ADAL" clId="{E70FF6FB-B165-40EC-B64C-541B33E8F990}" dt="2024-01-25T13:15:28.938" v="56" actId="20577"/>
          <ac:spMkLst>
            <pc:docMk/>
            <pc:sldMk cId="1177573378" sldId="333"/>
            <ac:spMk id="2" creationId="{0F38800C-8A7D-E150-1D69-4C942110B9A3}"/>
          </ac:spMkLst>
        </pc:spChg>
        <pc:spChg chg="mod">
          <ac:chgData name="Ali, Syed Waqqas" userId="1b3a5f44-9498-4738-8c4e-8127257d744d" providerId="ADAL" clId="{E70FF6FB-B165-40EC-B64C-541B33E8F990}" dt="2024-01-25T13:15:54.262" v="145" actId="20577"/>
          <ac:spMkLst>
            <pc:docMk/>
            <pc:sldMk cId="1177573378" sldId="333"/>
            <ac:spMk id="3" creationId="{B3B2A76D-3F08-9C2B-C3E3-4A25DA409F80}"/>
          </ac:spMkLst>
        </pc:spChg>
      </pc:sldChg>
      <pc:sldChg chg="del">
        <pc:chgData name="Ali, Syed Waqqas" userId="1b3a5f44-9498-4738-8c4e-8127257d744d" providerId="ADAL" clId="{E70FF6FB-B165-40EC-B64C-541B33E8F990}" dt="2024-01-24T18:05:53.429" v="0" actId="47"/>
        <pc:sldMkLst>
          <pc:docMk/>
          <pc:sldMk cId="2101431538" sldId="333"/>
        </pc:sldMkLst>
      </pc:sldChg>
      <pc:sldChg chg="addSp delSp modSp add mod">
        <pc:chgData name="Ali, Syed Waqqas" userId="1b3a5f44-9498-4738-8c4e-8127257d744d" providerId="ADAL" clId="{E70FF6FB-B165-40EC-B64C-541B33E8F990}" dt="2024-01-25T13:18:40.838" v="265" actId="207"/>
        <pc:sldMkLst>
          <pc:docMk/>
          <pc:sldMk cId="976842403" sldId="334"/>
        </pc:sldMkLst>
        <pc:spChg chg="mod">
          <ac:chgData name="Ali, Syed Waqqas" userId="1b3a5f44-9498-4738-8c4e-8127257d744d" providerId="ADAL" clId="{E70FF6FB-B165-40EC-B64C-541B33E8F990}" dt="2024-01-25T13:16:26.893" v="166" actId="20577"/>
          <ac:spMkLst>
            <pc:docMk/>
            <pc:sldMk cId="976842403" sldId="334"/>
            <ac:spMk id="2" creationId="{7941C4D4-39FE-4935-5E75-41F4E4B94491}"/>
          </ac:spMkLst>
        </pc:spChg>
        <pc:spChg chg="mod">
          <ac:chgData name="Ali, Syed Waqqas" userId="1b3a5f44-9498-4738-8c4e-8127257d744d" providerId="ADAL" clId="{E70FF6FB-B165-40EC-B64C-541B33E8F990}" dt="2024-01-25T13:17:19.287" v="233" actId="6549"/>
          <ac:spMkLst>
            <pc:docMk/>
            <pc:sldMk cId="976842403" sldId="334"/>
            <ac:spMk id="3" creationId="{CD25B33D-4588-828C-A6BD-8326B33B6334}"/>
          </ac:spMkLst>
        </pc:spChg>
        <pc:spChg chg="del">
          <ac:chgData name="Ali, Syed Waqqas" userId="1b3a5f44-9498-4738-8c4e-8127257d744d" providerId="ADAL" clId="{E70FF6FB-B165-40EC-B64C-541B33E8F990}" dt="2024-01-25T13:16:11.851" v="147" actId="22"/>
          <ac:spMkLst>
            <pc:docMk/>
            <pc:sldMk cId="976842403" sldId="334"/>
            <ac:spMk id="4" creationId="{49959AFF-12A6-2BF9-0391-BF2E7E44A9BF}"/>
          </ac:spMkLst>
        </pc:spChg>
        <pc:spChg chg="add mod ord">
          <ac:chgData name="Ali, Syed Waqqas" userId="1b3a5f44-9498-4738-8c4e-8127257d744d" providerId="ADAL" clId="{E70FF6FB-B165-40EC-B64C-541B33E8F990}" dt="2024-01-25T13:18:40.838" v="265" actId="207"/>
          <ac:spMkLst>
            <pc:docMk/>
            <pc:sldMk cId="976842403" sldId="334"/>
            <ac:spMk id="12" creationId="{FD85E101-A8BB-444F-6C31-9D7B49EDC37E}"/>
          </ac:spMkLst>
        </pc:spChg>
        <pc:spChg chg="add del mod">
          <ac:chgData name="Ali, Syed Waqqas" userId="1b3a5f44-9498-4738-8c4e-8127257d744d" providerId="ADAL" clId="{E70FF6FB-B165-40EC-B64C-541B33E8F990}" dt="2024-01-25T13:18:17.394" v="238" actId="21"/>
          <ac:spMkLst>
            <pc:docMk/>
            <pc:sldMk cId="976842403" sldId="334"/>
            <ac:spMk id="14" creationId="{FA5D7A1D-6EED-116C-24E0-C5934BF23315}"/>
          </ac:spMkLst>
        </pc:spChg>
        <pc:picChg chg="add del mod ord">
          <ac:chgData name="Ali, Syed Waqqas" userId="1b3a5f44-9498-4738-8c4e-8127257d744d" providerId="ADAL" clId="{E70FF6FB-B165-40EC-B64C-541B33E8F990}" dt="2024-01-25T13:18:18.969" v="239" actId="1076"/>
          <ac:picMkLst>
            <pc:docMk/>
            <pc:sldMk cId="976842403" sldId="334"/>
            <ac:picMk id="11" creationId="{B2C4A5A7-385D-D8B6-B02C-F36FA558BDC0}"/>
          </ac:picMkLst>
        </pc:picChg>
      </pc:sldChg>
      <pc:sldChg chg="del">
        <pc:chgData name="Ali, Syed Waqqas" userId="1b3a5f44-9498-4738-8c4e-8127257d744d" providerId="ADAL" clId="{E70FF6FB-B165-40EC-B64C-541B33E8F990}" dt="2024-01-24T18:05:53.429" v="0" actId="47"/>
        <pc:sldMkLst>
          <pc:docMk/>
          <pc:sldMk cId="2409605237" sldId="334"/>
        </pc:sldMkLst>
      </pc:sldChg>
      <pc:sldChg chg="del">
        <pc:chgData name="Ali, Syed Waqqas" userId="1b3a5f44-9498-4738-8c4e-8127257d744d" providerId="ADAL" clId="{E70FF6FB-B165-40EC-B64C-541B33E8F990}" dt="2024-01-24T18:05:53.429" v="0" actId="47"/>
        <pc:sldMkLst>
          <pc:docMk/>
          <pc:sldMk cId="281419329" sldId="335"/>
        </pc:sldMkLst>
      </pc:sldChg>
      <pc:sldChg chg="modSp add mod">
        <pc:chgData name="Ali, Syed Waqqas" userId="1b3a5f44-9498-4738-8c4e-8127257d744d" providerId="ADAL" clId="{E70FF6FB-B165-40EC-B64C-541B33E8F990}" dt="2024-01-25T13:23:50.736" v="539" actId="20577"/>
        <pc:sldMkLst>
          <pc:docMk/>
          <pc:sldMk cId="2050971883" sldId="335"/>
        </pc:sldMkLst>
        <pc:spChg chg="mod">
          <ac:chgData name="Ali, Syed Waqqas" userId="1b3a5f44-9498-4738-8c4e-8127257d744d" providerId="ADAL" clId="{E70FF6FB-B165-40EC-B64C-541B33E8F990}" dt="2024-01-25T13:19:10.448" v="288" actId="20577"/>
          <ac:spMkLst>
            <pc:docMk/>
            <pc:sldMk cId="2050971883" sldId="335"/>
            <ac:spMk id="2" creationId="{7941C4D4-39FE-4935-5E75-41F4E4B94491}"/>
          </ac:spMkLst>
        </pc:spChg>
        <pc:spChg chg="mod">
          <ac:chgData name="Ali, Syed Waqqas" userId="1b3a5f44-9498-4738-8c4e-8127257d744d" providerId="ADAL" clId="{E70FF6FB-B165-40EC-B64C-541B33E8F990}" dt="2024-01-25T13:23:50.736" v="539" actId="20577"/>
          <ac:spMkLst>
            <pc:docMk/>
            <pc:sldMk cId="2050971883" sldId="335"/>
            <ac:spMk id="3" creationId="{CD25B33D-4588-828C-A6BD-8326B33B6334}"/>
          </ac:spMkLst>
        </pc:spChg>
      </pc:sldChg>
      <pc:sldChg chg="del">
        <pc:chgData name="Ali, Syed Waqqas" userId="1b3a5f44-9498-4738-8c4e-8127257d744d" providerId="ADAL" clId="{E70FF6FB-B165-40EC-B64C-541B33E8F990}" dt="2024-01-24T18:05:53.429" v="0" actId="47"/>
        <pc:sldMkLst>
          <pc:docMk/>
          <pc:sldMk cId="332912580" sldId="336"/>
        </pc:sldMkLst>
      </pc:sldChg>
      <pc:sldChg chg="addSp modSp add mod">
        <pc:chgData name="Ali, Syed Waqqas" userId="1b3a5f44-9498-4738-8c4e-8127257d744d" providerId="ADAL" clId="{E70FF6FB-B165-40EC-B64C-541B33E8F990}" dt="2024-01-25T13:23:20.685" v="535" actId="20577"/>
        <pc:sldMkLst>
          <pc:docMk/>
          <pc:sldMk cId="3962205969" sldId="336"/>
        </pc:sldMkLst>
        <pc:spChg chg="mod">
          <ac:chgData name="Ali, Syed Waqqas" userId="1b3a5f44-9498-4738-8c4e-8127257d744d" providerId="ADAL" clId="{E70FF6FB-B165-40EC-B64C-541B33E8F990}" dt="2024-01-25T13:23:20.685" v="535" actId="20577"/>
          <ac:spMkLst>
            <pc:docMk/>
            <pc:sldMk cId="3962205969" sldId="336"/>
            <ac:spMk id="3" creationId="{CD25B33D-4588-828C-A6BD-8326B33B6334}"/>
          </ac:spMkLst>
        </pc:spChg>
        <pc:spChg chg="add mod">
          <ac:chgData name="Ali, Syed Waqqas" userId="1b3a5f44-9498-4738-8c4e-8127257d744d" providerId="ADAL" clId="{E70FF6FB-B165-40EC-B64C-541B33E8F990}" dt="2024-01-25T13:21:16.098" v="350" actId="20577"/>
          <ac:spMkLst>
            <pc:docMk/>
            <pc:sldMk cId="3962205969" sldId="336"/>
            <ac:spMk id="4" creationId="{A39EC1B6-CDE3-8717-C374-77D3C706A695}"/>
          </ac:spMkLst>
        </pc:spChg>
        <pc:spChg chg="add mod">
          <ac:chgData name="Ali, Syed Waqqas" userId="1b3a5f44-9498-4738-8c4e-8127257d744d" providerId="ADAL" clId="{E70FF6FB-B165-40EC-B64C-541B33E8F990}" dt="2024-01-25T13:21:23.076" v="365" actId="20577"/>
          <ac:spMkLst>
            <pc:docMk/>
            <pc:sldMk cId="3962205969" sldId="336"/>
            <ac:spMk id="10" creationId="{50B1AD48-DB12-1103-D28B-853A2F417821}"/>
          </ac:spMkLst>
        </pc:spChg>
        <pc:spChg chg="mod">
          <ac:chgData name="Ali, Syed Waqqas" userId="1b3a5f44-9498-4738-8c4e-8127257d744d" providerId="ADAL" clId="{E70FF6FB-B165-40EC-B64C-541B33E8F990}" dt="2024-01-25T13:20:28.359" v="314" actId="14100"/>
          <ac:spMkLst>
            <pc:docMk/>
            <pc:sldMk cId="3962205969" sldId="336"/>
            <ac:spMk id="12" creationId="{FD85E101-A8BB-444F-6C31-9D7B49EDC37E}"/>
          </ac:spMkLst>
        </pc:spChg>
      </pc:sldChg>
      <pc:sldChg chg="del">
        <pc:chgData name="Ali, Syed Waqqas" userId="1b3a5f44-9498-4738-8c4e-8127257d744d" providerId="ADAL" clId="{E70FF6FB-B165-40EC-B64C-541B33E8F990}" dt="2024-01-24T18:05:53.429" v="0" actId="47"/>
        <pc:sldMkLst>
          <pc:docMk/>
          <pc:sldMk cId="852373297" sldId="337"/>
        </pc:sldMkLst>
      </pc:sldChg>
      <pc:sldChg chg="modSp add mod">
        <pc:chgData name="Ali, Syed Waqqas" userId="1b3a5f44-9498-4738-8c4e-8127257d744d" providerId="ADAL" clId="{E70FF6FB-B165-40EC-B64C-541B33E8F990}" dt="2024-01-25T13:21:50.207" v="462" actId="313"/>
        <pc:sldMkLst>
          <pc:docMk/>
          <pc:sldMk cId="1904496480" sldId="337"/>
        </pc:sldMkLst>
        <pc:spChg chg="mod">
          <ac:chgData name="Ali, Syed Waqqas" userId="1b3a5f44-9498-4738-8c4e-8127257d744d" providerId="ADAL" clId="{E70FF6FB-B165-40EC-B64C-541B33E8F990}" dt="2024-01-25T13:21:50.207" v="462" actId="313"/>
          <ac:spMkLst>
            <pc:docMk/>
            <pc:sldMk cId="1904496480" sldId="337"/>
            <ac:spMk id="3" creationId="{CD25B33D-4588-828C-A6BD-8326B33B6334}"/>
          </ac:spMkLst>
        </pc:spChg>
      </pc:sldChg>
      <pc:sldChg chg="del">
        <pc:chgData name="Ali, Syed Waqqas" userId="1b3a5f44-9498-4738-8c4e-8127257d744d" providerId="ADAL" clId="{E70FF6FB-B165-40EC-B64C-541B33E8F990}" dt="2024-01-24T18:05:53.429" v="0" actId="47"/>
        <pc:sldMkLst>
          <pc:docMk/>
          <pc:sldMk cId="2071816239" sldId="338"/>
        </pc:sldMkLst>
      </pc:sldChg>
      <pc:sldChg chg="modSp add mod">
        <pc:chgData name="Ali, Syed Waqqas" userId="1b3a5f44-9498-4738-8c4e-8127257d744d" providerId="ADAL" clId="{E70FF6FB-B165-40EC-B64C-541B33E8F990}" dt="2024-01-25T13:24:23.763" v="574" actId="20577"/>
        <pc:sldMkLst>
          <pc:docMk/>
          <pc:sldMk cId="3523644040" sldId="338"/>
        </pc:sldMkLst>
        <pc:spChg chg="mod">
          <ac:chgData name="Ali, Syed Waqqas" userId="1b3a5f44-9498-4738-8c4e-8127257d744d" providerId="ADAL" clId="{E70FF6FB-B165-40EC-B64C-541B33E8F990}" dt="2024-01-25T13:22:03.116" v="471" actId="313"/>
          <ac:spMkLst>
            <pc:docMk/>
            <pc:sldMk cId="3523644040" sldId="338"/>
            <ac:spMk id="2" creationId="{7941C4D4-39FE-4935-5E75-41F4E4B94491}"/>
          </ac:spMkLst>
        </pc:spChg>
        <pc:spChg chg="mod">
          <ac:chgData name="Ali, Syed Waqqas" userId="1b3a5f44-9498-4738-8c4e-8127257d744d" providerId="ADAL" clId="{E70FF6FB-B165-40EC-B64C-541B33E8F990}" dt="2024-01-25T13:24:23.763" v="574" actId="20577"/>
          <ac:spMkLst>
            <pc:docMk/>
            <pc:sldMk cId="3523644040" sldId="338"/>
            <ac:spMk id="3" creationId="{CD25B33D-4588-828C-A6BD-8326B33B6334}"/>
          </ac:spMkLst>
        </pc:spChg>
        <pc:spChg chg="mod">
          <ac:chgData name="Ali, Syed Waqqas" userId="1b3a5f44-9498-4738-8c4e-8127257d744d" providerId="ADAL" clId="{E70FF6FB-B165-40EC-B64C-541B33E8F990}" dt="2024-01-25T13:22:24.066" v="483" actId="1076"/>
          <ac:spMkLst>
            <pc:docMk/>
            <pc:sldMk cId="3523644040" sldId="338"/>
            <ac:spMk id="12" creationId="{FD85E101-A8BB-444F-6C31-9D7B49EDC37E}"/>
          </ac:spMkLst>
        </pc:spChg>
      </pc:sldChg>
      <pc:sldChg chg="delSp modSp add mod">
        <pc:chgData name="Ali, Syed Waqqas" userId="1b3a5f44-9498-4738-8c4e-8127257d744d" providerId="ADAL" clId="{E70FF6FB-B165-40EC-B64C-541B33E8F990}" dt="2024-01-25T13:26:29.740" v="772" actId="20577"/>
        <pc:sldMkLst>
          <pc:docMk/>
          <pc:sldMk cId="3904457148" sldId="339"/>
        </pc:sldMkLst>
        <pc:spChg chg="mod">
          <ac:chgData name="Ali, Syed Waqqas" userId="1b3a5f44-9498-4738-8c4e-8127257d744d" providerId="ADAL" clId="{E70FF6FB-B165-40EC-B64C-541B33E8F990}" dt="2024-01-25T13:24:52.130" v="579" actId="20577"/>
          <ac:spMkLst>
            <pc:docMk/>
            <pc:sldMk cId="3904457148" sldId="339"/>
            <ac:spMk id="2" creationId="{7941C4D4-39FE-4935-5E75-41F4E4B94491}"/>
          </ac:spMkLst>
        </pc:spChg>
        <pc:spChg chg="mod">
          <ac:chgData name="Ali, Syed Waqqas" userId="1b3a5f44-9498-4738-8c4e-8127257d744d" providerId="ADAL" clId="{E70FF6FB-B165-40EC-B64C-541B33E8F990}" dt="2024-01-25T13:26:29.740" v="772" actId="20577"/>
          <ac:spMkLst>
            <pc:docMk/>
            <pc:sldMk cId="3904457148" sldId="339"/>
            <ac:spMk id="3" creationId="{CD25B33D-4588-828C-A6BD-8326B33B6334}"/>
          </ac:spMkLst>
        </pc:spChg>
        <pc:spChg chg="del mod">
          <ac:chgData name="Ali, Syed Waqqas" userId="1b3a5f44-9498-4738-8c4e-8127257d744d" providerId="ADAL" clId="{E70FF6FB-B165-40EC-B64C-541B33E8F990}" dt="2024-01-25T13:25:10.873" v="597" actId="478"/>
          <ac:spMkLst>
            <pc:docMk/>
            <pc:sldMk cId="3904457148" sldId="339"/>
            <ac:spMk id="12" creationId="{FD85E101-A8BB-444F-6C31-9D7B49EDC37E}"/>
          </ac:spMkLst>
        </pc:spChg>
      </pc:sldChg>
      <pc:sldChg chg="del">
        <pc:chgData name="Ali, Syed Waqqas" userId="1b3a5f44-9498-4738-8c4e-8127257d744d" providerId="ADAL" clId="{E70FF6FB-B165-40EC-B64C-541B33E8F990}" dt="2024-01-24T18:05:53.429" v="0" actId="47"/>
        <pc:sldMkLst>
          <pc:docMk/>
          <pc:sldMk cId="4008078888" sldId="339"/>
        </pc:sldMkLst>
      </pc:sldChg>
      <pc:sldChg chg="del">
        <pc:chgData name="Ali, Syed Waqqas" userId="1b3a5f44-9498-4738-8c4e-8127257d744d" providerId="ADAL" clId="{E70FF6FB-B165-40EC-B64C-541B33E8F990}" dt="2024-01-24T18:05:53.429" v="0" actId="47"/>
        <pc:sldMkLst>
          <pc:docMk/>
          <pc:sldMk cId="4002241484" sldId="340"/>
        </pc:sldMkLst>
      </pc:sldChg>
      <pc:sldChg chg="modSp add mod">
        <pc:chgData name="Ali, Syed Waqqas" userId="1b3a5f44-9498-4738-8c4e-8127257d744d" providerId="ADAL" clId="{E70FF6FB-B165-40EC-B64C-541B33E8F990}" dt="2024-01-25T13:27:22.519" v="910" actId="403"/>
        <pc:sldMkLst>
          <pc:docMk/>
          <pc:sldMk cId="4233460924" sldId="340"/>
        </pc:sldMkLst>
        <pc:spChg chg="mod">
          <ac:chgData name="Ali, Syed Waqqas" userId="1b3a5f44-9498-4738-8c4e-8127257d744d" providerId="ADAL" clId="{E70FF6FB-B165-40EC-B64C-541B33E8F990}" dt="2024-01-25T13:26:43.711" v="819" actId="20577"/>
          <ac:spMkLst>
            <pc:docMk/>
            <pc:sldMk cId="4233460924" sldId="340"/>
            <ac:spMk id="2" creationId="{0F38800C-8A7D-E150-1D69-4C942110B9A3}"/>
          </ac:spMkLst>
        </pc:spChg>
        <pc:spChg chg="mod">
          <ac:chgData name="Ali, Syed Waqqas" userId="1b3a5f44-9498-4738-8c4e-8127257d744d" providerId="ADAL" clId="{E70FF6FB-B165-40EC-B64C-541B33E8F990}" dt="2024-01-25T13:27:22.519" v="910" actId="403"/>
          <ac:spMkLst>
            <pc:docMk/>
            <pc:sldMk cId="4233460924" sldId="340"/>
            <ac:spMk id="3" creationId="{B3B2A76D-3F08-9C2B-C3E3-4A25DA409F80}"/>
          </ac:spMkLst>
        </pc:spChg>
      </pc:sldChg>
      <pc:sldChg chg="del">
        <pc:chgData name="Ali, Syed Waqqas" userId="1b3a5f44-9498-4738-8c4e-8127257d744d" providerId="ADAL" clId="{E70FF6FB-B165-40EC-B64C-541B33E8F990}" dt="2024-01-24T18:05:53.429" v="0" actId="47"/>
        <pc:sldMkLst>
          <pc:docMk/>
          <pc:sldMk cId="3569551083" sldId="341"/>
        </pc:sldMkLst>
      </pc:sldChg>
      <pc:sldChg chg="addSp modSp add mod">
        <pc:chgData name="Ali, Syed Waqqas" userId="1b3a5f44-9498-4738-8c4e-8127257d744d" providerId="ADAL" clId="{E70FF6FB-B165-40EC-B64C-541B33E8F990}" dt="2024-01-25T13:28:40.855" v="1102" actId="1076"/>
        <pc:sldMkLst>
          <pc:docMk/>
          <pc:sldMk cId="3943524178" sldId="341"/>
        </pc:sldMkLst>
        <pc:spChg chg="mod">
          <ac:chgData name="Ali, Syed Waqqas" userId="1b3a5f44-9498-4738-8c4e-8127257d744d" providerId="ADAL" clId="{E70FF6FB-B165-40EC-B64C-541B33E8F990}" dt="2024-01-25T13:28:11.921" v="1014" actId="20577"/>
          <ac:spMkLst>
            <pc:docMk/>
            <pc:sldMk cId="3943524178" sldId="341"/>
            <ac:spMk id="2" creationId="{0F38800C-8A7D-E150-1D69-4C942110B9A3}"/>
          </ac:spMkLst>
        </pc:spChg>
        <pc:spChg chg="mod">
          <ac:chgData name="Ali, Syed Waqqas" userId="1b3a5f44-9498-4738-8c4e-8127257d744d" providerId="ADAL" clId="{E70FF6FB-B165-40EC-B64C-541B33E8F990}" dt="2024-01-25T13:28:27.096" v="1098" actId="20577"/>
          <ac:spMkLst>
            <pc:docMk/>
            <pc:sldMk cId="3943524178" sldId="341"/>
            <ac:spMk id="3" creationId="{B3B2A76D-3F08-9C2B-C3E3-4A25DA409F80}"/>
          </ac:spMkLst>
        </pc:spChg>
        <pc:picChg chg="add mod">
          <ac:chgData name="Ali, Syed Waqqas" userId="1b3a5f44-9498-4738-8c4e-8127257d744d" providerId="ADAL" clId="{E70FF6FB-B165-40EC-B64C-541B33E8F990}" dt="2024-01-25T13:28:40.855" v="1102" actId="1076"/>
          <ac:picMkLst>
            <pc:docMk/>
            <pc:sldMk cId="3943524178" sldId="341"/>
            <ac:picMk id="9" creationId="{3A644CAF-191D-2CF2-E620-ECAE52D75DA6}"/>
          </ac:picMkLst>
        </pc:picChg>
      </pc:sldChg>
      <pc:sldChg chg="addSp delSp modSp add mod">
        <pc:chgData name="Ali, Syed Waqqas" userId="1b3a5f44-9498-4738-8c4e-8127257d744d" providerId="ADAL" clId="{E70FF6FB-B165-40EC-B64C-541B33E8F990}" dt="2024-01-25T13:38:54.495" v="1343" actId="27636"/>
        <pc:sldMkLst>
          <pc:docMk/>
          <pc:sldMk cId="1603439046" sldId="342"/>
        </pc:sldMkLst>
        <pc:spChg chg="mod">
          <ac:chgData name="Ali, Syed Waqqas" userId="1b3a5f44-9498-4738-8c4e-8127257d744d" providerId="ADAL" clId="{E70FF6FB-B165-40EC-B64C-541B33E8F990}" dt="2024-01-25T13:38:54.495" v="1343" actId="27636"/>
          <ac:spMkLst>
            <pc:docMk/>
            <pc:sldMk cId="1603439046" sldId="342"/>
            <ac:spMk id="2" creationId="{0F38800C-8A7D-E150-1D69-4C942110B9A3}"/>
          </ac:spMkLst>
        </pc:spChg>
        <pc:spChg chg="del">
          <ac:chgData name="Ali, Syed Waqqas" userId="1b3a5f44-9498-4738-8c4e-8127257d744d" providerId="ADAL" clId="{E70FF6FB-B165-40EC-B64C-541B33E8F990}" dt="2024-01-25T13:29:21.338" v="1159" actId="478"/>
          <ac:spMkLst>
            <pc:docMk/>
            <pc:sldMk cId="1603439046" sldId="342"/>
            <ac:spMk id="3" creationId="{B3B2A76D-3F08-9C2B-C3E3-4A25DA409F80}"/>
          </ac:spMkLst>
        </pc:spChg>
        <pc:spChg chg="add mod">
          <ac:chgData name="Ali, Syed Waqqas" userId="1b3a5f44-9498-4738-8c4e-8127257d744d" providerId="ADAL" clId="{E70FF6FB-B165-40EC-B64C-541B33E8F990}" dt="2024-01-25T13:30:23.780" v="1176" actId="1076"/>
          <ac:spMkLst>
            <pc:docMk/>
            <pc:sldMk cId="1603439046" sldId="342"/>
            <ac:spMk id="9" creationId="{99063B7A-7940-9780-8423-492DF08E9E99}"/>
          </ac:spMkLst>
        </pc:spChg>
        <pc:spChg chg="add mod">
          <ac:chgData name="Ali, Syed Waqqas" userId="1b3a5f44-9498-4738-8c4e-8127257d744d" providerId="ADAL" clId="{E70FF6FB-B165-40EC-B64C-541B33E8F990}" dt="2024-01-25T13:30:23.780" v="1176" actId="1076"/>
          <ac:spMkLst>
            <pc:docMk/>
            <pc:sldMk cId="1603439046" sldId="342"/>
            <ac:spMk id="10" creationId="{22225251-0689-E918-61E4-0872D9AC4AF2}"/>
          </ac:spMkLst>
        </pc:spChg>
        <pc:spChg chg="add mod">
          <ac:chgData name="Ali, Syed Waqqas" userId="1b3a5f44-9498-4738-8c4e-8127257d744d" providerId="ADAL" clId="{E70FF6FB-B165-40EC-B64C-541B33E8F990}" dt="2024-01-25T13:30:23.780" v="1176" actId="1076"/>
          <ac:spMkLst>
            <pc:docMk/>
            <pc:sldMk cId="1603439046" sldId="342"/>
            <ac:spMk id="11" creationId="{38708206-5FC2-80DE-C94F-5CA0BD77D703}"/>
          </ac:spMkLst>
        </pc:spChg>
        <pc:spChg chg="add mod">
          <ac:chgData name="Ali, Syed Waqqas" userId="1b3a5f44-9498-4738-8c4e-8127257d744d" providerId="ADAL" clId="{E70FF6FB-B165-40EC-B64C-541B33E8F990}" dt="2024-01-25T13:30:23.780" v="1176" actId="1076"/>
          <ac:spMkLst>
            <pc:docMk/>
            <pc:sldMk cId="1603439046" sldId="342"/>
            <ac:spMk id="12" creationId="{0F834EF6-1642-7F16-4F66-D058339A19D5}"/>
          </ac:spMkLst>
        </pc:spChg>
        <pc:spChg chg="add mod">
          <ac:chgData name="Ali, Syed Waqqas" userId="1b3a5f44-9498-4738-8c4e-8127257d744d" providerId="ADAL" clId="{E70FF6FB-B165-40EC-B64C-541B33E8F990}" dt="2024-01-25T13:30:23.780" v="1176" actId="1076"/>
          <ac:spMkLst>
            <pc:docMk/>
            <pc:sldMk cId="1603439046" sldId="342"/>
            <ac:spMk id="13" creationId="{AACC9578-2E92-1339-F4EE-D79465693C49}"/>
          </ac:spMkLst>
        </pc:spChg>
        <pc:spChg chg="add mod">
          <ac:chgData name="Ali, Syed Waqqas" userId="1b3a5f44-9498-4738-8c4e-8127257d744d" providerId="ADAL" clId="{E70FF6FB-B165-40EC-B64C-541B33E8F990}" dt="2024-01-25T13:31:48.372" v="1215" actId="1076"/>
          <ac:spMkLst>
            <pc:docMk/>
            <pc:sldMk cId="1603439046" sldId="342"/>
            <ac:spMk id="22" creationId="{8DA56438-065F-8FDC-8201-94CF02D2EC53}"/>
          </ac:spMkLst>
        </pc:spChg>
        <pc:spChg chg="add mod">
          <ac:chgData name="Ali, Syed Waqqas" userId="1b3a5f44-9498-4738-8c4e-8127257d744d" providerId="ADAL" clId="{E70FF6FB-B165-40EC-B64C-541B33E8F990}" dt="2024-01-25T13:31:34.214" v="1209" actId="1076"/>
          <ac:spMkLst>
            <pc:docMk/>
            <pc:sldMk cId="1603439046" sldId="342"/>
            <ac:spMk id="23" creationId="{50C64B42-FA64-302C-B80A-503096FAE132}"/>
          </ac:spMkLst>
        </pc:spChg>
        <pc:spChg chg="add mod">
          <ac:chgData name="Ali, Syed Waqqas" userId="1b3a5f44-9498-4738-8c4e-8127257d744d" providerId="ADAL" clId="{E70FF6FB-B165-40EC-B64C-541B33E8F990}" dt="2024-01-25T13:31:38.967" v="1211" actId="1076"/>
          <ac:spMkLst>
            <pc:docMk/>
            <pc:sldMk cId="1603439046" sldId="342"/>
            <ac:spMk id="24" creationId="{701569E4-C5A6-DF03-BB66-3E4CC1C139FE}"/>
          </ac:spMkLst>
        </pc:spChg>
        <pc:spChg chg="add mod">
          <ac:chgData name="Ali, Syed Waqqas" userId="1b3a5f44-9498-4738-8c4e-8127257d744d" providerId="ADAL" clId="{E70FF6FB-B165-40EC-B64C-541B33E8F990}" dt="2024-01-25T13:31:44.877" v="1213" actId="1076"/>
          <ac:spMkLst>
            <pc:docMk/>
            <pc:sldMk cId="1603439046" sldId="342"/>
            <ac:spMk id="25" creationId="{4113CAC8-4241-5FB7-A3D1-A2ECDD4A3A13}"/>
          </ac:spMkLst>
        </pc:spChg>
        <pc:spChg chg="add mod">
          <ac:chgData name="Ali, Syed Waqqas" userId="1b3a5f44-9498-4738-8c4e-8127257d744d" providerId="ADAL" clId="{E70FF6FB-B165-40EC-B64C-541B33E8F990}" dt="2024-01-25T13:31:52.555" v="1216" actId="1076"/>
          <ac:spMkLst>
            <pc:docMk/>
            <pc:sldMk cId="1603439046" sldId="342"/>
            <ac:spMk id="26" creationId="{66417320-1FED-9D19-B65B-82824F29D9F5}"/>
          </ac:spMkLst>
        </pc:spChg>
        <pc:spChg chg="add mod">
          <ac:chgData name="Ali, Syed Waqqas" userId="1b3a5f44-9498-4738-8c4e-8127257d744d" providerId="ADAL" clId="{E70FF6FB-B165-40EC-B64C-541B33E8F990}" dt="2024-01-25T13:34:29.764" v="1263" actId="1076"/>
          <ac:spMkLst>
            <pc:docMk/>
            <pc:sldMk cId="1603439046" sldId="342"/>
            <ac:spMk id="31" creationId="{C2DB6E87-CA1E-BAF1-D411-71CA7525CB72}"/>
          </ac:spMkLst>
        </pc:spChg>
        <pc:spChg chg="add mod">
          <ac:chgData name="Ali, Syed Waqqas" userId="1b3a5f44-9498-4738-8c4e-8127257d744d" providerId="ADAL" clId="{E70FF6FB-B165-40EC-B64C-541B33E8F990}" dt="2024-01-25T13:34:37.609" v="1268" actId="1036"/>
          <ac:spMkLst>
            <pc:docMk/>
            <pc:sldMk cId="1603439046" sldId="342"/>
            <ac:spMk id="32" creationId="{5DC5267E-6B04-95A7-7712-844C13A31B29}"/>
          </ac:spMkLst>
        </pc:spChg>
        <pc:spChg chg="add mod">
          <ac:chgData name="Ali, Syed Waqqas" userId="1b3a5f44-9498-4738-8c4e-8127257d744d" providerId="ADAL" clId="{E70FF6FB-B165-40EC-B64C-541B33E8F990}" dt="2024-01-25T13:36:00.202" v="1280" actId="1076"/>
          <ac:spMkLst>
            <pc:docMk/>
            <pc:sldMk cId="1603439046" sldId="342"/>
            <ac:spMk id="33" creationId="{77330188-12DF-2D98-CA1C-D12CCA7A33BC}"/>
          </ac:spMkLst>
        </pc:spChg>
        <pc:spChg chg="add mod">
          <ac:chgData name="Ali, Syed Waqqas" userId="1b3a5f44-9498-4738-8c4e-8127257d744d" providerId="ADAL" clId="{E70FF6FB-B165-40EC-B64C-541B33E8F990}" dt="2024-01-25T13:38:38.178" v="1306" actId="1076"/>
          <ac:spMkLst>
            <pc:docMk/>
            <pc:sldMk cId="1603439046" sldId="342"/>
            <ac:spMk id="38" creationId="{E85621F2-4C72-BDC4-8BA6-A6215583A846}"/>
          </ac:spMkLst>
        </pc:spChg>
        <pc:picChg chg="add mod">
          <ac:chgData name="Ali, Syed Waqqas" userId="1b3a5f44-9498-4738-8c4e-8127257d744d" providerId="ADAL" clId="{E70FF6FB-B165-40EC-B64C-541B33E8F990}" dt="2024-01-25T13:33:44.090" v="1246" actId="1076"/>
          <ac:picMkLst>
            <pc:docMk/>
            <pc:sldMk cId="1603439046" sldId="342"/>
            <ac:picMk id="28" creationId="{0AEE5699-D798-135E-692A-C234629F135F}"/>
          </ac:picMkLst>
        </pc:picChg>
        <pc:picChg chg="add mod">
          <ac:chgData name="Ali, Syed Waqqas" userId="1b3a5f44-9498-4738-8c4e-8127257d744d" providerId="ADAL" clId="{E70FF6FB-B165-40EC-B64C-541B33E8F990}" dt="2024-01-25T13:33:22.939" v="1230" actId="1037"/>
          <ac:picMkLst>
            <pc:docMk/>
            <pc:sldMk cId="1603439046" sldId="342"/>
            <ac:picMk id="29" creationId="{41B9FCB8-9AA2-2677-4E4D-C97897870439}"/>
          </ac:picMkLst>
        </pc:picChg>
        <pc:picChg chg="add mod">
          <ac:chgData name="Ali, Syed Waqqas" userId="1b3a5f44-9498-4738-8c4e-8127257d744d" providerId="ADAL" clId="{E70FF6FB-B165-40EC-B64C-541B33E8F990}" dt="2024-01-25T13:33:34.978" v="1243"/>
          <ac:picMkLst>
            <pc:docMk/>
            <pc:sldMk cId="1603439046" sldId="342"/>
            <ac:picMk id="30" creationId="{58B71259-0F68-08CC-B380-2CBE915A135B}"/>
          </ac:picMkLst>
        </pc:picChg>
        <pc:cxnChg chg="add mod">
          <ac:chgData name="Ali, Syed Waqqas" userId="1b3a5f44-9498-4738-8c4e-8127257d744d" providerId="ADAL" clId="{E70FF6FB-B165-40EC-B64C-541B33E8F990}" dt="2024-01-25T13:30:58.631" v="1190" actId="692"/>
          <ac:cxnSpMkLst>
            <pc:docMk/>
            <pc:sldMk cId="1603439046" sldId="342"/>
            <ac:cxnSpMk id="15" creationId="{1B935222-49D5-21EC-89BB-FFA62B4F21DF}"/>
          </ac:cxnSpMkLst>
        </pc:cxnChg>
        <pc:cxnChg chg="add mod">
          <ac:chgData name="Ali, Syed Waqqas" userId="1b3a5f44-9498-4738-8c4e-8127257d744d" providerId="ADAL" clId="{E70FF6FB-B165-40EC-B64C-541B33E8F990}" dt="2024-01-25T13:30:58.631" v="1190" actId="692"/>
          <ac:cxnSpMkLst>
            <pc:docMk/>
            <pc:sldMk cId="1603439046" sldId="342"/>
            <ac:cxnSpMk id="16" creationId="{F502846E-E002-4131-6307-539D02980671}"/>
          </ac:cxnSpMkLst>
        </pc:cxnChg>
        <pc:cxnChg chg="add mod">
          <ac:chgData name="Ali, Syed Waqqas" userId="1b3a5f44-9498-4738-8c4e-8127257d744d" providerId="ADAL" clId="{E70FF6FB-B165-40EC-B64C-541B33E8F990}" dt="2024-01-25T13:31:05.363" v="1194" actId="14100"/>
          <ac:cxnSpMkLst>
            <pc:docMk/>
            <pc:sldMk cId="1603439046" sldId="342"/>
            <ac:cxnSpMk id="19" creationId="{0A2BA2C5-49BB-B763-99BC-4BC4BBB90986}"/>
          </ac:cxnSpMkLst>
        </pc:cxnChg>
        <pc:cxnChg chg="add">
          <ac:chgData name="Ali, Syed Waqqas" userId="1b3a5f44-9498-4738-8c4e-8127257d744d" providerId="ADAL" clId="{E70FF6FB-B165-40EC-B64C-541B33E8F990}" dt="2024-01-25T13:38:04.407" v="1281" actId="11529"/>
          <ac:cxnSpMkLst>
            <pc:docMk/>
            <pc:sldMk cId="1603439046" sldId="342"/>
            <ac:cxnSpMk id="35" creationId="{FC02E9F5-F520-9178-94F2-427145ECDF06}"/>
          </ac:cxnSpMkLst>
        </pc:cxnChg>
        <pc:cxnChg chg="add mod">
          <ac:chgData name="Ali, Syed Waqqas" userId="1b3a5f44-9498-4738-8c4e-8127257d744d" providerId="ADAL" clId="{E70FF6FB-B165-40EC-B64C-541B33E8F990}" dt="2024-01-25T13:38:17.272" v="1287" actId="1076"/>
          <ac:cxnSpMkLst>
            <pc:docMk/>
            <pc:sldMk cId="1603439046" sldId="342"/>
            <ac:cxnSpMk id="36" creationId="{784C7494-263A-E6AD-B359-24439392543D}"/>
          </ac:cxnSpMkLst>
        </pc:cxnChg>
      </pc:sldChg>
      <pc:sldChg chg="del">
        <pc:chgData name="Ali, Syed Waqqas" userId="1b3a5f44-9498-4738-8c4e-8127257d744d" providerId="ADAL" clId="{E70FF6FB-B165-40EC-B64C-541B33E8F990}" dt="2024-01-24T18:05:53.429" v="0" actId="47"/>
        <pc:sldMkLst>
          <pc:docMk/>
          <pc:sldMk cId="4206285233" sldId="342"/>
        </pc:sldMkLst>
      </pc:sldChg>
      <pc:sldChg chg="addSp delSp modSp add mod">
        <pc:chgData name="Ali, Syed Waqqas" userId="1b3a5f44-9498-4738-8c4e-8127257d744d" providerId="ADAL" clId="{E70FF6FB-B165-40EC-B64C-541B33E8F990}" dt="2024-01-25T13:41:49.319" v="1683" actId="1076"/>
        <pc:sldMkLst>
          <pc:docMk/>
          <pc:sldMk cId="542353096" sldId="343"/>
        </pc:sldMkLst>
        <pc:spChg chg="mod">
          <ac:chgData name="Ali, Syed Waqqas" userId="1b3a5f44-9498-4738-8c4e-8127257d744d" providerId="ADAL" clId="{E70FF6FB-B165-40EC-B64C-541B33E8F990}" dt="2024-01-25T13:40:12.593" v="1429" actId="20577"/>
          <ac:spMkLst>
            <pc:docMk/>
            <pc:sldMk cId="542353096" sldId="343"/>
            <ac:spMk id="2" creationId="{0F38800C-8A7D-E150-1D69-4C942110B9A3}"/>
          </ac:spMkLst>
        </pc:spChg>
        <pc:spChg chg="add mod">
          <ac:chgData name="Ali, Syed Waqqas" userId="1b3a5f44-9498-4738-8c4e-8127257d744d" providerId="ADAL" clId="{E70FF6FB-B165-40EC-B64C-541B33E8F990}" dt="2024-01-25T13:40:00.963" v="1415" actId="20577"/>
          <ac:spMkLst>
            <pc:docMk/>
            <pc:sldMk cId="542353096" sldId="343"/>
            <ac:spMk id="3" creationId="{8E3C2F23-8A08-1660-8286-2D03970579AB}"/>
          </ac:spMkLst>
        </pc:spChg>
        <pc:spChg chg="del">
          <ac:chgData name="Ali, Syed Waqqas" userId="1b3a5f44-9498-4738-8c4e-8127257d744d" providerId="ADAL" clId="{E70FF6FB-B165-40EC-B64C-541B33E8F990}" dt="2024-01-25T13:39:20.500" v="1402" actId="478"/>
          <ac:spMkLst>
            <pc:docMk/>
            <pc:sldMk cId="542353096" sldId="343"/>
            <ac:spMk id="12" creationId="{0F834EF6-1642-7F16-4F66-D058339A19D5}"/>
          </ac:spMkLst>
        </pc:spChg>
        <pc:spChg chg="del">
          <ac:chgData name="Ali, Syed Waqqas" userId="1b3a5f44-9498-4738-8c4e-8127257d744d" providerId="ADAL" clId="{E70FF6FB-B165-40EC-B64C-541B33E8F990}" dt="2024-01-25T13:39:15.528" v="1397" actId="478"/>
          <ac:spMkLst>
            <pc:docMk/>
            <pc:sldMk cId="542353096" sldId="343"/>
            <ac:spMk id="13" creationId="{AACC9578-2E92-1339-F4EE-D79465693C49}"/>
          </ac:spMkLst>
        </pc:spChg>
        <pc:spChg chg="add mod">
          <ac:chgData name="Ali, Syed Waqqas" userId="1b3a5f44-9498-4738-8c4e-8127257d744d" providerId="ADAL" clId="{E70FF6FB-B165-40EC-B64C-541B33E8F990}" dt="2024-01-25T13:39:48.489" v="1414" actId="1076"/>
          <ac:spMkLst>
            <pc:docMk/>
            <pc:sldMk cId="542353096" sldId="343"/>
            <ac:spMk id="14" creationId="{51176768-1D9F-FFFC-BC7F-ADA56A2E8518}"/>
          </ac:spMkLst>
        </pc:spChg>
        <pc:spChg chg="add mod">
          <ac:chgData name="Ali, Syed Waqqas" userId="1b3a5f44-9498-4738-8c4e-8127257d744d" providerId="ADAL" clId="{E70FF6FB-B165-40EC-B64C-541B33E8F990}" dt="2024-01-25T13:41:49.319" v="1683" actId="1076"/>
          <ac:spMkLst>
            <pc:docMk/>
            <pc:sldMk cId="542353096" sldId="343"/>
            <ac:spMk id="17" creationId="{34B0857A-9115-81A4-D075-C98ECFE90C2B}"/>
          </ac:spMkLst>
        </pc:spChg>
        <pc:spChg chg="del">
          <ac:chgData name="Ali, Syed Waqqas" userId="1b3a5f44-9498-4738-8c4e-8127257d744d" providerId="ADAL" clId="{E70FF6FB-B165-40EC-B64C-541B33E8F990}" dt="2024-01-25T13:39:17.817" v="1399" actId="478"/>
          <ac:spMkLst>
            <pc:docMk/>
            <pc:sldMk cId="542353096" sldId="343"/>
            <ac:spMk id="22" creationId="{8DA56438-065F-8FDC-8201-94CF02D2EC53}"/>
          </ac:spMkLst>
        </pc:spChg>
        <pc:spChg chg="del">
          <ac:chgData name="Ali, Syed Waqqas" userId="1b3a5f44-9498-4738-8c4e-8127257d744d" providerId="ADAL" clId="{E70FF6FB-B165-40EC-B64C-541B33E8F990}" dt="2024-01-25T13:39:19.657" v="1401" actId="478"/>
          <ac:spMkLst>
            <pc:docMk/>
            <pc:sldMk cId="542353096" sldId="343"/>
            <ac:spMk id="23" creationId="{50C64B42-FA64-302C-B80A-503096FAE132}"/>
          </ac:spMkLst>
        </pc:spChg>
        <pc:spChg chg="mod">
          <ac:chgData name="Ali, Syed Waqqas" userId="1b3a5f44-9498-4738-8c4e-8127257d744d" providerId="ADAL" clId="{E70FF6FB-B165-40EC-B64C-541B33E8F990}" dt="2024-01-25T13:39:13.072" v="1396" actId="1036"/>
          <ac:spMkLst>
            <pc:docMk/>
            <pc:sldMk cId="542353096" sldId="343"/>
            <ac:spMk id="31" creationId="{C2DB6E87-CA1E-BAF1-D411-71CA7525CB72}"/>
          </ac:spMkLst>
        </pc:spChg>
        <pc:picChg chg="del">
          <ac:chgData name="Ali, Syed Waqqas" userId="1b3a5f44-9498-4738-8c4e-8127257d744d" providerId="ADAL" clId="{E70FF6FB-B165-40EC-B64C-541B33E8F990}" dt="2024-01-25T13:39:16.254" v="1398" actId="478"/>
          <ac:picMkLst>
            <pc:docMk/>
            <pc:sldMk cId="542353096" sldId="343"/>
            <ac:picMk id="28" creationId="{0AEE5699-D798-135E-692A-C234629F135F}"/>
          </ac:picMkLst>
        </pc:picChg>
        <pc:cxnChg chg="del mod">
          <ac:chgData name="Ali, Syed Waqqas" userId="1b3a5f44-9498-4738-8c4e-8127257d744d" providerId="ADAL" clId="{E70FF6FB-B165-40EC-B64C-541B33E8F990}" dt="2024-01-25T13:39:18.543" v="1400" actId="478"/>
          <ac:cxnSpMkLst>
            <pc:docMk/>
            <pc:sldMk cId="542353096" sldId="343"/>
            <ac:cxnSpMk id="19" creationId="{0A2BA2C5-49BB-B763-99BC-4BC4BBB90986}"/>
          </ac:cxnSpMkLst>
        </pc:cxnChg>
        <pc:cxnChg chg="del">
          <ac:chgData name="Ali, Syed Waqqas" userId="1b3a5f44-9498-4738-8c4e-8127257d744d" providerId="ADAL" clId="{E70FF6FB-B165-40EC-B64C-541B33E8F990}" dt="2024-01-25T13:39:21.238" v="1403" actId="478"/>
          <ac:cxnSpMkLst>
            <pc:docMk/>
            <pc:sldMk cId="542353096" sldId="343"/>
            <ac:cxnSpMk id="36" creationId="{784C7494-263A-E6AD-B359-24439392543D}"/>
          </ac:cxnSpMkLst>
        </pc:cxnChg>
      </pc:sldChg>
      <pc:sldChg chg="del">
        <pc:chgData name="Ali, Syed Waqqas" userId="1b3a5f44-9498-4738-8c4e-8127257d744d" providerId="ADAL" clId="{E70FF6FB-B165-40EC-B64C-541B33E8F990}" dt="2024-01-24T18:05:53.429" v="0" actId="47"/>
        <pc:sldMkLst>
          <pc:docMk/>
          <pc:sldMk cId="2731668680" sldId="343"/>
        </pc:sldMkLst>
      </pc:sldChg>
      <pc:sldChg chg="addSp delSp modSp add mod">
        <pc:chgData name="Ali, Syed Waqqas" userId="1b3a5f44-9498-4738-8c4e-8127257d744d" providerId="ADAL" clId="{E70FF6FB-B165-40EC-B64C-541B33E8F990}" dt="2024-01-25T13:50:01.835" v="2169" actId="1076"/>
        <pc:sldMkLst>
          <pc:docMk/>
          <pc:sldMk cId="396970311" sldId="344"/>
        </pc:sldMkLst>
        <pc:spChg chg="mod">
          <ac:chgData name="Ali, Syed Waqqas" userId="1b3a5f44-9498-4738-8c4e-8127257d744d" providerId="ADAL" clId="{E70FF6FB-B165-40EC-B64C-541B33E8F990}" dt="2024-01-25T13:42:31.368" v="1728" actId="20577"/>
          <ac:spMkLst>
            <pc:docMk/>
            <pc:sldMk cId="396970311" sldId="344"/>
            <ac:spMk id="2" creationId="{0F38800C-8A7D-E150-1D69-4C942110B9A3}"/>
          </ac:spMkLst>
        </pc:spChg>
        <pc:spChg chg="mod">
          <ac:chgData name="Ali, Syed Waqqas" userId="1b3a5f44-9498-4738-8c4e-8127257d744d" providerId="ADAL" clId="{E70FF6FB-B165-40EC-B64C-541B33E8F990}" dt="2024-01-25T13:47:17.663" v="2113" actId="20577"/>
          <ac:spMkLst>
            <pc:docMk/>
            <pc:sldMk cId="396970311" sldId="344"/>
            <ac:spMk id="3" creationId="{B3B2A76D-3F08-9C2B-C3E3-4A25DA409F80}"/>
          </ac:spMkLst>
        </pc:spChg>
        <pc:spChg chg="add mod">
          <ac:chgData name="Ali, Syed Waqqas" userId="1b3a5f44-9498-4738-8c4e-8127257d744d" providerId="ADAL" clId="{E70FF6FB-B165-40EC-B64C-541B33E8F990}" dt="2024-01-25T13:44:45.302" v="2030" actId="1076"/>
          <ac:spMkLst>
            <pc:docMk/>
            <pc:sldMk cId="396970311" sldId="344"/>
            <ac:spMk id="9" creationId="{01DD9BA3-1514-EEB6-951A-8CB5C3CEA066}"/>
          </ac:spMkLst>
        </pc:spChg>
        <pc:spChg chg="add mod">
          <ac:chgData name="Ali, Syed Waqqas" userId="1b3a5f44-9498-4738-8c4e-8127257d744d" providerId="ADAL" clId="{E70FF6FB-B165-40EC-B64C-541B33E8F990}" dt="2024-01-25T13:44:45.302" v="2030" actId="1076"/>
          <ac:spMkLst>
            <pc:docMk/>
            <pc:sldMk cId="396970311" sldId="344"/>
            <ac:spMk id="10" creationId="{017C3620-C241-7021-46D5-6118316E63A0}"/>
          </ac:spMkLst>
        </pc:spChg>
        <pc:spChg chg="add mod">
          <ac:chgData name="Ali, Syed Waqqas" userId="1b3a5f44-9498-4738-8c4e-8127257d744d" providerId="ADAL" clId="{E70FF6FB-B165-40EC-B64C-541B33E8F990}" dt="2024-01-25T13:44:45.302" v="2030" actId="1076"/>
          <ac:spMkLst>
            <pc:docMk/>
            <pc:sldMk cId="396970311" sldId="344"/>
            <ac:spMk id="11" creationId="{6E12CFA0-81C2-6855-9792-C5703B67662B}"/>
          </ac:spMkLst>
        </pc:spChg>
        <pc:spChg chg="add mod">
          <ac:chgData name="Ali, Syed Waqqas" userId="1b3a5f44-9498-4738-8c4e-8127257d744d" providerId="ADAL" clId="{E70FF6FB-B165-40EC-B64C-541B33E8F990}" dt="2024-01-25T13:44:45.302" v="2030" actId="1076"/>
          <ac:spMkLst>
            <pc:docMk/>
            <pc:sldMk cId="396970311" sldId="344"/>
            <ac:spMk id="14" creationId="{01858D3E-6F5D-6B19-146C-278A45593CA9}"/>
          </ac:spMkLst>
        </pc:spChg>
        <pc:spChg chg="add mod">
          <ac:chgData name="Ali, Syed Waqqas" userId="1b3a5f44-9498-4738-8c4e-8127257d744d" providerId="ADAL" clId="{E70FF6FB-B165-40EC-B64C-541B33E8F990}" dt="2024-01-25T13:44:45.302" v="2030" actId="1076"/>
          <ac:spMkLst>
            <pc:docMk/>
            <pc:sldMk cId="396970311" sldId="344"/>
            <ac:spMk id="15" creationId="{ECA8619A-A874-0215-42D3-DA8D39798911}"/>
          </ac:spMkLst>
        </pc:spChg>
        <pc:spChg chg="add del mod">
          <ac:chgData name="Ali, Syed Waqqas" userId="1b3a5f44-9498-4738-8c4e-8127257d744d" providerId="ADAL" clId="{E70FF6FB-B165-40EC-B64C-541B33E8F990}" dt="2024-01-25T13:44:10.286" v="2019" actId="478"/>
          <ac:spMkLst>
            <pc:docMk/>
            <pc:sldMk cId="396970311" sldId="344"/>
            <ac:spMk id="16" creationId="{131CCDDE-80B2-FF04-15E5-0D8A645D2552}"/>
          </ac:spMkLst>
        </pc:spChg>
        <pc:spChg chg="add mod">
          <ac:chgData name="Ali, Syed Waqqas" userId="1b3a5f44-9498-4738-8c4e-8127257d744d" providerId="ADAL" clId="{E70FF6FB-B165-40EC-B64C-541B33E8F990}" dt="2024-01-25T13:44:45.302" v="2030" actId="1076"/>
          <ac:spMkLst>
            <pc:docMk/>
            <pc:sldMk cId="396970311" sldId="344"/>
            <ac:spMk id="17" creationId="{3A6DA013-DDD5-1DA6-D874-1F3B61F3893F}"/>
          </ac:spMkLst>
        </pc:spChg>
        <pc:spChg chg="add mod">
          <ac:chgData name="Ali, Syed Waqqas" userId="1b3a5f44-9498-4738-8c4e-8127257d744d" providerId="ADAL" clId="{E70FF6FB-B165-40EC-B64C-541B33E8F990}" dt="2024-01-25T13:44:45.302" v="2030" actId="1076"/>
          <ac:spMkLst>
            <pc:docMk/>
            <pc:sldMk cId="396970311" sldId="344"/>
            <ac:spMk id="18" creationId="{03D1865A-05EC-CC07-4F73-64CA4D6FC378}"/>
          </ac:spMkLst>
        </pc:spChg>
        <pc:spChg chg="add mod">
          <ac:chgData name="Ali, Syed Waqqas" userId="1b3a5f44-9498-4738-8c4e-8127257d744d" providerId="ADAL" clId="{E70FF6FB-B165-40EC-B64C-541B33E8F990}" dt="2024-01-25T13:44:45.302" v="2030" actId="1076"/>
          <ac:spMkLst>
            <pc:docMk/>
            <pc:sldMk cId="396970311" sldId="344"/>
            <ac:spMk id="19" creationId="{627B4A1A-6E9B-93E4-F2DA-B5EC13A6918B}"/>
          </ac:spMkLst>
        </pc:spChg>
        <pc:spChg chg="add mod">
          <ac:chgData name="Ali, Syed Waqqas" userId="1b3a5f44-9498-4738-8c4e-8127257d744d" providerId="ADAL" clId="{E70FF6FB-B165-40EC-B64C-541B33E8F990}" dt="2024-01-25T13:44:45.302" v="2030" actId="1076"/>
          <ac:spMkLst>
            <pc:docMk/>
            <pc:sldMk cId="396970311" sldId="344"/>
            <ac:spMk id="20" creationId="{478AA949-00BF-AEA4-5287-1C127A983B2C}"/>
          </ac:spMkLst>
        </pc:spChg>
        <pc:spChg chg="add mod">
          <ac:chgData name="Ali, Syed Waqqas" userId="1b3a5f44-9498-4738-8c4e-8127257d744d" providerId="ADAL" clId="{E70FF6FB-B165-40EC-B64C-541B33E8F990}" dt="2024-01-25T13:44:45.302" v="2030" actId="1076"/>
          <ac:spMkLst>
            <pc:docMk/>
            <pc:sldMk cId="396970311" sldId="344"/>
            <ac:spMk id="21" creationId="{55577E53-A3B0-C716-C01A-248BF62BAC1D}"/>
          </ac:spMkLst>
        </pc:spChg>
        <pc:spChg chg="add mod">
          <ac:chgData name="Ali, Syed Waqqas" userId="1b3a5f44-9498-4738-8c4e-8127257d744d" providerId="ADAL" clId="{E70FF6FB-B165-40EC-B64C-541B33E8F990}" dt="2024-01-25T13:44:45.302" v="2030" actId="1076"/>
          <ac:spMkLst>
            <pc:docMk/>
            <pc:sldMk cId="396970311" sldId="344"/>
            <ac:spMk id="22" creationId="{B92CA9E5-3C1D-79BA-708D-552C2F9C8496}"/>
          </ac:spMkLst>
        </pc:spChg>
        <pc:spChg chg="add mod">
          <ac:chgData name="Ali, Syed Waqqas" userId="1b3a5f44-9498-4738-8c4e-8127257d744d" providerId="ADAL" clId="{E70FF6FB-B165-40EC-B64C-541B33E8F990}" dt="2024-01-25T13:45:20.853" v="2046" actId="1076"/>
          <ac:spMkLst>
            <pc:docMk/>
            <pc:sldMk cId="396970311" sldId="344"/>
            <ac:spMk id="26" creationId="{167B5ABB-AAE7-8DB9-6BC9-66868649E1BF}"/>
          </ac:spMkLst>
        </pc:spChg>
        <pc:spChg chg="add mod">
          <ac:chgData name="Ali, Syed Waqqas" userId="1b3a5f44-9498-4738-8c4e-8127257d744d" providerId="ADAL" clId="{E70FF6FB-B165-40EC-B64C-541B33E8F990}" dt="2024-01-25T13:45:26.096" v="2050" actId="20577"/>
          <ac:spMkLst>
            <pc:docMk/>
            <pc:sldMk cId="396970311" sldId="344"/>
            <ac:spMk id="28" creationId="{C1E51D50-55E1-0317-D59F-FE1A633F0E76}"/>
          </ac:spMkLst>
        </pc:spChg>
        <pc:spChg chg="add mod">
          <ac:chgData name="Ali, Syed Waqqas" userId="1b3a5f44-9498-4738-8c4e-8127257d744d" providerId="ADAL" clId="{E70FF6FB-B165-40EC-B64C-541B33E8F990}" dt="2024-01-25T13:45:32.411" v="2054" actId="20577"/>
          <ac:spMkLst>
            <pc:docMk/>
            <pc:sldMk cId="396970311" sldId="344"/>
            <ac:spMk id="29" creationId="{3A3C35CA-C733-F1FD-9AE1-050FF1CC6372}"/>
          </ac:spMkLst>
        </pc:spChg>
        <pc:spChg chg="add mod">
          <ac:chgData name="Ali, Syed Waqqas" userId="1b3a5f44-9498-4738-8c4e-8127257d744d" providerId="ADAL" clId="{E70FF6FB-B165-40EC-B64C-541B33E8F990}" dt="2024-01-25T13:49:31.686" v="2154" actId="1076"/>
          <ac:spMkLst>
            <pc:docMk/>
            <pc:sldMk cId="396970311" sldId="344"/>
            <ac:spMk id="31" creationId="{6E7DA9BF-5B0A-D8BE-EE84-B97D30D177BA}"/>
          </ac:spMkLst>
        </pc:spChg>
        <pc:spChg chg="add mod">
          <ac:chgData name="Ali, Syed Waqqas" userId="1b3a5f44-9498-4738-8c4e-8127257d744d" providerId="ADAL" clId="{E70FF6FB-B165-40EC-B64C-541B33E8F990}" dt="2024-01-25T13:46:57.173" v="2089" actId="1076"/>
          <ac:spMkLst>
            <pc:docMk/>
            <pc:sldMk cId="396970311" sldId="344"/>
            <ac:spMk id="32" creationId="{D4D92950-A22B-E453-F477-360637D77246}"/>
          </ac:spMkLst>
        </pc:spChg>
        <pc:spChg chg="add mod">
          <ac:chgData name="Ali, Syed Waqqas" userId="1b3a5f44-9498-4738-8c4e-8127257d744d" providerId="ADAL" clId="{E70FF6FB-B165-40EC-B64C-541B33E8F990}" dt="2024-01-25T13:46:59.957" v="2091" actId="1076"/>
          <ac:spMkLst>
            <pc:docMk/>
            <pc:sldMk cId="396970311" sldId="344"/>
            <ac:spMk id="34" creationId="{D9AA0F33-A4DE-8AC4-32D3-73BEAAF4DE32}"/>
          </ac:spMkLst>
        </pc:spChg>
        <pc:spChg chg="add mod">
          <ac:chgData name="Ali, Syed Waqqas" userId="1b3a5f44-9498-4738-8c4e-8127257d744d" providerId="ADAL" clId="{E70FF6FB-B165-40EC-B64C-541B33E8F990}" dt="2024-01-25T13:49:10.625" v="2152" actId="20577"/>
          <ac:spMkLst>
            <pc:docMk/>
            <pc:sldMk cId="396970311" sldId="344"/>
            <ac:spMk id="38" creationId="{A435F85F-D203-843E-22A5-30D2DA652229}"/>
          </ac:spMkLst>
        </pc:spChg>
        <pc:spChg chg="add mod">
          <ac:chgData name="Ali, Syed Waqqas" userId="1b3a5f44-9498-4738-8c4e-8127257d744d" providerId="ADAL" clId="{E70FF6FB-B165-40EC-B64C-541B33E8F990}" dt="2024-01-25T13:48:17.278" v="2135" actId="1076"/>
          <ac:spMkLst>
            <pc:docMk/>
            <pc:sldMk cId="396970311" sldId="344"/>
            <ac:spMk id="39" creationId="{B990A9C0-6B61-95FD-9CC7-3124536D89C1}"/>
          </ac:spMkLst>
        </pc:spChg>
        <pc:spChg chg="add mod">
          <ac:chgData name="Ali, Syed Waqqas" userId="1b3a5f44-9498-4738-8c4e-8127257d744d" providerId="ADAL" clId="{E70FF6FB-B165-40EC-B64C-541B33E8F990}" dt="2024-01-25T13:50:01.835" v="2169" actId="1076"/>
          <ac:spMkLst>
            <pc:docMk/>
            <pc:sldMk cId="396970311" sldId="344"/>
            <ac:spMk id="43" creationId="{1C370CDE-29EF-E24A-605D-C6F5B7EBB111}"/>
          </ac:spMkLst>
        </pc:spChg>
        <pc:picChg chg="add mod">
          <ac:chgData name="Ali, Syed Waqqas" userId="1b3a5f44-9498-4738-8c4e-8127257d744d" providerId="ADAL" clId="{E70FF6FB-B165-40EC-B64C-541B33E8F990}" dt="2024-01-25T13:46:52.726" v="2088" actId="1076"/>
          <ac:picMkLst>
            <pc:docMk/>
            <pc:sldMk cId="396970311" sldId="344"/>
            <ac:picMk id="33" creationId="{6D567FAA-E95F-D1EE-D57A-33D77958CA79}"/>
          </ac:picMkLst>
        </pc:picChg>
        <pc:cxnChg chg="add mod">
          <ac:chgData name="Ali, Syed Waqqas" userId="1b3a5f44-9498-4738-8c4e-8127257d744d" providerId="ADAL" clId="{E70FF6FB-B165-40EC-B64C-541B33E8F990}" dt="2024-01-25T13:44:45.302" v="2030" actId="1076"/>
          <ac:cxnSpMkLst>
            <pc:docMk/>
            <pc:sldMk cId="396970311" sldId="344"/>
            <ac:cxnSpMk id="12" creationId="{E85BA7F4-FCDA-AF91-73EC-056A0868C6DE}"/>
          </ac:cxnSpMkLst>
        </pc:cxnChg>
        <pc:cxnChg chg="add mod">
          <ac:chgData name="Ali, Syed Waqqas" userId="1b3a5f44-9498-4738-8c4e-8127257d744d" providerId="ADAL" clId="{E70FF6FB-B165-40EC-B64C-541B33E8F990}" dt="2024-01-25T13:44:45.302" v="2030" actId="1076"/>
          <ac:cxnSpMkLst>
            <pc:docMk/>
            <pc:sldMk cId="396970311" sldId="344"/>
            <ac:cxnSpMk id="13" creationId="{90BF9983-F4A2-4CD4-0AD8-EEDD6B1645E8}"/>
          </ac:cxnSpMkLst>
        </pc:cxnChg>
        <pc:cxnChg chg="add mod">
          <ac:chgData name="Ali, Syed Waqqas" userId="1b3a5f44-9498-4738-8c4e-8127257d744d" providerId="ADAL" clId="{E70FF6FB-B165-40EC-B64C-541B33E8F990}" dt="2024-01-25T13:44:54.320" v="2034" actId="14100"/>
          <ac:cxnSpMkLst>
            <pc:docMk/>
            <pc:sldMk cId="396970311" sldId="344"/>
            <ac:cxnSpMk id="23" creationId="{DAF317EC-5055-F248-0707-9494F7EAC528}"/>
          </ac:cxnSpMkLst>
        </pc:cxnChg>
        <pc:cxnChg chg="add mod">
          <ac:chgData name="Ali, Syed Waqqas" userId="1b3a5f44-9498-4738-8c4e-8127257d744d" providerId="ADAL" clId="{E70FF6FB-B165-40EC-B64C-541B33E8F990}" dt="2024-01-25T13:45:13.654" v="2042" actId="1076"/>
          <ac:cxnSpMkLst>
            <pc:docMk/>
            <pc:sldMk cId="396970311" sldId="344"/>
            <ac:cxnSpMk id="27" creationId="{24F71D22-6300-9966-B66D-20217BDAAD55}"/>
          </ac:cxnSpMkLst>
        </pc:cxnChg>
        <pc:cxnChg chg="add mod">
          <ac:chgData name="Ali, Syed Waqqas" userId="1b3a5f44-9498-4738-8c4e-8127257d744d" providerId="ADAL" clId="{E70FF6FB-B165-40EC-B64C-541B33E8F990}" dt="2024-01-25T13:45:54.874" v="2057" actId="1076"/>
          <ac:cxnSpMkLst>
            <pc:docMk/>
            <pc:sldMk cId="396970311" sldId="344"/>
            <ac:cxnSpMk id="30" creationId="{E4D2BE59-DB1C-5FF7-670F-5F38B8C18EA5}"/>
          </ac:cxnSpMkLst>
        </pc:cxnChg>
        <pc:cxnChg chg="add mod">
          <ac:chgData name="Ali, Syed Waqqas" userId="1b3a5f44-9498-4738-8c4e-8127257d744d" providerId="ADAL" clId="{E70FF6FB-B165-40EC-B64C-541B33E8F990}" dt="2024-01-25T13:47:49.726" v="2121" actId="1076"/>
          <ac:cxnSpMkLst>
            <pc:docMk/>
            <pc:sldMk cId="396970311" sldId="344"/>
            <ac:cxnSpMk id="35" creationId="{814C91B4-855A-6B18-3233-A29E3B25E378}"/>
          </ac:cxnSpMkLst>
        </pc:cxnChg>
        <pc:cxnChg chg="add mod">
          <ac:chgData name="Ali, Syed Waqqas" userId="1b3a5f44-9498-4738-8c4e-8127257d744d" providerId="ADAL" clId="{E70FF6FB-B165-40EC-B64C-541B33E8F990}" dt="2024-01-25T13:48:03.962" v="2125" actId="1076"/>
          <ac:cxnSpMkLst>
            <pc:docMk/>
            <pc:sldMk cId="396970311" sldId="344"/>
            <ac:cxnSpMk id="37" creationId="{63A5074A-F963-1623-478A-48CFA9892407}"/>
          </ac:cxnSpMkLst>
        </pc:cxnChg>
        <pc:cxnChg chg="add mod">
          <ac:chgData name="Ali, Syed Waqqas" userId="1b3a5f44-9498-4738-8c4e-8127257d744d" providerId="ADAL" clId="{E70FF6FB-B165-40EC-B64C-541B33E8F990}" dt="2024-01-25T13:48:41.558" v="2138" actId="14100"/>
          <ac:cxnSpMkLst>
            <pc:docMk/>
            <pc:sldMk cId="396970311" sldId="344"/>
            <ac:cxnSpMk id="40" creationId="{D5B9D93E-1486-9829-BF1F-E2C54CBA7885}"/>
          </ac:cxnSpMkLst>
        </pc:cxnChg>
        <pc:cxnChg chg="add mod">
          <ac:chgData name="Ali, Syed Waqqas" userId="1b3a5f44-9498-4738-8c4e-8127257d744d" providerId="ADAL" clId="{E70FF6FB-B165-40EC-B64C-541B33E8F990}" dt="2024-01-25T13:48:59.154" v="2141" actId="1076"/>
          <ac:cxnSpMkLst>
            <pc:docMk/>
            <pc:sldMk cId="396970311" sldId="344"/>
            <ac:cxnSpMk id="42" creationId="{316DBE0B-36AC-3C33-3C2E-F61BBE0002F6}"/>
          </ac:cxnSpMkLst>
        </pc:cxnChg>
      </pc:sldChg>
      <pc:sldChg chg="del">
        <pc:chgData name="Ali, Syed Waqqas" userId="1b3a5f44-9498-4738-8c4e-8127257d744d" providerId="ADAL" clId="{E70FF6FB-B165-40EC-B64C-541B33E8F990}" dt="2024-01-24T18:05:53.429" v="0" actId="47"/>
        <pc:sldMkLst>
          <pc:docMk/>
          <pc:sldMk cId="398914719" sldId="344"/>
        </pc:sldMkLst>
      </pc:sldChg>
      <pc:sldChg chg="del">
        <pc:chgData name="Ali, Syed Waqqas" userId="1b3a5f44-9498-4738-8c4e-8127257d744d" providerId="ADAL" clId="{E70FF6FB-B165-40EC-B64C-541B33E8F990}" dt="2024-01-24T18:05:53.429" v="0" actId="47"/>
        <pc:sldMkLst>
          <pc:docMk/>
          <pc:sldMk cId="521320419" sldId="345"/>
        </pc:sldMkLst>
      </pc:sldChg>
      <pc:sldChg chg="modSp add mod">
        <pc:chgData name="Ali, Syed Waqqas" userId="1b3a5f44-9498-4738-8c4e-8127257d744d" providerId="ADAL" clId="{E70FF6FB-B165-40EC-B64C-541B33E8F990}" dt="2024-01-25T14:09:04.353" v="3055" actId="20577"/>
        <pc:sldMkLst>
          <pc:docMk/>
          <pc:sldMk cId="2770454973" sldId="345"/>
        </pc:sldMkLst>
        <pc:spChg chg="mod">
          <ac:chgData name="Ali, Syed Waqqas" userId="1b3a5f44-9498-4738-8c4e-8127257d744d" providerId="ADAL" clId="{E70FF6FB-B165-40EC-B64C-541B33E8F990}" dt="2024-01-25T13:50:37.042" v="2225" actId="20577"/>
          <ac:spMkLst>
            <pc:docMk/>
            <pc:sldMk cId="2770454973" sldId="345"/>
            <ac:spMk id="2" creationId="{0F38800C-8A7D-E150-1D69-4C942110B9A3}"/>
          </ac:spMkLst>
        </pc:spChg>
        <pc:spChg chg="mod">
          <ac:chgData name="Ali, Syed Waqqas" userId="1b3a5f44-9498-4738-8c4e-8127257d744d" providerId="ADAL" clId="{E70FF6FB-B165-40EC-B64C-541B33E8F990}" dt="2024-01-25T14:09:04.353" v="3055" actId="20577"/>
          <ac:spMkLst>
            <pc:docMk/>
            <pc:sldMk cId="2770454973" sldId="345"/>
            <ac:spMk id="3" creationId="{B3B2A76D-3F08-9C2B-C3E3-4A25DA409F80}"/>
          </ac:spMkLst>
        </pc:spChg>
      </pc:sldChg>
      <pc:sldChg chg="modSp add mod">
        <pc:chgData name="Ali, Syed Waqqas" userId="1b3a5f44-9498-4738-8c4e-8127257d744d" providerId="ADAL" clId="{E70FF6FB-B165-40EC-B64C-541B33E8F990}" dt="2024-01-25T13:53:23.417" v="2726" actId="20577"/>
        <pc:sldMkLst>
          <pc:docMk/>
          <pc:sldMk cId="989156475" sldId="346"/>
        </pc:sldMkLst>
        <pc:spChg chg="mod">
          <ac:chgData name="Ali, Syed Waqqas" userId="1b3a5f44-9498-4738-8c4e-8127257d744d" providerId="ADAL" clId="{E70FF6FB-B165-40EC-B64C-541B33E8F990}" dt="2024-01-25T13:53:23.417" v="2726" actId="20577"/>
          <ac:spMkLst>
            <pc:docMk/>
            <pc:sldMk cId="989156475" sldId="346"/>
            <ac:spMk id="3" creationId="{B3B2A76D-3F08-9C2B-C3E3-4A25DA409F80}"/>
          </ac:spMkLst>
        </pc:spChg>
      </pc:sldChg>
      <pc:sldChg chg="del">
        <pc:chgData name="Ali, Syed Waqqas" userId="1b3a5f44-9498-4738-8c4e-8127257d744d" providerId="ADAL" clId="{E70FF6FB-B165-40EC-B64C-541B33E8F990}" dt="2024-01-24T18:05:53.429" v="0" actId="47"/>
        <pc:sldMkLst>
          <pc:docMk/>
          <pc:sldMk cId="1000741498" sldId="346"/>
        </pc:sldMkLst>
      </pc:sldChg>
      <pc:sldChg chg="del">
        <pc:chgData name="Ali, Syed Waqqas" userId="1b3a5f44-9498-4738-8c4e-8127257d744d" providerId="ADAL" clId="{E70FF6FB-B165-40EC-B64C-541B33E8F990}" dt="2024-01-24T18:05:53.429" v="0" actId="47"/>
        <pc:sldMkLst>
          <pc:docMk/>
          <pc:sldMk cId="3410420799" sldId="347"/>
        </pc:sldMkLst>
      </pc:sldChg>
      <pc:sldChg chg="modSp add mod">
        <pc:chgData name="Ali, Syed Waqqas" userId="1b3a5f44-9498-4738-8c4e-8127257d744d" providerId="ADAL" clId="{E70FF6FB-B165-40EC-B64C-541B33E8F990}" dt="2024-01-25T13:53:01.138" v="2716" actId="20577"/>
        <pc:sldMkLst>
          <pc:docMk/>
          <pc:sldMk cId="3518074090" sldId="347"/>
        </pc:sldMkLst>
        <pc:spChg chg="mod">
          <ac:chgData name="Ali, Syed Waqqas" userId="1b3a5f44-9498-4738-8c4e-8127257d744d" providerId="ADAL" clId="{E70FF6FB-B165-40EC-B64C-541B33E8F990}" dt="2024-01-25T13:53:01.138" v="2716" actId="20577"/>
          <ac:spMkLst>
            <pc:docMk/>
            <pc:sldMk cId="3518074090" sldId="347"/>
            <ac:spMk id="3" creationId="{B3B2A76D-3F08-9C2B-C3E3-4A25DA409F80}"/>
          </ac:spMkLst>
        </pc:spChg>
      </pc:sldChg>
      <pc:sldChg chg="del">
        <pc:chgData name="Ali, Syed Waqqas" userId="1b3a5f44-9498-4738-8c4e-8127257d744d" providerId="ADAL" clId="{E70FF6FB-B165-40EC-B64C-541B33E8F990}" dt="2024-01-24T18:05:53.429" v="0" actId="47"/>
        <pc:sldMkLst>
          <pc:docMk/>
          <pc:sldMk cId="1714156620" sldId="348"/>
        </pc:sldMkLst>
      </pc:sldChg>
      <pc:sldChg chg="add">
        <pc:chgData name="Ali, Syed Waqqas" userId="1b3a5f44-9498-4738-8c4e-8127257d744d" providerId="ADAL" clId="{E70FF6FB-B165-40EC-B64C-541B33E8F990}" dt="2024-01-25T13:53:16.104" v="2725"/>
        <pc:sldMkLst>
          <pc:docMk/>
          <pc:sldMk cId="1715432619" sldId="348"/>
        </pc:sldMkLst>
      </pc:sldChg>
      <pc:sldChg chg="modSp add mod">
        <pc:chgData name="Ali, Syed Waqqas" userId="1b3a5f44-9498-4738-8c4e-8127257d744d" providerId="ADAL" clId="{E70FF6FB-B165-40EC-B64C-541B33E8F990}" dt="2024-01-25T14:07:40.510" v="3037" actId="20577"/>
        <pc:sldMkLst>
          <pc:docMk/>
          <pc:sldMk cId="3054027878" sldId="349"/>
        </pc:sldMkLst>
        <pc:spChg chg="mod">
          <ac:chgData name="Ali, Syed Waqqas" userId="1b3a5f44-9498-4738-8c4e-8127257d744d" providerId="ADAL" clId="{E70FF6FB-B165-40EC-B64C-541B33E8F990}" dt="2024-01-25T13:53:59.789" v="2787" actId="20577"/>
          <ac:spMkLst>
            <pc:docMk/>
            <pc:sldMk cId="3054027878" sldId="349"/>
            <ac:spMk id="2" creationId="{0F38800C-8A7D-E150-1D69-4C942110B9A3}"/>
          </ac:spMkLst>
        </pc:spChg>
        <pc:spChg chg="mod">
          <ac:chgData name="Ali, Syed Waqqas" userId="1b3a5f44-9498-4738-8c4e-8127257d744d" providerId="ADAL" clId="{E70FF6FB-B165-40EC-B64C-541B33E8F990}" dt="2024-01-25T14:07:40.510" v="3037" actId="20577"/>
          <ac:spMkLst>
            <pc:docMk/>
            <pc:sldMk cId="3054027878" sldId="349"/>
            <ac:spMk id="3" creationId="{B3B2A76D-3F08-9C2B-C3E3-4A25DA409F80}"/>
          </ac:spMkLst>
        </pc:spChg>
      </pc:sldChg>
      <pc:sldChg chg="addSp delSp modSp add mod">
        <pc:chgData name="Ali, Syed Waqqas" userId="1b3a5f44-9498-4738-8c4e-8127257d744d" providerId="ADAL" clId="{E70FF6FB-B165-40EC-B64C-541B33E8F990}" dt="2024-01-25T14:11:59.318" v="3155" actId="403"/>
        <pc:sldMkLst>
          <pc:docMk/>
          <pc:sldMk cId="4142359678" sldId="350"/>
        </pc:sldMkLst>
        <pc:spChg chg="mod">
          <ac:chgData name="Ali, Syed Waqqas" userId="1b3a5f44-9498-4738-8c4e-8127257d744d" providerId="ADAL" clId="{E70FF6FB-B165-40EC-B64C-541B33E8F990}" dt="2024-01-25T14:09:40.079" v="3069" actId="5793"/>
          <ac:spMkLst>
            <pc:docMk/>
            <pc:sldMk cId="4142359678" sldId="350"/>
            <ac:spMk id="2" creationId="{0F38800C-8A7D-E150-1D69-4C942110B9A3}"/>
          </ac:spMkLst>
        </pc:spChg>
        <pc:spChg chg="mod">
          <ac:chgData name="Ali, Syed Waqqas" userId="1b3a5f44-9498-4738-8c4e-8127257d744d" providerId="ADAL" clId="{E70FF6FB-B165-40EC-B64C-541B33E8F990}" dt="2024-01-25T14:11:59.318" v="3155" actId="403"/>
          <ac:spMkLst>
            <pc:docMk/>
            <pc:sldMk cId="4142359678" sldId="350"/>
            <ac:spMk id="3" creationId="{B3B2A76D-3F08-9C2B-C3E3-4A25DA409F80}"/>
          </ac:spMkLst>
        </pc:spChg>
        <pc:spChg chg="add mod">
          <ac:chgData name="Ali, Syed Waqqas" userId="1b3a5f44-9498-4738-8c4e-8127257d744d" providerId="ADAL" clId="{E70FF6FB-B165-40EC-B64C-541B33E8F990}" dt="2024-01-25T14:10:04.907" v="3098" actId="1076"/>
          <ac:spMkLst>
            <pc:docMk/>
            <pc:sldMk cId="4142359678" sldId="350"/>
            <ac:spMk id="9" creationId="{DFA44B01-DCD3-F32E-6CBB-CE3FBFED58B3}"/>
          </ac:spMkLst>
        </pc:spChg>
        <pc:spChg chg="add mod">
          <ac:chgData name="Ali, Syed Waqqas" userId="1b3a5f44-9498-4738-8c4e-8127257d744d" providerId="ADAL" clId="{E70FF6FB-B165-40EC-B64C-541B33E8F990}" dt="2024-01-25T14:10:04.907" v="3098" actId="1076"/>
          <ac:spMkLst>
            <pc:docMk/>
            <pc:sldMk cId="4142359678" sldId="350"/>
            <ac:spMk id="10" creationId="{EB22C0AC-A28E-4B8C-3ECD-4BF9152029E5}"/>
          </ac:spMkLst>
        </pc:spChg>
        <pc:spChg chg="add mod">
          <ac:chgData name="Ali, Syed Waqqas" userId="1b3a5f44-9498-4738-8c4e-8127257d744d" providerId="ADAL" clId="{E70FF6FB-B165-40EC-B64C-541B33E8F990}" dt="2024-01-25T14:10:04.907" v="3098" actId="1076"/>
          <ac:spMkLst>
            <pc:docMk/>
            <pc:sldMk cId="4142359678" sldId="350"/>
            <ac:spMk id="11" creationId="{8182F68A-C6DA-C0E2-D241-F2DC7BB17256}"/>
          </ac:spMkLst>
        </pc:spChg>
        <pc:spChg chg="add mod">
          <ac:chgData name="Ali, Syed Waqqas" userId="1b3a5f44-9498-4738-8c4e-8127257d744d" providerId="ADAL" clId="{E70FF6FB-B165-40EC-B64C-541B33E8F990}" dt="2024-01-25T14:10:04.907" v="3098" actId="1076"/>
          <ac:spMkLst>
            <pc:docMk/>
            <pc:sldMk cId="4142359678" sldId="350"/>
            <ac:spMk id="12" creationId="{EA4C3F28-D665-2856-5CA6-61381EAF12BF}"/>
          </ac:spMkLst>
        </pc:spChg>
        <pc:spChg chg="add del mod">
          <ac:chgData name="Ali, Syed Waqqas" userId="1b3a5f44-9498-4738-8c4e-8127257d744d" providerId="ADAL" clId="{E70FF6FB-B165-40EC-B64C-541B33E8F990}" dt="2024-01-25T14:11:16.629" v="3111" actId="478"/>
          <ac:spMkLst>
            <pc:docMk/>
            <pc:sldMk cId="4142359678" sldId="350"/>
            <ac:spMk id="15" creationId="{8EDA77AC-6892-8E8C-0502-CE2DE33339B1}"/>
          </ac:spMkLst>
        </pc:spChg>
        <pc:spChg chg="add mod">
          <ac:chgData name="Ali, Syed Waqqas" userId="1b3a5f44-9498-4738-8c4e-8127257d744d" providerId="ADAL" clId="{E70FF6FB-B165-40EC-B64C-541B33E8F990}" dt="2024-01-25T14:11:45.203" v="3145" actId="1076"/>
          <ac:spMkLst>
            <pc:docMk/>
            <pc:sldMk cId="4142359678" sldId="350"/>
            <ac:spMk id="16" creationId="{65FA2735-7B6A-1A94-F6CC-97A31137616F}"/>
          </ac:spMkLst>
        </pc:spChg>
        <pc:spChg chg="add mod">
          <ac:chgData name="Ali, Syed Waqqas" userId="1b3a5f44-9498-4738-8c4e-8127257d744d" providerId="ADAL" clId="{E70FF6FB-B165-40EC-B64C-541B33E8F990}" dt="2024-01-25T14:11:31.551" v="3130" actId="20577"/>
          <ac:spMkLst>
            <pc:docMk/>
            <pc:sldMk cId="4142359678" sldId="350"/>
            <ac:spMk id="17" creationId="{EE64D586-4F24-C1CA-CB03-E006E9322F1E}"/>
          </ac:spMkLst>
        </pc:spChg>
        <pc:spChg chg="add del mod">
          <ac:chgData name="Ali, Syed Waqqas" userId="1b3a5f44-9498-4738-8c4e-8127257d744d" providerId="ADAL" clId="{E70FF6FB-B165-40EC-B64C-541B33E8F990}" dt="2024-01-25T14:11:46.926" v="3146" actId="478"/>
          <ac:spMkLst>
            <pc:docMk/>
            <pc:sldMk cId="4142359678" sldId="350"/>
            <ac:spMk id="18" creationId="{7A49F6BA-E177-F5E5-7A2E-0A9C123F7BA6}"/>
          </ac:spMkLst>
        </pc:spChg>
        <pc:spChg chg="add mod">
          <ac:chgData name="Ali, Syed Waqqas" userId="1b3a5f44-9498-4738-8c4e-8127257d744d" providerId="ADAL" clId="{E70FF6FB-B165-40EC-B64C-541B33E8F990}" dt="2024-01-25T14:10:04.907" v="3098" actId="1076"/>
          <ac:spMkLst>
            <pc:docMk/>
            <pc:sldMk cId="4142359678" sldId="350"/>
            <ac:spMk id="21" creationId="{70D32A7D-F1E6-CD24-0EE0-A668DC836C24}"/>
          </ac:spMkLst>
        </pc:spChg>
        <pc:spChg chg="add mod">
          <ac:chgData name="Ali, Syed Waqqas" userId="1b3a5f44-9498-4738-8c4e-8127257d744d" providerId="ADAL" clId="{E70FF6FB-B165-40EC-B64C-541B33E8F990}" dt="2024-01-25T14:10:04.907" v="3098" actId="1076"/>
          <ac:spMkLst>
            <pc:docMk/>
            <pc:sldMk cId="4142359678" sldId="350"/>
            <ac:spMk id="24" creationId="{122CE9CD-41B2-F666-D2D8-96D7B2673258}"/>
          </ac:spMkLst>
        </pc:spChg>
        <pc:spChg chg="add mod">
          <ac:chgData name="Ali, Syed Waqqas" userId="1b3a5f44-9498-4738-8c4e-8127257d744d" providerId="ADAL" clId="{E70FF6FB-B165-40EC-B64C-541B33E8F990}" dt="2024-01-25T14:11:23.137" v="3115" actId="1076"/>
          <ac:spMkLst>
            <pc:docMk/>
            <pc:sldMk cId="4142359678" sldId="350"/>
            <ac:spMk id="25" creationId="{74E61907-217C-FD16-06A0-70A77951FB0D}"/>
          </ac:spMkLst>
        </pc:spChg>
        <pc:spChg chg="add mod">
          <ac:chgData name="Ali, Syed Waqqas" userId="1b3a5f44-9498-4738-8c4e-8127257d744d" providerId="ADAL" clId="{E70FF6FB-B165-40EC-B64C-541B33E8F990}" dt="2024-01-25T14:11:39.316" v="3138" actId="20577"/>
          <ac:spMkLst>
            <pc:docMk/>
            <pc:sldMk cId="4142359678" sldId="350"/>
            <ac:spMk id="26" creationId="{9AFABB0A-F9AD-3433-CB19-C2A2D80F32C2}"/>
          </ac:spMkLst>
        </pc:spChg>
        <pc:spChg chg="add mod">
          <ac:chgData name="Ali, Syed Waqqas" userId="1b3a5f44-9498-4738-8c4e-8127257d744d" providerId="ADAL" clId="{E70FF6FB-B165-40EC-B64C-541B33E8F990}" dt="2024-01-25T14:11:51.209" v="3148" actId="1076"/>
          <ac:spMkLst>
            <pc:docMk/>
            <pc:sldMk cId="4142359678" sldId="350"/>
            <ac:spMk id="27" creationId="{DCC8FF8F-4B40-C8DC-66B6-A40862746B3C}"/>
          </ac:spMkLst>
        </pc:spChg>
        <pc:picChg chg="add del mod">
          <ac:chgData name="Ali, Syed Waqqas" userId="1b3a5f44-9498-4738-8c4e-8127257d744d" providerId="ADAL" clId="{E70FF6FB-B165-40EC-B64C-541B33E8F990}" dt="2024-01-25T14:11:17.292" v="3112" actId="478"/>
          <ac:picMkLst>
            <pc:docMk/>
            <pc:sldMk cId="4142359678" sldId="350"/>
            <ac:picMk id="19" creationId="{E9FADE63-6429-369A-E9E2-A374E018C65D}"/>
          </ac:picMkLst>
        </pc:picChg>
        <pc:picChg chg="add del mod">
          <ac:chgData name="Ali, Syed Waqqas" userId="1b3a5f44-9498-4738-8c4e-8127257d744d" providerId="ADAL" clId="{E70FF6FB-B165-40EC-B64C-541B33E8F990}" dt="2024-01-25T14:11:18.511" v="3113" actId="478"/>
          <ac:picMkLst>
            <pc:docMk/>
            <pc:sldMk cId="4142359678" sldId="350"/>
            <ac:picMk id="20" creationId="{CD908134-89A6-5D41-7C13-982DBEBBDEBA}"/>
          </ac:picMkLst>
        </pc:picChg>
        <pc:cxnChg chg="add mod">
          <ac:chgData name="Ali, Syed Waqqas" userId="1b3a5f44-9498-4738-8c4e-8127257d744d" providerId="ADAL" clId="{E70FF6FB-B165-40EC-B64C-541B33E8F990}" dt="2024-01-25T14:10:04.907" v="3098" actId="1076"/>
          <ac:cxnSpMkLst>
            <pc:docMk/>
            <pc:sldMk cId="4142359678" sldId="350"/>
            <ac:cxnSpMk id="13" creationId="{00BDFC25-9E02-D7F5-D069-69C8B4BA7692}"/>
          </ac:cxnSpMkLst>
        </pc:cxnChg>
        <pc:cxnChg chg="add mod">
          <ac:chgData name="Ali, Syed Waqqas" userId="1b3a5f44-9498-4738-8c4e-8127257d744d" providerId="ADAL" clId="{E70FF6FB-B165-40EC-B64C-541B33E8F990}" dt="2024-01-25T14:10:04.907" v="3098" actId="1076"/>
          <ac:cxnSpMkLst>
            <pc:docMk/>
            <pc:sldMk cId="4142359678" sldId="350"/>
            <ac:cxnSpMk id="14" creationId="{54C3C958-0792-953B-6BDC-043AAFA274CC}"/>
          </ac:cxnSpMkLst>
        </pc:cxnChg>
        <pc:cxnChg chg="add mod">
          <ac:chgData name="Ali, Syed Waqqas" userId="1b3a5f44-9498-4738-8c4e-8127257d744d" providerId="ADAL" clId="{E70FF6FB-B165-40EC-B64C-541B33E8F990}" dt="2024-01-25T14:10:04.907" v="3098" actId="1076"/>
          <ac:cxnSpMkLst>
            <pc:docMk/>
            <pc:sldMk cId="4142359678" sldId="350"/>
            <ac:cxnSpMk id="22" creationId="{05A9E78D-E229-D309-09E5-F8B0C1CF9C50}"/>
          </ac:cxnSpMkLst>
        </pc:cxnChg>
        <pc:cxnChg chg="add mod">
          <ac:chgData name="Ali, Syed Waqqas" userId="1b3a5f44-9498-4738-8c4e-8127257d744d" providerId="ADAL" clId="{E70FF6FB-B165-40EC-B64C-541B33E8F990}" dt="2024-01-25T14:10:04.907" v="3098" actId="1076"/>
          <ac:cxnSpMkLst>
            <pc:docMk/>
            <pc:sldMk cId="4142359678" sldId="350"/>
            <ac:cxnSpMk id="23" creationId="{E1D326D0-FA62-015D-A14D-AF76CF09E137}"/>
          </ac:cxnSpMkLst>
        </pc:cxnChg>
      </pc:sldChg>
      <pc:sldChg chg="modSp add mod">
        <pc:chgData name="Ali, Syed Waqqas" userId="1b3a5f44-9498-4738-8c4e-8127257d744d" providerId="ADAL" clId="{E70FF6FB-B165-40EC-B64C-541B33E8F990}" dt="2024-01-25T14:12:57.597" v="3171" actId="20577"/>
        <pc:sldMkLst>
          <pc:docMk/>
          <pc:sldMk cId="3300604787" sldId="351"/>
        </pc:sldMkLst>
        <pc:spChg chg="mod">
          <ac:chgData name="Ali, Syed Waqqas" userId="1b3a5f44-9498-4738-8c4e-8127257d744d" providerId="ADAL" clId="{E70FF6FB-B165-40EC-B64C-541B33E8F990}" dt="2024-01-25T14:12:57.597" v="3171" actId="20577"/>
          <ac:spMkLst>
            <pc:docMk/>
            <pc:sldMk cId="3300604787" sldId="351"/>
            <ac:spMk id="2" creationId="{B5D19C15-72DF-16C9-E8B1-668BC2A4A015}"/>
          </ac:spMkLst>
        </pc:spChg>
      </pc:sldChg>
      <pc:sldChg chg="modSp add mod">
        <pc:chgData name="Ali, Syed Waqqas" userId="1b3a5f44-9498-4738-8c4e-8127257d744d" providerId="ADAL" clId="{E70FF6FB-B165-40EC-B64C-541B33E8F990}" dt="2024-01-25T14:15:46.829" v="3525" actId="20577"/>
        <pc:sldMkLst>
          <pc:docMk/>
          <pc:sldMk cId="675907190" sldId="352"/>
        </pc:sldMkLst>
        <pc:spChg chg="mod">
          <ac:chgData name="Ali, Syed Waqqas" userId="1b3a5f44-9498-4738-8c4e-8127257d744d" providerId="ADAL" clId="{E70FF6FB-B165-40EC-B64C-541B33E8F990}" dt="2024-01-25T14:13:06.738" v="3179" actId="20577"/>
          <ac:spMkLst>
            <pc:docMk/>
            <pc:sldMk cId="675907190" sldId="352"/>
            <ac:spMk id="2" creationId="{0F38800C-8A7D-E150-1D69-4C942110B9A3}"/>
          </ac:spMkLst>
        </pc:spChg>
        <pc:spChg chg="mod">
          <ac:chgData name="Ali, Syed Waqqas" userId="1b3a5f44-9498-4738-8c4e-8127257d744d" providerId="ADAL" clId="{E70FF6FB-B165-40EC-B64C-541B33E8F990}" dt="2024-01-25T14:15:46.829" v="3525" actId="20577"/>
          <ac:spMkLst>
            <pc:docMk/>
            <pc:sldMk cId="675907190" sldId="352"/>
            <ac:spMk id="3" creationId="{B3B2A76D-3F08-9C2B-C3E3-4A25DA409F80}"/>
          </ac:spMkLst>
        </pc:spChg>
      </pc:sldChg>
      <pc:sldChg chg="modSp add">
        <pc:chgData name="Ali, Syed Waqqas" userId="1b3a5f44-9498-4738-8c4e-8127257d744d" providerId="ADAL" clId="{E70FF6FB-B165-40EC-B64C-541B33E8F990}" dt="2024-01-25T14:15:42.788" v="3523" actId="20577"/>
        <pc:sldMkLst>
          <pc:docMk/>
          <pc:sldMk cId="144198175" sldId="353"/>
        </pc:sldMkLst>
        <pc:spChg chg="mod">
          <ac:chgData name="Ali, Syed Waqqas" userId="1b3a5f44-9498-4738-8c4e-8127257d744d" providerId="ADAL" clId="{E70FF6FB-B165-40EC-B64C-541B33E8F990}" dt="2024-01-25T14:15:42.788" v="3523" actId="20577"/>
          <ac:spMkLst>
            <pc:docMk/>
            <pc:sldMk cId="144198175" sldId="353"/>
            <ac:spMk id="3" creationId="{B3B2A76D-3F08-9C2B-C3E3-4A25DA409F80}"/>
          </ac:spMkLst>
        </pc:spChg>
      </pc:sldChg>
      <pc:sldChg chg="modSp add">
        <pc:chgData name="Ali, Syed Waqqas" userId="1b3a5f44-9498-4738-8c4e-8127257d744d" providerId="ADAL" clId="{E70FF6FB-B165-40EC-B64C-541B33E8F990}" dt="2024-01-25T14:15:38.643" v="3519" actId="20577"/>
        <pc:sldMkLst>
          <pc:docMk/>
          <pc:sldMk cId="3288398384" sldId="354"/>
        </pc:sldMkLst>
        <pc:spChg chg="mod">
          <ac:chgData name="Ali, Syed Waqqas" userId="1b3a5f44-9498-4738-8c4e-8127257d744d" providerId="ADAL" clId="{E70FF6FB-B165-40EC-B64C-541B33E8F990}" dt="2024-01-25T14:15:38.643" v="3519" actId="20577"/>
          <ac:spMkLst>
            <pc:docMk/>
            <pc:sldMk cId="3288398384" sldId="354"/>
            <ac:spMk id="3" creationId="{B3B2A76D-3F08-9C2B-C3E3-4A25DA409F80}"/>
          </ac:spMkLst>
        </pc:spChg>
      </pc:sldChg>
      <pc:sldChg chg="modSp add">
        <pc:chgData name="Ali, Syed Waqqas" userId="1b3a5f44-9498-4738-8c4e-8127257d744d" providerId="ADAL" clId="{E70FF6FB-B165-40EC-B64C-541B33E8F990}" dt="2024-01-25T14:15:40.614" v="3521" actId="20577"/>
        <pc:sldMkLst>
          <pc:docMk/>
          <pc:sldMk cId="3705043978" sldId="355"/>
        </pc:sldMkLst>
        <pc:spChg chg="mod">
          <ac:chgData name="Ali, Syed Waqqas" userId="1b3a5f44-9498-4738-8c4e-8127257d744d" providerId="ADAL" clId="{E70FF6FB-B165-40EC-B64C-541B33E8F990}" dt="2024-01-25T14:15:40.614" v="3521" actId="20577"/>
          <ac:spMkLst>
            <pc:docMk/>
            <pc:sldMk cId="3705043978" sldId="355"/>
            <ac:spMk id="3" creationId="{B3B2A76D-3F08-9C2B-C3E3-4A25DA409F80}"/>
          </ac:spMkLst>
        </pc:spChg>
      </pc:sldChg>
      <pc:sldChg chg="modSp add mod">
        <pc:chgData name="Ali, Syed Waqqas" userId="1b3a5f44-9498-4738-8c4e-8127257d744d" providerId="ADAL" clId="{E70FF6FB-B165-40EC-B64C-541B33E8F990}" dt="2024-01-25T14:21:47.221" v="3923" actId="27636"/>
        <pc:sldMkLst>
          <pc:docMk/>
          <pc:sldMk cId="3089526822" sldId="356"/>
        </pc:sldMkLst>
        <pc:spChg chg="mod">
          <ac:chgData name="Ali, Syed Waqqas" userId="1b3a5f44-9498-4738-8c4e-8127257d744d" providerId="ADAL" clId="{E70FF6FB-B165-40EC-B64C-541B33E8F990}" dt="2024-01-25T14:16:13.883" v="3564" actId="20577"/>
          <ac:spMkLst>
            <pc:docMk/>
            <pc:sldMk cId="3089526822" sldId="356"/>
            <ac:spMk id="2" creationId="{0F38800C-8A7D-E150-1D69-4C942110B9A3}"/>
          </ac:spMkLst>
        </pc:spChg>
        <pc:spChg chg="mod">
          <ac:chgData name="Ali, Syed Waqqas" userId="1b3a5f44-9498-4738-8c4e-8127257d744d" providerId="ADAL" clId="{E70FF6FB-B165-40EC-B64C-541B33E8F990}" dt="2024-01-25T14:21:47.221" v="3923" actId="27636"/>
          <ac:spMkLst>
            <pc:docMk/>
            <pc:sldMk cId="3089526822" sldId="356"/>
            <ac:spMk id="3" creationId="{B3B2A76D-3F08-9C2B-C3E3-4A25DA409F80}"/>
          </ac:spMkLst>
        </pc:spChg>
      </pc:sldChg>
      <pc:sldChg chg="modSp add mod">
        <pc:chgData name="Ali, Syed Waqqas" userId="1b3a5f44-9498-4738-8c4e-8127257d744d" providerId="ADAL" clId="{E70FF6FB-B165-40EC-B64C-541B33E8F990}" dt="2024-01-25T14:22:03.492" v="3927" actId="207"/>
        <pc:sldMkLst>
          <pc:docMk/>
          <pc:sldMk cId="1372455313" sldId="357"/>
        </pc:sldMkLst>
        <pc:spChg chg="mod">
          <ac:chgData name="Ali, Syed Waqqas" userId="1b3a5f44-9498-4738-8c4e-8127257d744d" providerId="ADAL" clId="{E70FF6FB-B165-40EC-B64C-541B33E8F990}" dt="2024-01-25T14:22:03.492" v="3927" actId="207"/>
          <ac:spMkLst>
            <pc:docMk/>
            <pc:sldMk cId="1372455313" sldId="357"/>
            <ac:spMk id="3" creationId="{B3B2A76D-3F08-9C2B-C3E3-4A25DA409F80}"/>
          </ac:spMkLst>
        </pc:spChg>
      </pc:sldChg>
      <pc:sldChg chg="modSp add mod">
        <pc:chgData name="Ali, Syed Waqqas" userId="1b3a5f44-9498-4738-8c4e-8127257d744d" providerId="ADAL" clId="{E70FF6FB-B165-40EC-B64C-541B33E8F990}" dt="2024-01-25T14:24:41.353" v="4142" actId="20577"/>
        <pc:sldMkLst>
          <pc:docMk/>
          <pc:sldMk cId="3682292137" sldId="358"/>
        </pc:sldMkLst>
        <pc:spChg chg="mod">
          <ac:chgData name="Ali, Syed Waqqas" userId="1b3a5f44-9498-4738-8c4e-8127257d744d" providerId="ADAL" clId="{E70FF6FB-B165-40EC-B64C-541B33E8F990}" dt="2024-01-25T14:22:25.080" v="3959" actId="20577"/>
          <ac:spMkLst>
            <pc:docMk/>
            <pc:sldMk cId="3682292137" sldId="358"/>
            <ac:spMk id="2" creationId="{0F38800C-8A7D-E150-1D69-4C942110B9A3}"/>
          </ac:spMkLst>
        </pc:spChg>
        <pc:spChg chg="mod">
          <ac:chgData name="Ali, Syed Waqqas" userId="1b3a5f44-9498-4738-8c4e-8127257d744d" providerId="ADAL" clId="{E70FF6FB-B165-40EC-B64C-541B33E8F990}" dt="2024-01-25T14:24:41.353" v="4142" actId="20577"/>
          <ac:spMkLst>
            <pc:docMk/>
            <pc:sldMk cId="3682292137" sldId="358"/>
            <ac:spMk id="3" creationId="{B3B2A76D-3F08-9C2B-C3E3-4A25DA409F80}"/>
          </ac:spMkLst>
        </pc:spChg>
      </pc:sldChg>
      <pc:sldChg chg="addSp modSp add mod">
        <pc:chgData name="Ali, Syed Waqqas" userId="1b3a5f44-9498-4738-8c4e-8127257d744d" providerId="ADAL" clId="{E70FF6FB-B165-40EC-B64C-541B33E8F990}" dt="2024-01-25T14:31:55.490" v="4837" actId="20577"/>
        <pc:sldMkLst>
          <pc:docMk/>
          <pc:sldMk cId="2817779914" sldId="359"/>
        </pc:sldMkLst>
        <pc:spChg chg="mod">
          <ac:chgData name="Ali, Syed Waqqas" userId="1b3a5f44-9498-4738-8c4e-8127257d744d" providerId="ADAL" clId="{E70FF6FB-B165-40EC-B64C-541B33E8F990}" dt="2024-01-25T14:24:59.530" v="4171" actId="20577"/>
          <ac:spMkLst>
            <pc:docMk/>
            <pc:sldMk cId="2817779914" sldId="359"/>
            <ac:spMk id="2" creationId="{0F38800C-8A7D-E150-1D69-4C942110B9A3}"/>
          </ac:spMkLst>
        </pc:spChg>
        <pc:spChg chg="mod">
          <ac:chgData name="Ali, Syed Waqqas" userId="1b3a5f44-9498-4738-8c4e-8127257d744d" providerId="ADAL" clId="{E70FF6FB-B165-40EC-B64C-541B33E8F990}" dt="2024-01-25T14:25:51.820" v="4267" actId="5793"/>
          <ac:spMkLst>
            <pc:docMk/>
            <pc:sldMk cId="2817779914" sldId="359"/>
            <ac:spMk id="3" creationId="{B3B2A76D-3F08-9C2B-C3E3-4A25DA409F80}"/>
          </ac:spMkLst>
        </pc:spChg>
        <pc:spChg chg="mod">
          <ac:chgData name="Ali, Syed Waqqas" userId="1b3a5f44-9498-4738-8c4e-8127257d744d" providerId="ADAL" clId="{E70FF6FB-B165-40EC-B64C-541B33E8F990}" dt="2024-01-25T14:31:55.490" v="4837" actId="20577"/>
          <ac:spMkLst>
            <pc:docMk/>
            <pc:sldMk cId="2817779914" sldId="359"/>
            <ac:spMk id="8" creationId="{0B58A229-77C1-434D-D9A7-9FF908E4DB29}"/>
          </ac:spMkLst>
        </pc:spChg>
        <pc:graphicFrameChg chg="add mod modGraphic">
          <ac:chgData name="Ali, Syed Waqqas" userId="1b3a5f44-9498-4738-8c4e-8127257d744d" providerId="ADAL" clId="{E70FF6FB-B165-40EC-B64C-541B33E8F990}" dt="2024-01-25T14:31:05.096" v="4825" actId="403"/>
          <ac:graphicFrameMkLst>
            <pc:docMk/>
            <pc:sldMk cId="2817779914" sldId="359"/>
            <ac:graphicFrameMk id="9" creationId="{8FE352CE-A5D7-2A81-2F10-A1BC8F63BBF2}"/>
          </ac:graphicFrameMkLst>
        </pc:graphicFrameChg>
      </pc:sldChg>
      <pc:sldChg chg="modSp add mod">
        <pc:chgData name="Ali, Syed Waqqas" userId="1b3a5f44-9498-4738-8c4e-8127257d744d" providerId="ADAL" clId="{E70FF6FB-B165-40EC-B64C-541B33E8F990}" dt="2024-01-25T14:33:10.232" v="4943" actId="207"/>
        <pc:sldMkLst>
          <pc:docMk/>
          <pc:sldMk cId="3705275185" sldId="360"/>
        </pc:sldMkLst>
        <pc:spChg chg="mod">
          <ac:chgData name="Ali, Syed Waqqas" userId="1b3a5f44-9498-4738-8c4e-8127257d744d" providerId="ADAL" clId="{E70FF6FB-B165-40EC-B64C-541B33E8F990}" dt="2024-01-25T14:32:43.678" v="4940" actId="20577"/>
          <ac:spMkLst>
            <pc:docMk/>
            <pc:sldMk cId="3705275185" sldId="360"/>
            <ac:spMk id="2" creationId="{0F38800C-8A7D-E150-1D69-4C942110B9A3}"/>
          </ac:spMkLst>
        </pc:spChg>
        <pc:spChg chg="mod">
          <ac:chgData name="Ali, Syed Waqqas" userId="1b3a5f44-9498-4738-8c4e-8127257d744d" providerId="ADAL" clId="{E70FF6FB-B165-40EC-B64C-541B33E8F990}" dt="2024-01-25T14:33:10.232" v="4943" actId="207"/>
          <ac:spMkLst>
            <pc:docMk/>
            <pc:sldMk cId="3705275185" sldId="360"/>
            <ac:spMk id="3" creationId="{B3B2A76D-3F08-9C2B-C3E3-4A25DA409F80}"/>
          </ac:spMkLst>
        </pc:spChg>
      </pc:sldChg>
      <pc:sldChg chg="modSp add mod">
        <pc:chgData name="Ali, Syed Waqqas" userId="1b3a5f44-9498-4738-8c4e-8127257d744d" providerId="ADAL" clId="{E70FF6FB-B165-40EC-B64C-541B33E8F990}" dt="2024-01-25T14:35:35.468" v="5143" actId="20577"/>
        <pc:sldMkLst>
          <pc:docMk/>
          <pc:sldMk cId="3735824811" sldId="361"/>
        </pc:sldMkLst>
        <pc:spChg chg="mod">
          <ac:chgData name="Ali, Syed Waqqas" userId="1b3a5f44-9498-4738-8c4e-8127257d744d" providerId="ADAL" clId="{E70FF6FB-B165-40EC-B64C-541B33E8F990}" dt="2024-01-25T14:34:13.327" v="4962" actId="20577"/>
          <ac:spMkLst>
            <pc:docMk/>
            <pc:sldMk cId="3735824811" sldId="361"/>
            <ac:spMk id="2" creationId="{7941C4D4-39FE-4935-5E75-41F4E4B94491}"/>
          </ac:spMkLst>
        </pc:spChg>
        <pc:spChg chg="mod">
          <ac:chgData name="Ali, Syed Waqqas" userId="1b3a5f44-9498-4738-8c4e-8127257d744d" providerId="ADAL" clId="{E70FF6FB-B165-40EC-B64C-541B33E8F990}" dt="2024-01-25T14:34:22.714" v="4964" actId="14100"/>
          <ac:spMkLst>
            <pc:docMk/>
            <pc:sldMk cId="3735824811" sldId="361"/>
            <ac:spMk id="3" creationId="{CD25B33D-4588-828C-A6BD-8326B33B6334}"/>
          </ac:spMkLst>
        </pc:spChg>
        <pc:spChg chg="mod">
          <ac:chgData name="Ali, Syed Waqqas" userId="1b3a5f44-9498-4738-8c4e-8127257d744d" providerId="ADAL" clId="{E70FF6FB-B165-40EC-B64C-541B33E8F990}" dt="2024-01-25T14:35:35.468" v="5143" actId="20577"/>
          <ac:spMkLst>
            <pc:docMk/>
            <pc:sldMk cId="3735824811" sldId="361"/>
            <ac:spMk id="4" creationId="{49959AFF-12A6-2BF9-0391-BF2E7E44A9BF}"/>
          </ac:spMkLst>
        </pc:spChg>
      </pc:sldChg>
      <pc:sldChg chg="modSp add mod">
        <pc:chgData name="Ali, Syed Waqqas" userId="1b3a5f44-9498-4738-8c4e-8127257d744d" providerId="ADAL" clId="{E70FF6FB-B165-40EC-B64C-541B33E8F990}" dt="2024-01-25T14:37:01.915" v="5291" actId="113"/>
        <pc:sldMkLst>
          <pc:docMk/>
          <pc:sldMk cId="2628243559" sldId="362"/>
        </pc:sldMkLst>
        <pc:spChg chg="mod">
          <ac:chgData name="Ali, Syed Waqqas" userId="1b3a5f44-9498-4738-8c4e-8127257d744d" providerId="ADAL" clId="{E70FF6FB-B165-40EC-B64C-541B33E8F990}" dt="2024-01-25T14:35:41.195" v="5156" actId="20577"/>
          <ac:spMkLst>
            <pc:docMk/>
            <pc:sldMk cId="2628243559" sldId="362"/>
            <ac:spMk id="2" creationId="{7941C4D4-39FE-4935-5E75-41F4E4B94491}"/>
          </ac:spMkLst>
        </pc:spChg>
        <pc:spChg chg="mod">
          <ac:chgData name="Ali, Syed Waqqas" userId="1b3a5f44-9498-4738-8c4e-8127257d744d" providerId="ADAL" clId="{E70FF6FB-B165-40EC-B64C-541B33E8F990}" dt="2024-01-25T14:37:01.915" v="5291" actId="113"/>
          <ac:spMkLst>
            <pc:docMk/>
            <pc:sldMk cId="2628243559" sldId="362"/>
            <ac:spMk id="4" creationId="{49959AFF-12A6-2BF9-0391-BF2E7E44A9BF}"/>
          </ac:spMkLst>
        </pc:spChg>
      </pc:sldChg>
      <pc:sldChg chg="modSp add mod">
        <pc:chgData name="Ali, Syed Waqqas" userId="1b3a5f44-9498-4738-8c4e-8127257d744d" providerId="ADAL" clId="{E70FF6FB-B165-40EC-B64C-541B33E8F990}" dt="2024-01-25T14:46:02.597" v="5821" actId="20577"/>
        <pc:sldMkLst>
          <pc:docMk/>
          <pc:sldMk cId="2017712605" sldId="363"/>
        </pc:sldMkLst>
        <pc:spChg chg="mod">
          <ac:chgData name="Ali, Syed Waqqas" userId="1b3a5f44-9498-4738-8c4e-8127257d744d" providerId="ADAL" clId="{E70FF6FB-B165-40EC-B64C-541B33E8F990}" dt="2024-01-25T14:44:36.788" v="5740" actId="207"/>
          <ac:spMkLst>
            <pc:docMk/>
            <pc:sldMk cId="2017712605" sldId="363"/>
            <ac:spMk id="2" creationId="{7941C4D4-39FE-4935-5E75-41F4E4B94491}"/>
          </ac:spMkLst>
        </pc:spChg>
        <pc:spChg chg="mod">
          <ac:chgData name="Ali, Syed Waqqas" userId="1b3a5f44-9498-4738-8c4e-8127257d744d" providerId="ADAL" clId="{E70FF6FB-B165-40EC-B64C-541B33E8F990}" dt="2024-01-25T14:37:17.635" v="5300" actId="20577"/>
          <ac:spMkLst>
            <pc:docMk/>
            <pc:sldMk cId="2017712605" sldId="363"/>
            <ac:spMk id="3" creationId="{CD25B33D-4588-828C-A6BD-8326B33B6334}"/>
          </ac:spMkLst>
        </pc:spChg>
        <pc:spChg chg="mod">
          <ac:chgData name="Ali, Syed Waqqas" userId="1b3a5f44-9498-4738-8c4e-8127257d744d" providerId="ADAL" clId="{E70FF6FB-B165-40EC-B64C-541B33E8F990}" dt="2024-01-25T14:46:02.597" v="5821" actId="20577"/>
          <ac:spMkLst>
            <pc:docMk/>
            <pc:sldMk cId="2017712605" sldId="363"/>
            <ac:spMk id="4" creationId="{49959AFF-12A6-2BF9-0391-BF2E7E44A9BF}"/>
          </ac:spMkLst>
        </pc:spChg>
      </pc:sldChg>
      <pc:sldChg chg="add">
        <pc:chgData name="Ali, Syed Waqqas" userId="1b3a5f44-9498-4738-8c4e-8127257d744d" providerId="ADAL" clId="{E70FF6FB-B165-40EC-B64C-541B33E8F990}" dt="2024-01-25T14:45:53.184" v="5820"/>
        <pc:sldMkLst>
          <pc:docMk/>
          <pc:sldMk cId="2157126799" sldId="364"/>
        </pc:sldMkLst>
      </pc:sldChg>
      <pc:sldChg chg="addSp delSp modSp add mod">
        <pc:chgData name="Ali, Syed Waqqas" userId="1b3a5f44-9498-4738-8c4e-8127257d744d" providerId="ADAL" clId="{E70FF6FB-B165-40EC-B64C-541B33E8F990}" dt="2024-01-25T14:49:24.130" v="5990" actId="20577"/>
        <pc:sldMkLst>
          <pc:docMk/>
          <pc:sldMk cId="1999072389" sldId="365"/>
        </pc:sldMkLst>
        <pc:spChg chg="mod">
          <ac:chgData name="Ali, Syed Waqqas" userId="1b3a5f44-9498-4738-8c4e-8127257d744d" providerId="ADAL" clId="{E70FF6FB-B165-40EC-B64C-541B33E8F990}" dt="2024-01-25T14:46:20.283" v="5833" actId="20577"/>
          <ac:spMkLst>
            <pc:docMk/>
            <pc:sldMk cId="1999072389" sldId="365"/>
            <ac:spMk id="2" creationId="{0F38800C-8A7D-E150-1D69-4C942110B9A3}"/>
          </ac:spMkLst>
        </pc:spChg>
        <pc:spChg chg="mod">
          <ac:chgData name="Ali, Syed Waqqas" userId="1b3a5f44-9498-4738-8c4e-8127257d744d" providerId="ADAL" clId="{E70FF6FB-B165-40EC-B64C-541B33E8F990}" dt="2024-01-25T14:49:24.130" v="5990" actId="20577"/>
          <ac:spMkLst>
            <pc:docMk/>
            <pc:sldMk cId="1999072389" sldId="365"/>
            <ac:spMk id="3" creationId="{B3B2A76D-3F08-9C2B-C3E3-4A25DA409F80}"/>
          </ac:spMkLst>
        </pc:spChg>
        <pc:graphicFrameChg chg="add del mod">
          <ac:chgData name="Ali, Syed Waqqas" userId="1b3a5f44-9498-4738-8c4e-8127257d744d" providerId="ADAL" clId="{E70FF6FB-B165-40EC-B64C-541B33E8F990}" dt="2024-01-25T14:49:17.135" v="5950" actId="478"/>
          <ac:graphicFrameMkLst>
            <pc:docMk/>
            <pc:sldMk cId="1999072389" sldId="365"/>
            <ac:graphicFrameMk id="9" creationId="{B755FD49-26B4-4BDB-68D3-AB5A62D74AA5}"/>
          </ac:graphicFrameMkLst>
        </pc:graphicFrameChg>
      </pc:sldChg>
      <pc:sldChg chg="modSp add mod">
        <pc:chgData name="Ali, Syed Waqqas" userId="1b3a5f44-9498-4738-8c4e-8127257d744d" providerId="ADAL" clId="{E70FF6FB-B165-40EC-B64C-541B33E8F990}" dt="2024-01-25T14:52:34.227" v="6191" actId="20577"/>
        <pc:sldMkLst>
          <pc:docMk/>
          <pc:sldMk cId="1810272245" sldId="366"/>
        </pc:sldMkLst>
        <pc:spChg chg="mod">
          <ac:chgData name="Ali, Syed Waqqas" userId="1b3a5f44-9498-4738-8c4e-8127257d744d" providerId="ADAL" clId="{E70FF6FB-B165-40EC-B64C-541B33E8F990}" dt="2024-01-25T14:49:36.336" v="6021" actId="1035"/>
          <ac:spMkLst>
            <pc:docMk/>
            <pc:sldMk cId="1810272245" sldId="366"/>
            <ac:spMk id="2" creationId="{0F38800C-8A7D-E150-1D69-4C942110B9A3}"/>
          </ac:spMkLst>
        </pc:spChg>
        <pc:spChg chg="mod">
          <ac:chgData name="Ali, Syed Waqqas" userId="1b3a5f44-9498-4738-8c4e-8127257d744d" providerId="ADAL" clId="{E70FF6FB-B165-40EC-B64C-541B33E8F990}" dt="2024-01-25T14:49:38.732" v="6033" actId="1035"/>
          <ac:spMkLst>
            <pc:docMk/>
            <pc:sldMk cId="1810272245" sldId="366"/>
            <ac:spMk id="3" creationId="{B3B2A76D-3F08-9C2B-C3E3-4A25DA409F80}"/>
          </ac:spMkLst>
        </pc:spChg>
        <pc:graphicFrameChg chg="mod">
          <ac:chgData name="Ali, Syed Waqqas" userId="1b3a5f44-9498-4738-8c4e-8127257d744d" providerId="ADAL" clId="{E70FF6FB-B165-40EC-B64C-541B33E8F990}" dt="2024-01-25T14:52:34.227" v="6191" actId="20577"/>
          <ac:graphicFrameMkLst>
            <pc:docMk/>
            <pc:sldMk cId="1810272245" sldId="366"/>
            <ac:graphicFrameMk id="9" creationId="{B755FD49-26B4-4BDB-68D3-AB5A62D74AA5}"/>
          </ac:graphicFrameMkLst>
        </pc:graphicFrameChg>
      </pc:sldChg>
      <pc:sldChg chg="modSp add mod">
        <pc:chgData name="Ali, Syed Waqqas" userId="1b3a5f44-9498-4738-8c4e-8127257d744d" providerId="ADAL" clId="{E70FF6FB-B165-40EC-B64C-541B33E8F990}" dt="2024-01-25T15:01:38.787" v="6471" actId="403"/>
        <pc:sldMkLst>
          <pc:docMk/>
          <pc:sldMk cId="3969434994" sldId="367"/>
        </pc:sldMkLst>
        <pc:spChg chg="mod">
          <ac:chgData name="Ali, Syed Waqqas" userId="1b3a5f44-9498-4738-8c4e-8127257d744d" providerId="ADAL" clId="{E70FF6FB-B165-40EC-B64C-541B33E8F990}" dt="2024-01-25T14:55:12.070" v="6204" actId="20577"/>
          <ac:spMkLst>
            <pc:docMk/>
            <pc:sldMk cId="3969434994" sldId="367"/>
            <ac:spMk id="2" creationId="{0F38800C-8A7D-E150-1D69-4C942110B9A3}"/>
          </ac:spMkLst>
        </pc:spChg>
        <pc:spChg chg="mod">
          <ac:chgData name="Ali, Syed Waqqas" userId="1b3a5f44-9498-4738-8c4e-8127257d744d" providerId="ADAL" clId="{E70FF6FB-B165-40EC-B64C-541B33E8F990}" dt="2024-01-25T15:01:38.787" v="6471" actId="403"/>
          <ac:spMkLst>
            <pc:docMk/>
            <pc:sldMk cId="3969434994" sldId="367"/>
            <ac:spMk id="3" creationId="{B3B2A76D-3F08-9C2B-C3E3-4A25DA409F80}"/>
          </ac:spMkLst>
        </pc:spChg>
      </pc:sldChg>
      <pc:sldChg chg="add del">
        <pc:chgData name="Ali, Syed Waqqas" userId="1b3a5f44-9498-4738-8c4e-8127257d744d" providerId="ADAL" clId="{E70FF6FB-B165-40EC-B64C-541B33E8F990}" dt="2024-01-25T15:04:40.512" v="6473"/>
        <pc:sldMkLst>
          <pc:docMk/>
          <pc:sldMk cId="1091165556" sldId="368"/>
        </pc:sldMkLst>
      </pc:sldChg>
      <pc:sldChg chg="modSp add mod">
        <pc:chgData name="Ali, Syed Waqqas" userId="1b3a5f44-9498-4738-8c4e-8127257d744d" providerId="ADAL" clId="{E70FF6FB-B165-40EC-B64C-541B33E8F990}" dt="2024-01-25T15:04:46.748" v="6504" actId="20577"/>
        <pc:sldMkLst>
          <pc:docMk/>
          <pc:sldMk cId="4250881931" sldId="368"/>
        </pc:sldMkLst>
        <pc:spChg chg="mod">
          <ac:chgData name="Ali, Syed Waqqas" userId="1b3a5f44-9498-4738-8c4e-8127257d744d" providerId="ADAL" clId="{E70FF6FB-B165-40EC-B64C-541B33E8F990}" dt="2024-01-25T15:04:46.748" v="6504" actId="20577"/>
          <ac:spMkLst>
            <pc:docMk/>
            <pc:sldMk cId="4250881931" sldId="368"/>
            <ac:spMk id="2" creationId="{B5D19C15-72DF-16C9-E8B1-668BC2A4A015}"/>
          </ac:spMkLst>
        </pc:spChg>
      </pc:sldChg>
      <pc:sldChg chg="addSp modSp add mod">
        <pc:chgData name="Ali, Syed Waqqas" userId="1b3a5f44-9498-4738-8c4e-8127257d744d" providerId="ADAL" clId="{E70FF6FB-B165-40EC-B64C-541B33E8F990}" dt="2024-01-25T15:29:04.061" v="7839" actId="207"/>
        <pc:sldMkLst>
          <pc:docMk/>
          <pc:sldMk cId="1227678508" sldId="369"/>
        </pc:sldMkLst>
        <pc:spChg chg="mod">
          <ac:chgData name="Ali, Syed Waqqas" userId="1b3a5f44-9498-4738-8c4e-8127257d744d" providerId="ADAL" clId="{E70FF6FB-B165-40EC-B64C-541B33E8F990}" dt="2024-01-25T15:29:04.061" v="7839" actId="207"/>
          <ac:spMkLst>
            <pc:docMk/>
            <pc:sldMk cId="1227678508" sldId="369"/>
            <ac:spMk id="3" creationId="{CD25B33D-4588-828C-A6BD-8326B33B6334}"/>
          </ac:spMkLst>
        </pc:spChg>
        <pc:spChg chg="mod">
          <ac:chgData name="Ali, Syed Waqqas" userId="1b3a5f44-9498-4738-8c4e-8127257d744d" providerId="ADAL" clId="{E70FF6FB-B165-40EC-B64C-541B33E8F990}" dt="2024-01-25T15:23:18.500" v="7678" actId="20577"/>
          <ac:spMkLst>
            <pc:docMk/>
            <pc:sldMk cId="1227678508" sldId="369"/>
            <ac:spMk id="4" creationId="{49959AFF-12A6-2BF9-0391-BF2E7E44A9BF}"/>
          </ac:spMkLst>
        </pc:spChg>
        <pc:spChg chg="mod">
          <ac:chgData name="Ali, Syed Waqqas" userId="1b3a5f44-9498-4738-8c4e-8127257d744d" providerId="ADAL" clId="{E70FF6FB-B165-40EC-B64C-541B33E8F990}" dt="2024-01-25T15:07:00.086" v="6701" actId="20577"/>
          <ac:spMkLst>
            <pc:docMk/>
            <pc:sldMk cId="1227678508" sldId="369"/>
            <ac:spMk id="9" creationId="{05407D09-D62F-D968-FCC8-CE349F660698}"/>
          </ac:spMkLst>
        </pc:spChg>
        <pc:picChg chg="add mod">
          <ac:chgData name="Ali, Syed Waqqas" userId="1b3a5f44-9498-4738-8c4e-8127257d744d" providerId="ADAL" clId="{E70FF6FB-B165-40EC-B64C-541B33E8F990}" dt="2024-01-25T15:05:08.382" v="6507" actId="1076"/>
          <ac:picMkLst>
            <pc:docMk/>
            <pc:sldMk cId="1227678508" sldId="369"/>
            <ac:picMk id="11" creationId="{C4DF51B1-0262-C6B7-AE86-6BD2E2B5FFBA}"/>
          </ac:picMkLst>
        </pc:picChg>
      </pc:sldChg>
      <pc:sldChg chg="addSp modSp add mod">
        <pc:chgData name="Ali, Syed Waqqas" userId="1b3a5f44-9498-4738-8c4e-8127257d744d" providerId="ADAL" clId="{E70FF6FB-B165-40EC-B64C-541B33E8F990}" dt="2024-01-25T15:28:57.200" v="7838" actId="207"/>
        <pc:sldMkLst>
          <pc:docMk/>
          <pc:sldMk cId="266712395" sldId="370"/>
        </pc:sldMkLst>
        <pc:spChg chg="mod">
          <ac:chgData name="Ali, Syed Waqqas" userId="1b3a5f44-9498-4738-8c4e-8127257d744d" providerId="ADAL" clId="{E70FF6FB-B165-40EC-B64C-541B33E8F990}" dt="2024-01-25T15:12:32.782" v="6949" actId="20577"/>
          <ac:spMkLst>
            <pc:docMk/>
            <pc:sldMk cId="266712395" sldId="370"/>
            <ac:spMk id="2" creationId="{0F38800C-8A7D-E150-1D69-4C942110B9A3}"/>
          </ac:spMkLst>
        </pc:spChg>
        <pc:spChg chg="mod">
          <ac:chgData name="Ali, Syed Waqqas" userId="1b3a5f44-9498-4738-8c4e-8127257d744d" providerId="ADAL" clId="{E70FF6FB-B165-40EC-B64C-541B33E8F990}" dt="2024-01-25T15:28:57.200" v="7838" actId="207"/>
          <ac:spMkLst>
            <pc:docMk/>
            <pc:sldMk cId="266712395" sldId="370"/>
            <ac:spMk id="3" creationId="{B3B2A76D-3F08-9C2B-C3E3-4A25DA409F80}"/>
          </ac:spMkLst>
        </pc:spChg>
        <pc:picChg chg="add mod">
          <ac:chgData name="Ali, Syed Waqqas" userId="1b3a5f44-9498-4738-8c4e-8127257d744d" providerId="ADAL" clId="{E70FF6FB-B165-40EC-B64C-541B33E8F990}" dt="2024-01-25T15:12:29.889" v="6938" actId="1076"/>
          <ac:picMkLst>
            <pc:docMk/>
            <pc:sldMk cId="266712395" sldId="370"/>
            <ac:picMk id="9" creationId="{4C35CBB7-E0E2-F67F-4D62-A10FC1CC3958}"/>
          </ac:picMkLst>
        </pc:picChg>
      </pc:sldChg>
      <pc:sldChg chg="modSp add mod">
        <pc:chgData name="Ali, Syed Waqqas" userId="1b3a5f44-9498-4738-8c4e-8127257d744d" providerId="ADAL" clId="{E70FF6FB-B165-40EC-B64C-541B33E8F990}" dt="2024-01-25T15:28:34.302" v="7836" actId="207"/>
        <pc:sldMkLst>
          <pc:docMk/>
          <pc:sldMk cId="1727919017" sldId="371"/>
        </pc:sldMkLst>
        <pc:spChg chg="mod">
          <ac:chgData name="Ali, Syed Waqqas" userId="1b3a5f44-9498-4738-8c4e-8127257d744d" providerId="ADAL" clId="{E70FF6FB-B165-40EC-B64C-541B33E8F990}" dt="2024-01-25T15:28:34.302" v="7836" actId="207"/>
          <ac:spMkLst>
            <pc:docMk/>
            <pc:sldMk cId="1727919017" sldId="371"/>
            <ac:spMk id="3" creationId="{B3B2A76D-3F08-9C2B-C3E3-4A25DA409F80}"/>
          </ac:spMkLst>
        </pc:spChg>
      </pc:sldChg>
      <pc:sldChg chg="modSp add mod">
        <pc:chgData name="Ali, Syed Waqqas" userId="1b3a5f44-9498-4738-8c4e-8127257d744d" providerId="ADAL" clId="{E70FF6FB-B165-40EC-B64C-541B33E8F990}" dt="2024-01-25T15:28:23.913" v="7835" actId="207"/>
        <pc:sldMkLst>
          <pc:docMk/>
          <pc:sldMk cId="2563694675" sldId="372"/>
        </pc:sldMkLst>
        <pc:spChg chg="mod">
          <ac:chgData name="Ali, Syed Waqqas" userId="1b3a5f44-9498-4738-8c4e-8127257d744d" providerId="ADAL" clId="{E70FF6FB-B165-40EC-B64C-541B33E8F990}" dt="2024-01-25T15:28:23.913" v="7835" actId="207"/>
          <ac:spMkLst>
            <pc:docMk/>
            <pc:sldMk cId="2563694675" sldId="372"/>
            <ac:spMk id="3" creationId="{CD25B33D-4588-828C-A6BD-8326B33B6334}"/>
          </ac:spMkLst>
        </pc:spChg>
        <pc:spChg chg="mod">
          <ac:chgData name="Ali, Syed Waqqas" userId="1b3a5f44-9498-4738-8c4e-8127257d744d" providerId="ADAL" clId="{E70FF6FB-B165-40EC-B64C-541B33E8F990}" dt="2024-01-25T15:27:59.442" v="7834" actId="207"/>
          <ac:spMkLst>
            <pc:docMk/>
            <pc:sldMk cId="2563694675" sldId="372"/>
            <ac:spMk id="4" creationId="{49959AFF-12A6-2BF9-0391-BF2E7E44A9BF}"/>
          </ac:spMkLst>
        </pc:spChg>
      </pc:sldChg>
      <pc:sldChg chg="modSp add mod">
        <pc:chgData name="Ali, Syed Waqqas" userId="1b3a5f44-9498-4738-8c4e-8127257d744d" providerId="ADAL" clId="{E70FF6FB-B165-40EC-B64C-541B33E8F990}" dt="2024-01-25T15:29:52.045" v="7982" actId="403"/>
        <pc:sldMkLst>
          <pc:docMk/>
          <pc:sldMk cId="1984154689" sldId="373"/>
        </pc:sldMkLst>
        <pc:spChg chg="mod">
          <ac:chgData name="Ali, Syed Waqqas" userId="1b3a5f44-9498-4738-8c4e-8127257d744d" providerId="ADAL" clId="{E70FF6FB-B165-40EC-B64C-541B33E8F990}" dt="2024-01-25T15:29:17.221" v="7863" actId="20577"/>
          <ac:spMkLst>
            <pc:docMk/>
            <pc:sldMk cId="1984154689" sldId="373"/>
            <ac:spMk id="2" creationId="{0F38800C-8A7D-E150-1D69-4C942110B9A3}"/>
          </ac:spMkLst>
        </pc:spChg>
        <pc:spChg chg="mod">
          <ac:chgData name="Ali, Syed Waqqas" userId="1b3a5f44-9498-4738-8c4e-8127257d744d" providerId="ADAL" clId="{E70FF6FB-B165-40EC-B64C-541B33E8F990}" dt="2024-01-25T15:29:52.045" v="7982" actId="403"/>
          <ac:spMkLst>
            <pc:docMk/>
            <pc:sldMk cId="1984154689" sldId="373"/>
            <ac:spMk id="3" creationId="{B3B2A76D-3F08-9C2B-C3E3-4A25DA409F80}"/>
          </ac:spMkLst>
        </pc:spChg>
      </pc:sldChg>
      <pc:sldChg chg="modSp add mod">
        <pc:chgData name="Ali, Syed Waqqas" userId="1b3a5f44-9498-4738-8c4e-8127257d744d" providerId="ADAL" clId="{E70FF6FB-B165-40EC-B64C-541B33E8F990}" dt="2024-01-25T15:50:47.754" v="9647" actId="20577"/>
        <pc:sldMkLst>
          <pc:docMk/>
          <pc:sldMk cId="3852942467" sldId="374"/>
        </pc:sldMkLst>
        <pc:spChg chg="mod">
          <ac:chgData name="Ali, Syed Waqqas" userId="1b3a5f44-9498-4738-8c4e-8127257d744d" providerId="ADAL" clId="{E70FF6FB-B165-40EC-B64C-541B33E8F990}" dt="2024-01-25T15:30:28.339" v="8009" actId="20577"/>
          <ac:spMkLst>
            <pc:docMk/>
            <pc:sldMk cId="3852942467" sldId="374"/>
            <ac:spMk id="2" creationId="{0F38800C-8A7D-E150-1D69-4C942110B9A3}"/>
          </ac:spMkLst>
        </pc:spChg>
        <pc:spChg chg="mod">
          <ac:chgData name="Ali, Syed Waqqas" userId="1b3a5f44-9498-4738-8c4e-8127257d744d" providerId="ADAL" clId="{E70FF6FB-B165-40EC-B64C-541B33E8F990}" dt="2024-01-25T15:50:47.754" v="9647" actId="20577"/>
          <ac:spMkLst>
            <pc:docMk/>
            <pc:sldMk cId="3852942467" sldId="374"/>
            <ac:spMk id="3" creationId="{B3B2A76D-3F08-9C2B-C3E3-4A25DA409F80}"/>
          </ac:spMkLst>
        </pc:spChg>
      </pc:sldChg>
      <pc:sldChg chg="modSp add mod">
        <pc:chgData name="Ali, Syed Waqqas" userId="1b3a5f44-9498-4738-8c4e-8127257d744d" providerId="ADAL" clId="{E70FF6FB-B165-40EC-B64C-541B33E8F990}" dt="2024-01-25T15:34:19.305" v="8632" actId="207"/>
        <pc:sldMkLst>
          <pc:docMk/>
          <pc:sldMk cId="3921278543" sldId="375"/>
        </pc:sldMkLst>
        <pc:spChg chg="mod">
          <ac:chgData name="Ali, Syed Waqqas" userId="1b3a5f44-9498-4738-8c4e-8127257d744d" providerId="ADAL" clId="{E70FF6FB-B165-40EC-B64C-541B33E8F990}" dt="2024-01-25T15:32:52.029" v="8392" actId="20577"/>
          <ac:spMkLst>
            <pc:docMk/>
            <pc:sldMk cId="3921278543" sldId="375"/>
            <ac:spMk id="2" creationId="{0F38800C-8A7D-E150-1D69-4C942110B9A3}"/>
          </ac:spMkLst>
        </pc:spChg>
        <pc:spChg chg="mod">
          <ac:chgData name="Ali, Syed Waqqas" userId="1b3a5f44-9498-4738-8c4e-8127257d744d" providerId="ADAL" clId="{E70FF6FB-B165-40EC-B64C-541B33E8F990}" dt="2024-01-25T15:34:19.305" v="8632" actId="207"/>
          <ac:spMkLst>
            <pc:docMk/>
            <pc:sldMk cId="3921278543" sldId="375"/>
            <ac:spMk id="3" creationId="{B3B2A76D-3F08-9C2B-C3E3-4A25DA409F80}"/>
          </ac:spMkLst>
        </pc:spChg>
      </pc:sldChg>
      <pc:sldChg chg="modSp add mod">
        <pc:chgData name="Ali, Syed Waqqas" userId="1b3a5f44-9498-4738-8c4e-8127257d744d" providerId="ADAL" clId="{E70FF6FB-B165-40EC-B64C-541B33E8F990}" dt="2024-01-25T15:40:28.686" v="9122" actId="20577"/>
        <pc:sldMkLst>
          <pc:docMk/>
          <pc:sldMk cId="3449519716" sldId="376"/>
        </pc:sldMkLst>
        <pc:spChg chg="mod">
          <ac:chgData name="Ali, Syed Waqqas" userId="1b3a5f44-9498-4738-8c4e-8127257d744d" providerId="ADAL" clId="{E70FF6FB-B165-40EC-B64C-541B33E8F990}" dt="2024-01-25T15:40:28.686" v="9122" actId="20577"/>
          <ac:spMkLst>
            <pc:docMk/>
            <pc:sldMk cId="3449519716" sldId="376"/>
            <ac:spMk id="3" creationId="{B3B2A76D-3F08-9C2B-C3E3-4A25DA409F80}"/>
          </ac:spMkLst>
        </pc:spChg>
      </pc:sldChg>
      <pc:sldChg chg="modSp add mod">
        <pc:chgData name="Ali, Syed Waqqas" userId="1b3a5f44-9498-4738-8c4e-8127257d744d" providerId="ADAL" clId="{E70FF6FB-B165-40EC-B64C-541B33E8F990}" dt="2024-01-25T15:39:46.230" v="9098" actId="20577"/>
        <pc:sldMkLst>
          <pc:docMk/>
          <pc:sldMk cId="781360920" sldId="377"/>
        </pc:sldMkLst>
        <pc:spChg chg="mod">
          <ac:chgData name="Ali, Syed Waqqas" userId="1b3a5f44-9498-4738-8c4e-8127257d744d" providerId="ADAL" clId="{E70FF6FB-B165-40EC-B64C-541B33E8F990}" dt="2024-01-25T15:37:25.044" v="8831" actId="20577"/>
          <ac:spMkLst>
            <pc:docMk/>
            <pc:sldMk cId="781360920" sldId="377"/>
            <ac:spMk id="2" creationId="{0F38800C-8A7D-E150-1D69-4C942110B9A3}"/>
          </ac:spMkLst>
        </pc:spChg>
        <pc:spChg chg="mod">
          <ac:chgData name="Ali, Syed Waqqas" userId="1b3a5f44-9498-4738-8c4e-8127257d744d" providerId="ADAL" clId="{E70FF6FB-B165-40EC-B64C-541B33E8F990}" dt="2024-01-25T15:39:46.230" v="9098" actId="20577"/>
          <ac:spMkLst>
            <pc:docMk/>
            <pc:sldMk cId="781360920" sldId="377"/>
            <ac:spMk id="3" creationId="{B3B2A76D-3F08-9C2B-C3E3-4A25DA409F80}"/>
          </ac:spMkLst>
        </pc:spChg>
      </pc:sldChg>
      <pc:sldChg chg="modSp add mod">
        <pc:chgData name="Ali, Syed Waqqas" userId="1b3a5f44-9498-4738-8c4e-8127257d744d" providerId="ADAL" clId="{E70FF6FB-B165-40EC-B64C-541B33E8F990}" dt="2024-01-25T15:42:04.962" v="9215" actId="207"/>
        <pc:sldMkLst>
          <pc:docMk/>
          <pc:sldMk cId="3766653037" sldId="378"/>
        </pc:sldMkLst>
        <pc:spChg chg="mod">
          <ac:chgData name="Ali, Syed Waqqas" userId="1b3a5f44-9498-4738-8c4e-8127257d744d" providerId="ADAL" clId="{E70FF6FB-B165-40EC-B64C-541B33E8F990}" dt="2024-01-25T15:41:38.462" v="9152" actId="20577"/>
          <ac:spMkLst>
            <pc:docMk/>
            <pc:sldMk cId="3766653037" sldId="378"/>
            <ac:spMk id="2" creationId="{0F38800C-8A7D-E150-1D69-4C942110B9A3}"/>
          </ac:spMkLst>
        </pc:spChg>
        <pc:spChg chg="mod">
          <ac:chgData name="Ali, Syed Waqqas" userId="1b3a5f44-9498-4738-8c4e-8127257d744d" providerId="ADAL" clId="{E70FF6FB-B165-40EC-B64C-541B33E8F990}" dt="2024-01-25T15:42:04.962" v="9215" actId="207"/>
          <ac:spMkLst>
            <pc:docMk/>
            <pc:sldMk cId="3766653037" sldId="378"/>
            <ac:spMk id="3" creationId="{B3B2A76D-3F08-9C2B-C3E3-4A25DA409F80}"/>
          </ac:spMkLst>
        </pc:spChg>
      </pc:sldChg>
      <pc:sldChg chg="modSp add mod">
        <pc:chgData name="Ali, Syed Waqqas" userId="1b3a5f44-9498-4738-8c4e-8127257d744d" providerId="ADAL" clId="{E70FF6FB-B165-40EC-B64C-541B33E8F990}" dt="2024-01-25T15:42:51.733" v="9286" actId="13926"/>
        <pc:sldMkLst>
          <pc:docMk/>
          <pc:sldMk cId="59259375" sldId="379"/>
        </pc:sldMkLst>
        <pc:spChg chg="mod">
          <ac:chgData name="Ali, Syed Waqqas" userId="1b3a5f44-9498-4738-8c4e-8127257d744d" providerId="ADAL" clId="{E70FF6FB-B165-40EC-B64C-541B33E8F990}" dt="2024-01-25T15:42:22.359" v="9228" actId="20577"/>
          <ac:spMkLst>
            <pc:docMk/>
            <pc:sldMk cId="59259375" sldId="379"/>
            <ac:spMk id="2" creationId="{7941C4D4-39FE-4935-5E75-41F4E4B94491}"/>
          </ac:spMkLst>
        </pc:spChg>
        <pc:spChg chg="mod">
          <ac:chgData name="Ali, Syed Waqqas" userId="1b3a5f44-9498-4738-8c4e-8127257d744d" providerId="ADAL" clId="{E70FF6FB-B165-40EC-B64C-541B33E8F990}" dt="2024-01-25T15:42:51.733" v="9286" actId="13926"/>
          <ac:spMkLst>
            <pc:docMk/>
            <pc:sldMk cId="59259375" sldId="379"/>
            <ac:spMk id="3" creationId="{CD25B33D-4588-828C-A6BD-8326B33B6334}"/>
          </ac:spMkLst>
        </pc:spChg>
        <pc:spChg chg="mod">
          <ac:chgData name="Ali, Syed Waqqas" userId="1b3a5f44-9498-4738-8c4e-8127257d744d" providerId="ADAL" clId="{E70FF6FB-B165-40EC-B64C-541B33E8F990}" dt="2024-01-25T15:42:46.366" v="9284" actId="20577"/>
          <ac:spMkLst>
            <pc:docMk/>
            <pc:sldMk cId="59259375" sldId="379"/>
            <ac:spMk id="4" creationId="{49959AFF-12A6-2BF9-0391-BF2E7E44A9BF}"/>
          </ac:spMkLst>
        </pc:spChg>
      </pc:sldChg>
      <pc:sldChg chg="modSp add mod">
        <pc:chgData name="Ali, Syed Waqqas" userId="1b3a5f44-9498-4738-8c4e-8127257d744d" providerId="ADAL" clId="{E70FF6FB-B165-40EC-B64C-541B33E8F990}" dt="2024-01-25T15:44:57.527" v="9471" actId="20577"/>
        <pc:sldMkLst>
          <pc:docMk/>
          <pc:sldMk cId="2769934401" sldId="380"/>
        </pc:sldMkLst>
        <pc:spChg chg="mod">
          <ac:chgData name="Ali, Syed Waqqas" userId="1b3a5f44-9498-4738-8c4e-8127257d744d" providerId="ADAL" clId="{E70FF6FB-B165-40EC-B64C-541B33E8F990}" dt="2024-01-25T15:43:07.854" v="9289" actId="113"/>
          <ac:spMkLst>
            <pc:docMk/>
            <pc:sldMk cId="2769934401" sldId="380"/>
            <ac:spMk id="3" creationId="{CD25B33D-4588-828C-A6BD-8326B33B6334}"/>
          </ac:spMkLst>
        </pc:spChg>
        <pc:spChg chg="mod">
          <ac:chgData name="Ali, Syed Waqqas" userId="1b3a5f44-9498-4738-8c4e-8127257d744d" providerId="ADAL" clId="{E70FF6FB-B165-40EC-B64C-541B33E8F990}" dt="2024-01-25T15:44:57.527" v="9471" actId="20577"/>
          <ac:spMkLst>
            <pc:docMk/>
            <pc:sldMk cId="2769934401" sldId="380"/>
            <ac:spMk id="4" creationId="{49959AFF-12A6-2BF9-0391-BF2E7E44A9BF}"/>
          </ac:spMkLst>
        </pc:spChg>
      </pc:sldChg>
      <pc:sldChg chg="modSp add mod">
        <pc:chgData name="Ali, Syed Waqqas" userId="1b3a5f44-9498-4738-8c4e-8127257d744d" providerId="ADAL" clId="{E70FF6FB-B165-40EC-B64C-541B33E8F990}" dt="2024-01-25T15:45:00.943" v="9474" actId="403"/>
        <pc:sldMkLst>
          <pc:docMk/>
          <pc:sldMk cId="2602905853" sldId="381"/>
        </pc:sldMkLst>
        <pc:spChg chg="mod">
          <ac:chgData name="Ali, Syed Waqqas" userId="1b3a5f44-9498-4738-8c4e-8127257d744d" providerId="ADAL" clId="{E70FF6FB-B165-40EC-B64C-541B33E8F990}" dt="2024-01-25T15:45:00.943" v="9474" actId="403"/>
          <ac:spMkLst>
            <pc:docMk/>
            <pc:sldMk cId="2602905853" sldId="381"/>
            <ac:spMk id="4" creationId="{49959AFF-12A6-2BF9-0391-BF2E7E44A9BF}"/>
          </ac:spMkLst>
        </pc:spChg>
      </pc:sldChg>
      <pc:sldChg chg="add del">
        <pc:chgData name="Ali, Syed Waqqas" userId="1b3a5f44-9498-4738-8c4e-8127257d744d" providerId="ADAL" clId="{E70FF6FB-B165-40EC-B64C-541B33E8F990}" dt="2024-01-25T15:51:23.975" v="9650" actId="47"/>
        <pc:sldMkLst>
          <pc:docMk/>
          <pc:sldMk cId="980353964" sldId="382"/>
        </pc:sldMkLst>
      </pc:sldChg>
      <pc:sldChg chg="modSp add del mod">
        <pc:chgData name="Ali, Syed Waqqas" userId="1b3a5f44-9498-4738-8c4e-8127257d744d" providerId="ADAL" clId="{E70FF6FB-B165-40EC-B64C-541B33E8F990}" dt="2024-01-25T15:52:33.206" v="9681" actId="47"/>
        <pc:sldMkLst>
          <pc:docMk/>
          <pc:sldMk cId="1522104086" sldId="382"/>
        </pc:sldMkLst>
        <pc:spChg chg="mod">
          <ac:chgData name="Ali, Syed Waqqas" userId="1b3a5f44-9498-4738-8c4e-8127257d744d" providerId="ADAL" clId="{E70FF6FB-B165-40EC-B64C-541B33E8F990}" dt="2024-01-25T15:52:26.130" v="9679" actId="20577"/>
          <ac:spMkLst>
            <pc:docMk/>
            <pc:sldMk cId="1522104086" sldId="382"/>
            <ac:spMk id="2" creationId="{0F38800C-8A7D-E150-1D69-4C942110B9A3}"/>
          </ac:spMkLst>
        </pc:spChg>
      </pc:sldChg>
      <pc:sldChg chg="add del">
        <pc:chgData name="Ali, Syed Waqqas" userId="1b3a5f44-9498-4738-8c4e-8127257d744d" providerId="ADAL" clId="{E70FF6FB-B165-40EC-B64C-541B33E8F990}" dt="2024-01-25T15:51:22.405" v="9649" actId="47"/>
        <pc:sldMkLst>
          <pc:docMk/>
          <pc:sldMk cId="929684761" sldId="383"/>
        </pc:sldMkLst>
      </pc:sldChg>
      <pc:sldChg chg="modSp add mod">
        <pc:chgData name="Ali, Syed Waqqas" userId="1b3a5f44-9498-4738-8c4e-8127257d744d" providerId="ADAL" clId="{E70FF6FB-B165-40EC-B64C-541B33E8F990}" dt="2024-01-25T16:04:27.300" v="9838" actId="20577"/>
        <pc:sldMkLst>
          <pc:docMk/>
          <pc:sldMk cId="986491755" sldId="383"/>
        </pc:sldMkLst>
        <pc:spChg chg="mod">
          <ac:chgData name="Ali, Syed Waqqas" userId="1b3a5f44-9498-4738-8c4e-8127257d744d" providerId="ADAL" clId="{E70FF6FB-B165-40EC-B64C-541B33E8F990}" dt="2024-01-25T16:04:19.065" v="9806" actId="13926"/>
          <ac:spMkLst>
            <pc:docMk/>
            <pc:sldMk cId="986491755" sldId="383"/>
            <ac:spMk id="3" creationId="{CD25B33D-4588-828C-A6BD-8326B33B6334}"/>
          </ac:spMkLst>
        </pc:spChg>
        <pc:spChg chg="mod">
          <ac:chgData name="Ali, Syed Waqqas" userId="1b3a5f44-9498-4738-8c4e-8127257d744d" providerId="ADAL" clId="{E70FF6FB-B165-40EC-B64C-541B33E8F990}" dt="2024-01-25T16:04:27.300" v="9838" actId="20577"/>
          <ac:spMkLst>
            <pc:docMk/>
            <pc:sldMk cId="986491755" sldId="383"/>
            <ac:spMk id="4" creationId="{49959AFF-12A6-2BF9-0391-BF2E7E44A9BF}"/>
          </ac:spMkLst>
        </pc:spChg>
      </pc:sldChg>
      <pc:sldChg chg="modSp add mod">
        <pc:chgData name="Ali, Syed Waqqas" userId="1b3a5f44-9498-4738-8c4e-8127257d744d" providerId="ADAL" clId="{E70FF6FB-B165-40EC-B64C-541B33E8F990}" dt="2024-01-25T16:05:45.748" v="10272" actId="20577"/>
        <pc:sldMkLst>
          <pc:docMk/>
          <pc:sldMk cId="2899813288" sldId="384"/>
        </pc:sldMkLst>
        <pc:spChg chg="mod">
          <ac:chgData name="Ali, Syed Waqqas" userId="1b3a5f44-9498-4738-8c4e-8127257d744d" providerId="ADAL" clId="{E70FF6FB-B165-40EC-B64C-541B33E8F990}" dt="2024-01-25T16:04:43.795" v="9882" actId="20577"/>
          <ac:spMkLst>
            <pc:docMk/>
            <pc:sldMk cId="2899813288" sldId="384"/>
            <ac:spMk id="2" creationId="{0F38800C-8A7D-E150-1D69-4C942110B9A3}"/>
          </ac:spMkLst>
        </pc:spChg>
        <pc:spChg chg="mod">
          <ac:chgData name="Ali, Syed Waqqas" userId="1b3a5f44-9498-4738-8c4e-8127257d744d" providerId="ADAL" clId="{E70FF6FB-B165-40EC-B64C-541B33E8F990}" dt="2024-01-25T16:05:45.748" v="10272" actId="20577"/>
          <ac:spMkLst>
            <pc:docMk/>
            <pc:sldMk cId="2899813288" sldId="384"/>
            <ac:spMk id="3" creationId="{B3B2A76D-3F08-9C2B-C3E3-4A25DA409F80}"/>
          </ac:spMkLst>
        </pc:spChg>
      </pc:sldChg>
    </pc:docChg>
  </pc:docChgLst>
  <pc:docChgLst>
    <pc:chgData name="Ali, Syed Waqqas" userId="1b3a5f44-9498-4738-8c4e-8127257d744d" providerId="ADAL" clId="{EBD19207-FFF1-4C19-9BB7-889A96F86635}"/>
    <pc:docChg chg="undo custSel addSld modSld">
      <pc:chgData name="Ali, Syed Waqqas" userId="1b3a5f44-9498-4738-8c4e-8127257d744d" providerId="ADAL" clId="{EBD19207-FFF1-4C19-9BB7-889A96F86635}" dt="2024-04-02T19:17:59.328" v="1033" actId="313"/>
      <pc:docMkLst>
        <pc:docMk/>
      </pc:docMkLst>
      <pc:sldChg chg="modSp mod">
        <pc:chgData name="Ali, Syed Waqqas" userId="1b3a5f44-9498-4738-8c4e-8127257d744d" providerId="ADAL" clId="{EBD19207-FFF1-4C19-9BB7-889A96F86635}" dt="2024-04-02T19:06:54.252" v="597" actId="20577"/>
        <pc:sldMkLst>
          <pc:docMk/>
          <pc:sldMk cId="2357828672" sldId="333"/>
        </pc:sldMkLst>
        <pc:spChg chg="mod">
          <ac:chgData name="Ali, Syed Waqqas" userId="1b3a5f44-9498-4738-8c4e-8127257d744d" providerId="ADAL" clId="{EBD19207-FFF1-4C19-9BB7-889A96F86635}" dt="2024-04-02T19:06:54.252" v="597" actId="20577"/>
          <ac:spMkLst>
            <pc:docMk/>
            <pc:sldMk cId="2357828672" sldId="333"/>
            <ac:spMk id="3" creationId="{B3B2A76D-3F08-9C2B-C3E3-4A25DA409F80}"/>
          </ac:spMkLst>
        </pc:spChg>
      </pc:sldChg>
      <pc:sldChg chg="modSp mod">
        <pc:chgData name="Ali, Syed Waqqas" userId="1b3a5f44-9498-4738-8c4e-8127257d744d" providerId="ADAL" clId="{EBD19207-FFF1-4C19-9BB7-889A96F86635}" dt="2024-04-02T19:07:38.643" v="625" actId="20577"/>
        <pc:sldMkLst>
          <pc:docMk/>
          <pc:sldMk cId="3007783336" sldId="338"/>
        </pc:sldMkLst>
        <pc:spChg chg="mod">
          <ac:chgData name="Ali, Syed Waqqas" userId="1b3a5f44-9498-4738-8c4e-8127257d744d" providerId="ADAL" clId="{EBD19207-FFF1-4C19-9BB7-889A96F86635}" dt="2024-04-02T19:07:38.643" v="625" actId="20577"/>
          <ac:spMkLst>
            <pc:docMk/>
            <pc:sldMk cId="3007783336" sldId="338"/>
            <ac:spMk id="3" creationId="{B3B2A76D-3F08-9C2B-C3E3-4A25DA409F80}"/>
          </ac:spMkLst>
        </pc:spChg>
      </pc:sldChg>
      <pc:sldChg chg="modSp mod">
        <pc:chgData name="Ali, Syed Waqqas" userId="1b3a5f44-9498-4738-8c4e-8127257d744d" providerId="ADAL" clId="{EBD19207-FFF1-4C19-9BB7-889A96F86635}" dt="2024-04-02T19:08:12.120" v="627" actId="115"/>
        <pc:sldMkLst>
          <pc:docMk/>
          <pc:sldMk cId="1520169815" sldId="345"/>
        </pc:sldMkLst>
        <pc:spChg chg="mod">
          <ac:chgData name="Ali, Syed Waqqas" userId="1b3a5f44-9498-4738-8c4e-8127257d744d" providerId="ADAL" clId="{EBD19207-FFF1-4C19-9BB7-889A96F86635}" dt="2024-04-02T19:08:12.120" v="627" actId="115"/>
          <ac:spMkLst>
            <pc:docMk/>
            <pc:sldMk cId="1520169815" sldId="345"/>
            <ac:spMk id="3" creationId="{B3B2A76D-3F08-9C2B-C3E3-4A25DA409F80}"/>
          </ac:spMkLst>
        </pc:spChg>
      </pc:sldChg>
      <pc:sldChg chg="modSp mod">
        <pc:chgData name="Ali, Syed Waqqas" userId="1b3a5f44-9498-4738-8c4e-8127257d744d" providerId="ADAL" clId="{EBD19207-FFF1-4C19-9BB7-889A96F86635}" dt="2024-04-02T19:08:41.247" v="630" actId="113"/>
        <pc:sldMkLst>
          <pc:docMk/>
          <pc:sldMk cId="2229587016" sldId="346"/>
        </pc:sldMkLst>
        <pc:spChg chg="mod">
          <ac:chgData name="Ali, Syed Waqqas" userId="1b3a5f44-9498-4738-8c4e-8127257d744d" providerId="ADAL" clId="{EBD19207-FFF1-4C19-9BB7-889A96F86635}" dt="2024-04-02T19:08:41.247" v="630" actId="113"/>
          <ac:spMkLst>
            <pc:docMk/>
            <pc:sldMk cId="2229587016" sldId="346"/>
            <ac:spMk id="3" creationId="{B3B2A76D-3F08-9C2B-C3E3-4A25DA409F80}"/>
          </ac:spMkLst>
        </pc:spChg>
      </pc:sldChg>
      <pc:sldChg chg="modSp mod">
        <pc:chgData name="Ali, Syed Waqqas" userId="1b3a5f44-9498-4738-8c4e-8127257d744d" providerId="ADAL" clId="{EBD19207-FFF1-4C19-9BB7-889A96F86635}" dt="2024-04-02T19:09:01.475" v="632" actId="113"/>
        <pc:sldMkLst>
          <pc:docMk/>
          <pc:sldMk cId="2233572136" sldId="347"/>
        </pc:sldMkLst>
        <pc:spChg chg="mod">
          <ac:chgData name="Ali, Syed Waqqas" userId="1b3a5f44-9498-4738-8c4e-8127257d744d" providerId="ADAL" clId="{EBD19207-FFF1-4C19-9BB7-889A96F86635}" dt="2024-04-02T19:09:01.475" v="632" actId="113"/>
          <ac:spMkLst>
            <pc:docMk/>
            <pc:sldMk cId="2233572136" sldId="347"/>
            <ac:spMk id="3" creationId="{B3B2A76D-3F08-9C2B-C3E3-4A25DA409F80}"/>
          </ac:spMkLst>
        </pc:spChg>
      </pc:sldChg>
      <pc:sldChg chg="modSp mod">
        <pc:chgData name="Ali, Syed Waqqas" userId="1b3a5f44-9498-4738-8c4e-8127257d744d" providerId="ADAL" clId="{EBD19207-FFF1-4C19-9BB7-889A96F86635}" dt="2024-04-02T19:10:42.954" v="655" actId="20577"/>
        <pc:sldMkLst>
          <pc:docMk/>
          <pc:sldMk cId="848444067" sldId="353"/>
        </pc:sldMkLst>
        <pc:spChg chg="mod">
          <ac:chgData name="Ali, Syed Waqqas" userId="1b3a5f44-9498-4738-8c4e-8127257d744d" providerId="ADAL" clId="{EBD19207-FFF1-4C19-9BB7-889A96F86635}" dt="2024-04-02T19:10:23.811" v="642" actId="207"/>
          <ac:spMkLst>
            <pc:docMk/>
            <pc:sldMk cId="848444067" sldId="353"/>
            <ac:spMk id="2" creationId="{0F38800C-8A7D-E150-1D69-4C942110B9A3}"/>
          </ac:spMkLst>
        </pc:spChg>
        <pc:spChg chg="mod">
          <ac:chgData name="Ali, Syed Waqqas" userId="1b3a5f44-9498-4738-8c4e-8127257d744d" providerId="ADAL" clId="{EBD19207-FFF1-4C19-9BB7-889A96F86635}" dt="2024-04-02T19:10:42.954" v="655" actId="20577"/>
          <ac:spMkLst>
            <pc:docMk/>
            <pc:sldMk cId="848444067" sldId="353"/>
            <ac:spMk id="3" creationId="{B3B2A76D-3F08-9C2B-C3E3-4A25DA409F80}"/>
          </ac:spMkLst>
        </pc:spChg>
      </pc:sldChg>
      <pc:sldChg chg="addSp delSp modSp mod">
        <pc:chgData name="Ali, Syed Waqqas" userId="1b3a5f44-9498-4738-8c4e-8127257d744d" providerId="ADAL" clId="{EBD19207-FFF1-4C19-9BB7-889A96F86635}" dt="2024-04-02T19:13:41.180" v="870" actId="1076"/>
        <pc:sldMkLst>
          <pc:docMk/>
          <pc:sldMk cId="3722135695" sldId="354"/>
        </pc:sldMkLst>
        <pc:spChg chg="add mod">
          <ac:chgData name="Ali, Syed Waqqas" userId="1b3a5f44-9498-4738-8c4e-8127257d744d" providerId="ADAL" clId="{EBD19207-FFF1-4C19-9BB7-889A96F86635}" dt="2024-04-02T19:12:04.914" v="844" actId="20577"/>
          <ac:spMkLst>
            <pc:docMk/>
            <pc:sldMk cId="3722135695" sldId="354"/>
            <ac:spMk id="2" creationId="{EE44CBCE-32DE-2259-5551-09AA01CD1D54}"/>
          </ac:spMkLst>
        </pc:spChg>
        <pc:spChg chg="add del mod">
          <ac:chgData name="Ali, Syed Waqqas" userId="1b3a5f44-9498-4738-8c4e-8127257d744d" providerId="ADAL" clId="{EBD19207-FFF1-4C19-9BB7-889A96F86635}" dt="2024-04-02T19:12:58.699" v="854" actId="478"/>
          <ac:spMkLst>
            <pc:docMk/>
            <pc:sldMk cId="3722135695" sldId="354"/>
            <ac:spMk id="22" creationId="{BCFC7D6A-D57B-C6EC-9C28-EE49E13907B8}"/>
          </ac:spMkLst>
        </pc:spChg>
        <pc:spChg chg="add del mod">
          <ac:chgData name="Ali, Syed Waqqas" userId="1b3a5f44-9498-4738-8c4e-8127257d744d" providerId="ADAL" clId="{EBD19207-FFF1-4C19-9BB7-889A96F86635}" dt="2024-04-02T19:13:00.540" v="855" actId="478"/>
          <ac:spMkLst>
            <pc:docMk/>
            <pc:sldMk cId="3722135695" sldId="354"/>
            <ac:spMk id="23" creationId="{9C48F83A-7139-17BC-E5F3-E9AB0787F7C6}"/>
          </ac:spMkLst>
        </pc:spChg>
        <pc:spChg chg="add mod">
          <ac:chgData name="Ali, Syed Waqqas" userId="1b3a5f44-9498-4738-8c4e-8127257d744d" providerId="ADAL" clId="{EBD19207-FFF1-4C19-9BB7-889A96F86635}" dt="2024-04-02T19:13:41.180" v="870" actId="1076"/>
          <ac:spMkLst>
            <pc:docMk/>
            <pc:sldMk cId="3722135695" sldId="354"/>
            <ac:spMk id="25" creationId="{EC52FCF7-3988-B0B3-FEB1-E1F6980339F2}"/>
          </ac:spMkLst>
        </pc:spChg>
      </pc:sldChg>
      <pc:sldChg chg="modSp mod">
        <pc:chgData name="Ali, Syed Waqqas" userId="1b3a5f44-9498-4738-8c4e-8127257d744d" providerId="ADAL" clId="{EBD19207-FFF1-4C19-9BB7-889A96F86635}" dt="2024-04-02T19:14:38.492" v="960" actId="1076"/>
        <pc:sldMkLst>
          <pc:docMk/>
          <pc:sldMk cId="2586347908" sldId="355"/>
        </pc:sldMkLst>
        <pc:spChg chg="mod">
          <ac:chgData name="Ali, Syed Waqqas" userId="1b3a5f44-9498-4738-8c4e-8127257d744d" providerId="ADAL" clId="{EBD19207-FFF1-4C19-9BB7-889A96F86635}" dt="2024-04-02T19:14:08.330" v="933" actId="20577"/>
          <ac:spMkLst>
            <pc:docMk/>
            <pc:sldMk cId="2586347908" sldId="355"/>
            <ac:spMk id="2" creationId="{0F38800C-8A7D-E150-1D69-4C942110B9A3}"/>
          </ac:spMkLst>
        </pc:spChg>
        <pc:spChg chg="mod">
          <ac:chgData name="Ali, Syed Waqqas" userId="1b3a5f44-9498-4738-8c4e-8127257d744d" providerId="ADAL" clId="{EBD19207-FFF1-4C19-9BB7-889A96F86635}" dt="2024-04-02T19:14:19.252" v="934" actId="1076"/>
          <ac:spMkLst>
            <pc:docMk/>
            <pc:sldMk cId="2586347908" sldId="355"/>
            <ac:spMk id="23" creationId="{A9EEF50E-B0F3-2315-A2AB-CD9672113044}"/>
          </ac:spMkLst>
        </pc:spChg>
        <pc:spChg chg="mod">
          <ac:chgData name="Ali, Syed Waqqas" userId="1b3a5f44-9498-4738-8c4e-8127257d744d" providerId="ADAL" clId="{EBD19207-FFF1-4C19-9BB7-889A96F86635}" dt="2024-04-02T19:14:38.492" v="960" actId="1076"/>
          <ac:spMkLst>
            <pc:docMk/>
            <pc:sldMk cId="2586347908" sldId="355"/>
            <ac:spMk id="24" creationId="{3BD989AB-834F-130C-E58F-EBB566FE123B}"/>
          </ac:spMkLst>
        </pc:spChg>
      </pc:sldChg>
      <pc:sldChg chg="addSp modSp mod">
        <pc:chgData name="Ali, Syed Waqqas" userId="1b3a5f44-9498-4738-8c4e-8127257d744d" providerId="ADAL" clId="{EBD19207-FFF1-4C19-9BB7-889A96F86635}" dt="2024-04-02T19:13:31.257" v="868" actId="1076"/>
        <pc:sldMkLst>
          <pc:docMk/>
          <pc:sldMk cId="2292195846" sldId="356"/>
        </pc:sldMkLst>
        <pc:spChg chg="mod">
          <ac:chgData name="Ali, Syed Waqqas" userId="1b3a5f44-9498-4738-8c4e-8127257d744d" providerId="ADAL" clId="{EBD19207-FFF1-4C19-9BB7-889A96F86635}" dt="2024-04-02T19:10:47.654" v="658" actId="20577"/>
          <ac:spMkLst>
            <pc:docMk/>
            <pc:sldMk cId="2292195846" sldId="356"/>
            <ac:spMk id="3" creationId="{B3B2A76D-3F08-9C2B-C3E3-4A25DA409F80}"/>
          </ac:spMkLst>
        </pc:spChg>
        <pc:spChg chg="add mod">
          <ac:chgData name="Ali, Syed Waqqas" userId="1b3a5f44-9498-4738-8c4e-8127257d744d" providerId="ADAL" clId="{EBD19207-FFF1-4C19-9BB7-889A96F86635}" dt="2024-04-02T19:11:26.140" v="747" actId="14100"/>
          <ac:spMkLst>
            <pc:docMk/>
            <pc:sldMk cId="2292195846" sldId="356"/>
            <ac:spMk id="17" creationId="{37AAB62C-DB5F-0490-4BD8-2420D59C4A78}"/>
          </ac:spMkLst>
        </pc:spChg>
        <pc:spChg chg="add mod">
          <ac:chgData name="Ali, Syed Waqqas" userId="1b3a5f44-9498-4738-8c4e-8127257d744d" providerId="ADAL" clId="{EBD19207-FFF1-4C19-9BB7-889A96F86635}" dt="2024-04-02T19:13:31.257" v="868" actId="1076"/>
          <ac:spMkLst>
            <pc:docMk/>
            <pc:sldMk cId="2292195846" sldId="356"/>
            <ac:spMk id="18" creationId="{A5C12A58-AAFF-6F80-9516-138933B7FBDC}"/>
          </ac:spMkLst>
        </pc:spChg>
      </pc:sldChg>
      <pc:sldChg chg="modSp">
        <pc:chgData name="Ali, Syed Waqqas" userId="1b3a5f44-9498-4738-8c4e-8127257d744d" providerId="ADAL" clId="{EBD19207-FFF1-4C19-9BB7-889A96F86635}" dt="2024-04-02T19:15:03.166" v="982" actId="20577"/>
        <pc:sldMkLst>
          <pc:docMk/>
          <pc:sldMk cId="2056567823" sldId="357"/>
        </pc:sldMkLst>
        <pc:spChg chg="mod">
          <ac:chgData name="Ali, Syed Waqqas" userId="1b3a5f44-9498-4738-8c4e-8127257d744d" providerId="ADAL" clId="{EBD19207-FFF1-4C19-9BB7-889A96F86635}" dt="2024-04-02T19:14:59.783" v="977" actId="20577"/>
          <ac:spMkLst>
            <pc:docMk/>
            <pc:sldMk cId="2056567823" sldId="357"/>
            <ac:spMk id="4" creationId="{17CA0B60-B747-3E6E-93DD-284D529CBF6A}"/>
          </ac:spMkLst>
        </pc:spChg>
        <pc:spChg chg="mod">
          <ac:chgData name="Ali, Syed Waqqas" userId="1b3a5f44-9498-4738-8c4e-8127257d744d" providerId="ADAL" clId="{EBD19207-FFF1-4C19-9BB7-889A96F86635}" dt="2024-04-02T19:15:03.166" v="982" actId="20577"/>
          <ac:spMkLst>
            <pc:docMk/>
            <pc:sldMk cId="2056567823" sldId="357"/>
            <ac:spMk id="6" creationId="{0B409958-BD7F-BA57-4C4D-20FADD342AD8}"/>
          </ac:spMkLst>
        </pc:spChg>
      </pc:sldChg>
      <pc:sldChg chg="addSp modSp mod">
        <pc:chgData name="Ali, Syed Waqqas" userId="1b3a5f44-9498-4738-8c4e-8127257d744d" providerId="ADAL" clId="{EBD19207-FFF1-4C19-9BB7-889A96F86635}" dt="2024-04-02T19:10:10.002" v="640"/>
        <pc:sldMkLst>
          <pc:docMk/>
          <pc:sldMk cId="753264297" sldId="359"/>
        </pc:sldMkLst>
        <pc:spChg chg="mod">
          <ac:chgData name="Ali, Syed Waqqas" userId="1b3a5f44-9498-4738-8c4e-8127257d744d" providerId="ADAL" clId="{EBD19207-FFF1-4C19-9BB7-889A96F86635}" dt="2024-04-02T19:10:10.002" v="640"/>
          <ac:spMkLst>
            <pc:docMk/>
            <pc:sldMk cId="753264297" sldId="359"/>
            <ac:spMk id="3" creationId="{B3B2A76D-3F08-9C2B-C3E3-4A25DA409F80}"/>
          </ac:spMkLst>
        </pc:spChg>
        <pc:spChg chg="add mod ord">
          <ac:chgData name="Ali, Syed Waqqas" userId="1b3a5f44-9498-4738-8c4e-8127257d744d" providerId="ADAL" clId="{EBD19207-FFF1-4C19-9BB7-889A96F86635}" dt="2024-04-02T19:09:46.171" v="636" actId="207"/>
          <ac:spMkLst>
            <pc:docMk/>
            <pc:sldMk cId="753264297" sldId="359"/>
            <ac:spMk id="10" creationId="{44F015B7-B517-2D0F-4844-6BDFC31BB59E}"/>
          </ac:spMkLst>
        </pc:spChg>
      </pc:sldChg>
      <pc:sldChg chg="addSp modSp mod">
        <pc:chgData name="Ali, Syed Waqqas" userId="1b3a5f44-9498-4738-8c4e-8127257d744d" providerId="ADAL" clId="{EBD19207-FFF1-4C19-9BB7-889A96F86635}" dt="2024-04-02T19:16:53.479" v="1008" actId="207"/>
        <pc:sldMkLst>
          <pc:docMk/>
          <pc:sldMk cId="2175705303" sldId="386"/>
        </pc:sldMkLst>
        <pc:spChg chg="mod">
          <ac:chgData name="Ali, Syed Waqqas" userId="1b3a5f44-9498-4738-8c4e-8127257d744d" providerId="ADAL" clId="{EBD19207-FFF1-4C19-9BB7-889A96F86635}" dt="2024-04-02T19:16:14.827" v="995" actId="27636"/>
          <ac:spMkLst>
            <pc:docMk/>
            <pc:sldMk cId="2175705303" sldId="386"/>
            <ac:spMk id="3" creationId="{B3B2A76D-3F08-9C2B-C3E3-4A25DA409F80}"/>
          </ac:spMkLst>
        </pc:spChg>
        <pc:spChg chg="add mod">
          <ac:chgData name="Ali, Syed Waqqas" userId="1b3a5f44-9498-4738-8c4e-8127257d744d" providerId="ADAL" clId="{EBD19207-FFF1-4C19-9BB7-889A96F86635}" dt="2024-04-02T19:16:53.479" v="1008" actId="207"/>
          <ac:spMkLst>
            <pc:docMk/>
            <pc:sldMk cId="2175705303" sldId="386"/>
            <ac:spMk id="9" creationId="{352997FE-0B10-1023-67DB-C816423B4987}"/>
          </ac:spMkLst>
        </pc:spChg>
      </pc:sldChg>
      <pc:sldChg chg="modSp mod">
        <pc:chgData name="Ali, Syed Waqqas" userId="1b3a5f44-9498-4738-8c4e-8127257d744d" providerId="ADAL" clId="{EBD19207-FFF1-4C19-9BB7-889A96F86635}" dt="2024-04-02T19:15:56.435" v="993" actId="20577"/>
        <pc:sldMkLst>
          <pc:docMk/>
          <pc:sldMk cId="1499037620" sldId="387"/>
        </pc:sldMkLst>
        <pc:spChg chg="mod">
          <ac:chgData name="Ali, Syed Waqqas" userId="1b3a5f44-9498-4738-8c4e-8127257d744d" providerId="ADAL" clId="{EBD19207-FFF1-4C19-9BB7-889A96F86635}" dt="2024-04-02T19:15:56.435" v="993" actId="20577"/>
          <ac:spMkLst>
            <pc:docMk/>
            <pc:sldMk cId="1499037620" sldId="387"/>
            <ac:spMk id="2" creationId="{0F38800C-8A7D-E150-1D69-4C942110B9A3}"/>
          </ac:spMkLst>
        </pc:spChg>
      </pc:sldChg>
      <pc:sldChg chg="modSp mod">
        <pc:chgData name="Ali, Syed Waqqas" userId="1b3a5f44-9498-4738-8c4e-8127257d744d" providerId="ADAL" clId="{EBD19207-FFF1-4C19-9BB7-889A96F86635}" dt="2024-04-02T19:17:40.935" v="1019" actId="20577"/>
        <pc:sldMkLst>
          <pc:docMk/>
          <pc:sldMk cId="4155930790" sldId="397"/>
        </pc:sldMkLst>
        <pc:spChg chg="mod">
          <ac:chgData name="Ali, Syed Waqqas" userId="1b3a5f44-9498-4738-8c4e-8127257d744d" providerId="ADAL" clId="{EBD19207-FFF1-4C19-9BB7-889A96F86635}" dt="2024-04-02T19:17:40.935" v="1019" actId="20577"/>
          <ac:spMkLst>
            <pc:docMk/>
            <pc:sldMk cId="4155930790" sldId="397"/>
            <ac:spMk id="2" creationId="{0F38800C-8A7D-E150-1D69-4C942110B9A3}"/>
          </ac:spMkLst>
        </pc:spChg>
      </pc:sldChg>
      <pc:sldChg chg="modSp mod">
        <pc:chgData name="Ali, Syed Waqqas" userId="1b3a5f44-9498-4738-8c4e-8127257d744d" providerId="ADAL" clId="{EBD19207-FFF1-4C19-9BB7-889A96F86635}" dt="2024-04-02T19:17:49.387" v="1029" actId="20577"/>
        <pc:sldMkLst>
          <pc:docMk/>
          <pc:sldMk cId="1816305505" sldId="398"/>
        </pc:sldMkLst>
        <pc:spChg chg="mod">
          <ac:chgData name="Ali, Syed Waqqas" userId="1b3a5f44-9498-4738-8c4e-8127257d744d" providerId="ADAL" clId="{EBD19207-FFF1-4C19-9BB7-889A96F86635}" dt="2024-04-02T19:17:49.387" v="1029" actId="20577"/>
          <ac:spMkLst>
            <pc:docMk/>
            <pc:sldMk cId="1816305505" sldId="398"/>
            <ac:spMk id="2" creationId="{0F38800C-8A7D-E150-1D69-4C942110B9A3}"/>
          </ac:spMkLst>
        </pc:spChg>
      </pc:sldChg>
      <pc:sldChg chg="modSp mod">
        <pc:chgData name="Ali, Syed Waqqas" userId="1b3a5f44-9498-4738-8c4e-8127257d744d" providerId="ADAL" clId="{EBD19207-FFF1-4C19-9BB7-889A96F86635}" dt="2024-04-02T19:17:59.328" v="1033" actId="313"/>
        <pc:sldMkLst>
          <pc:docMk/>
          <pc:sldMk cId="2488906424" sldId="399"/>
        </pc:sldMkLst>
        <pc:spChg chg="mod">
          <ac:chgData name="Ali, Syed Waqqas" userId="1b3a5f44-9498-4738-8c4e-8127257d744d" providerId="ADAL" clId="{EBD19207-FFF1-4C19-9BB7-889A96F86635}" dt="2024-04-02T19:17:59.328" v="1033" actId="313"/>
          <ac:spMkLst>
            <pc:docMk/>
            <pc:sldMk cId="2488906424" sldId="399"/>
            <ac:spMk id="2" creationId="{0F38800C-8A7D-E150-1D69-4C942110B9A3}"/>
          </ac:spMkLst>
        </pc:spChg>
      </pc:sldChg>
      <pc:sldChg chg="modSp mod">
        <pc:chgData name="Ali, Syed Waqqas" userId="1b3a5f44-9498-4738-8c4e-8127257d744d" providerId="ADAL" clId="{EBD19207-FFF1-4C19-9BB7-889A96F86635}" dt="2024-04-02T19:00:44.879" v="190" actId="20577"/>
        <pc:sldMkLst>
          <pc:docMk/>
          <pc:sldMk cId="679364800" sldId="410"/>
        </pc:sldMkLst>
        <pc:spChg chg="mod">
          <ac:chgData name="Ali, Syed Waqqas" userId="1b3a5f44-9498-4738-8c4e-8127257d744d" providerId="ADAL" clId="{EBD19207-FFF1-4C19-9BB7-889A96F86635}" dt="2024-04-02T19:00:44.879" v="190" actId="20577"/>
          <ac:spMkLst>
            <pc:docMk/>
            <pc:sldMk cId="679364800" sldId="410"/>
            <ac:spMk id="3" creationId="{B3B2A76D-3F08-9C2B-C3E3-4A25DA409F80}"/>
          </ac:spMkLst>
        </pc:spChg>
      </pc:sldChg>
      <pc:sldChg chg="modSp add mod">
        <pc:chgData name="Ali, Syed Waqqas" userId="1b3a5f44-9498-4738-8c4e-8127257d744d" providerId="ADAL" clId="{EBD19207-FFF1-4C19-9BB7-889A96F86635}" dt="2024-04-02T18:59:27.251" v="109" actId="20577"/>
        <pc:sldMkLst>
          <pc:docMk/>
          <pc:sldMk cId="2129773972" sldId="413"/>
        </pc:sldMkLst>
        <pc:spChg chg="mod">
          <ac:chgData name="Ali, Syed Waqqas" userId="1b3a5f44-9498-4738-8c4e-8127257d744d" providerId="ADAL" clId="{EBD19207-FFF1-4C19-9BB7-889A96F86635}" dt="2024-04-02T18:58:54.536" v="4" actId="20577"/>
          <ac:spMkLst>
            <pc:docMk/>
            <pc:sldMk cId="2129773972" sldId="413"/>
            <ac:spMk id="2" creationId="{0F38800C-8A7D-E150-1D69-4C942110B9A3}"/>
          </ac:spMkLst>
        </pc:spChg>
        <pc:spChg chg="mod">
          <ac:chgData name="Ali, Syed Waqqas" userId="1b3a5f44-9498-4738-8c4e-8127257d744d" providerId="ADAL" clId="{EBD19207-FFF1-4C19-9BB7-889A96F86635}" dt="2024-04-02T18:59:27.251" v="109" actId="20577"/>
          <ac:spMkLst>
            <pc:docMk/>
            <pc:sldMk cId="2129773972" sldId="413"/>
            <ac:spMk id="3" creationId="{B3B2A76D-3F08-9C2B-C3E3-4A25DA409F80}"/>
          </ac:spMkLst>
        </pc:spChg>
      </pc:sldChg>
      <pc:sldChg chg="addSp delSp modSp add mod">
        <pc:chgData name="Ali, Syed Waqqas" userId="1b3a5f44-9498-4738-8c4e-8127257d744d" providerId="ADAL" clId="{EBD19207-FFF1-4C19-9BB7-889A96F86635}" dt="2024-04-02T19:06:25.708" v="582" actId="692"/>
        <pc:sldMkLst>
          <pc:docMk/>
          <pc:sldMk cId="3674193743" sldId="414"/>
        </pc:sldMkLst>
        <pc:spChg chg="mod">
          <ac:chgData name="Ali, Syed Waqqas" userId="1b3a5f44-9498-4738-8c4e-8127257d744d" providerId="ADAL" clId="{EBD19207-FFF1-4C19-9BB7-889A96F86635}" dt="2024-04-02T19:05:36.271" v="533" actId="113"/>
          <ac:spMkLst>
            <pc:docMk/>
            <pc:sldMk cId="3674193743" sldId="414"/>
            <ac:spMk id="2" creationId="{B5D19C15-72DF-16C9-E8B1-668BC2A4A015}"/>
          </ac:spMkLst>
        </pc:spChg>
        <pc:spChg chg="mod">
          <ac:chgData name="Ali, Syed Waqqas" userId="1b3a5f44-9498-4738-8c4e-8127257d744d" providerId="ADAL" clId="{EBD19207-FFF1-4C19-9BB7-889A96F86635}" dt="2024-04-02T19:05:48.772" v="537" actId="207"/>
          <ac:spMkLst>
            <pc:docMk/>
            <pc:sldMk cId="3674193743" sldId="414"/>
            <ac:spMk id="3" creationId="{9E2D5A4E-DA17-E69B-4A49-20131568FACA}"/>
          </ac:spMkLst>
        </pc:spChg>
        <pc:spChg chg="add mod">
          <ac:chgData name="Ali, Syed Waqqas" userId="1b3a5f44-9498-4738-8c4e-8127257d744d" providerId="ADAL" clId="{EBD19207-FFF1-4C19-9BB7-889A96F86635}" dt="2024-04-02T19:04:34.407" v="441" actId="14100"/>
          <ac:spMkLst>
            <pc:docMk/>
            <pc:sldMk cId="3674193743" sldId="414"/>
            <ac:spMk id="11" creationId="{FD3D9350-11D9-6679-3A42-A72F0A87BE4C}"/>
          </ac:spMkLst>
        </pc:spChg>
        <pc:spChg chg="add mod">
          <ac:chgData name="Ali, Syed Waqqas" userId="1b3a5f44-9498-4738-8c4e-8127257d744d" providerId="ADAL" clId="{EBD19207-FFF1-4C19-9BB7-889A96F86635}" dt="2024-04-02T19:05:48.772" v="537" actId="207"/>
          <ac:spMkLst>
            <pc:docMk/>
            <pc:sldMk cId="3674193743" sldId="414"/>
            <ac:spMk id="12" creationId="{E8AA1AA4-DB1B-CBA9-5291-22AE137B883F}"/>
          </ac:spMkLst>
        </pc:spChg>
        <pc:spChg chg="add del mod">
          <ac:chgData name="Ali, Syed Waqqas" userId="1b3a5f44-9498-4738-8c4e-8127257d744d" providerId="ADAL" clId="{EBD19207-FFF1-4C19-9BB7-889A96F86635}" dt="2024-04-02T19:04:16.478" v="431" actId="478"/>
          <ac:spMkLst>
            <pc:docMk/>
            <pc:sldMk cId="3674193743" sldId="414"/>
            <ac:spMk id="14" creationId="{FF503ED0-3AFF-5DBF-706A-20D92365EA82}"/>
          </ac:spMkLst>
        </pc:spChg>
        <pc:spChg chg="add mod">
          <ac:chgData name="Ali, Syed Waqqas" userId="1b3a5f44-9498-4738-8c4e-8127257d744d" providerId="ADAL" clId="{EBD19207-FFF1-4C19-9BB7-889A96F86635}" dt="2024-04-02T19:05:48.772" v="537" actId="207"/>
          <ac:spMkLst>
            <pc:docMk/>
            <pc:sldMk cId="3674193743" sldId="414"/>
            <ac:spMk id="15" creationId="{D68081BD-4C22-73A4-4D3E-7D71F5C03BC0}"/>
          </ac:spMkLst>
        </pc:spChg>
        <pc:spChg chg="add mod">
          <ac:chgData name="Ali, Syed Waqqas" userId="1b3a5f44-9498-4738-8c4e-8127257d744d" providerId="ADAL" clId="{EBD19207-FFF1-4C19-9BB7-889A96F86635}" dt="2024-04-02T19:04:55.790" v="473" actId="1076"/>
          <ac:spMkLst>
            <pc:docMk/>
            <pc:sldMk cId="3674193743" sldId="414"/>
            <ac:spMk id="16" creationId="{EAC722E5-6679-8865-129B-CFBC0EA81F68}"/>
          </ac:spMkLst>
        </pc:spChg>
        <pc:spChg chg="add mod">
          <ac:chgData name="Ali, Syed Waqqas" userId="1b3a5f44-9498-4738-8c4e-8127257d744d" providerId="ADAL" clId="{EBD19207-FFF1-4C19-9BB7-889A96F86635}" dt="2024-04-02T19:05:18.916" v="532" actId="20577"/>
          <ac:spMkLst>
            <pc:docMk/>
            <pc:sldMk cId="3674193743" sldId="414"/>
            <ac:spMk id="17" creationId="{E3DFF88A-9266-731D-E9D9-6E2A97A2BBB5}"/>
          </ac:spMkLst>
        </pc:spChg>
        <pc:spChg chg="add mod">
          <ac:chgData name="Ali, Syed Waqqas" userId="1b3a5f44-9498-4738-8c4e-8127257d744d" providerId="ADAL" clId="{EBD19207-FFF1-4C19-9BB7-889A96F86635}" dt="2024-04-02T19:06:07.976" v="554" actId="1076"/>
          <ac:spMkLst>
            <pc:docMk/>
            <pc:sldMk cId="3674193743" sldId="414"/>
            <ac:spMk id="18" creationId="{7409A9F3-BB1C-15AA-9376-58B7EB06320C}"/>
          </ac:spMkLst>
        </pc:spChg>
        <pc:picChg chg="add mod">
          <ac:chgData name="Ali, Syed Waqqas" userId="1b3a5f44-9498-4738-8c4e-8127257d744d" providerId="ADAL" clId="{EBD19207-FFF1-4C19-9BB7-889A96F86635}" dt="2024-04-02T19:03:35.321" v="376" actId="207"/>
          <ac:picMkLst>
            <pc:docMk/>
            <pc:sldMk cId="3674193743" sldId="414"/>
            <ac:picMk id="10" creationId="{B9A93431-6357-4374-51AA-A041312114DD}"/>
          </ac:picMkLst>
        </pc:picChg>
        <pc:cxnChg chg="mod">
          <ac:chgData name="Ali, Syed Waqqas" userId="1b3a5f44-9498-4738-8c4e-8127257d744d" providerId="ADAL" clId="{EBD19207-FFF1-4C19-9BB7-889A96F86635}" dt="2024-04-02T19:05:39.906" v="534" actId="1076"/>
          <ac:cxnSpMkLst>
            <pc:docMk/>
            <pc:sldMk cId="3674193743" sldId="414"/>
            <ac:cxnSpMk id="6" creationId="{C5D05131-89E1-DEFE-14E2-DEA08453B801}"/>
          </ac:cxnSpMkLst>
        </pc:cxnChg>
        <pc:cxnChg chg="add mod">
          <ac:chgData name="Ali, Syed Waqqas" userId="1b3a5f44-9498-4738-8c4e-8127257d744d" providerId="ADAL" clId="{EBD19207-FFF1-4C19-9BB7-889A96F86635}" dt="2024-04-02T19:06:25.708" v="582" actId="692"/>
          <ac:cxnSpMkLst>
            <pc:docMk/>
            <pc:sldMk cId="3674193743" sldId="414"/>
            <ac:cxnSpMk id="20" creationId="{DA32B144-8F05-1316-50C6-916A419CB896}"/>
          </ac:cxnSpMkLst>
        </pc:cxnChg>
        <pc:cxnChg chg="add mod">
          <ac:chgData name="Ali, Syed Waqqas" userId="1b3a5f44-9498-4738-8c4e-8127257d744d" providerId="ADAL" clId="{EBD19207-FFF1-4C19-9BB7-889A96F86635}" dt="2024-04-02T19:06:25.708" v="582" actId="692"/>
          <ac:cxnSpMkLst>
            <pc:docMk/>
            <pc:sldMk cId="3674193743" sldId="414"/>
            <ac:cxnSpMk id="21" creationId="{D7E02266-6E95-0EE1-E2C4-7DEB0E1D2921}"/>
          </ac:cxnSpMkLst>
        </pc:cxnChg>
      </pc:sldChg>
    </pc:docChg>
  </pc:docChgLst>
  <pc:docChgLst>
    <pc:chgData name="Ali, Syed Waqqas" userId="1b3a5f44-9498-4738-8c4e-8127257d744d" providerId="ADAL" clId="{68844641-03D1-4A4D-8BE9-0C710E3C8D9A}"/>
    <pc:docChg chg="undo custSel addSld modSld">
      <pc:chgData name="Ali, Syed Waqqas" userId="1b3a5f44-9498-4738-8c4e-8127257d744d" providerId="ADAL" clId="{68844641-03D1-4A4D-8BE9-0C710E3C8D9A}" dt="2024-02-15T20:28:42.326" v="267" actId="20577"/>
      <pc:docMkLst>
        <pc:docMk/>
      </pc:docMkLst>
      <pc:sldChg chg="modSp">
        <pc:chgData name="Ali, Syed Waqqas" userId="1b3a5f44-9498-4738-8c4e-8127257d744d" providerId="ADAL" clId="{68844641-03D1-4A4D-8BE9-0C710E3C8D9A}" dt="2024-02-15T20:28:13.655" v="246" actId="207"/>
        <pc:sldMkLst>
          <pc:docMk/>
          <pc:sldMk cId="200806148" sldId="423"/>
        </pc:sldMkLst>
        <pc:spChg chg="mod">
          <ac:chgData name="Ali, Syed Waqqas" userId="1b3a5f44-9498-4738-8c4e-8127257d744d" providerId="ADAL" clId="{68844641-03D1-4A4D-8BE9-0C710E3C8D9A}" dt="2024-02-15T20:28:13.655" v="246" actId="207"/>
          <ac:spMkLst>
            <pc:docMk/>
            <pc:sldMk cId="200806148" sldId="423"/>
            <ac:spMk id="3" creationId="{0CC0300E-9E29-359A-60DE-90DA66320DC5}"/>
          </ac:spMkLst>
        </pc:spChg>
      </pc:sldChg>
      <pc:sldChg chg="modSp mod">
        <pc:chgData name="Ali, Syed Waqqas" userId="1b3a5f44-9498-4738-8c4e-8127257d744d" providerId="ADAL" clId="{68844641-03D1-4A4D-8BE9-0C710E3C8D9A}" dt="2024-02-15T20:28:42.326" v="267" actId="20577"/>
        <pc:sldMkLst>
          <pc:docMk/>
          <pc:sldMk cId="3156794175" sldId="424"/>
        </pc:sldMkLst>
        <pc:spChg chg="mod">
          <ac:chgData name="Ali, Syed Waqqas" userId="1b3a5f44-9498-4738-8c4e-8127257d744d" providerId="ADAL" clId="{68844641-03D1-4A4D-8BE9-0C710E3C8D9A}" dt="2024-02-15T20:28:42.326" v="267" actId="20577"/>
          <ac:spMkLst>
            <pc:docMk/>
            <pc:sldMk cId="3156794175" sldId="424"/>
            <ac:spMk id="3" creationId="{622FF83B-155C-338F-0C3B-20674CD39AF5}"/>
          </ac:spMkLst>
        </pc:spChg>
      </pc:sldChg>
      <pc:sldChg chg="modSp mod">
        <pc:chgData name="Ali, Syed Waqqas" userId="1b3a5f44-9498-4738-8c4e-8127257d744d" providerId="ADAL" clId="{68844641-03D1-4A4D-8BE9-0C710E3C8D9A}" dt="2024-02-15T19:54:41.887" v="121" actId="20577"/>
        <pc:sldMkLst>
          <pc:docMk/>
          <pc:sldMk cId="3960150087" sldId="475"/>
        </pc:sldMkLst>
        <pc:spChg chg="mod">
          <ac:chgData name="Ali, Syed Waqqas" userId="1b3a5f44-9498-4738-8c4e-8127257d744d" providerId="ADAL" clId="{68844641-03D1-4A4D-8BE9-0C710E3C8D9A}" dt="2024-02-15T19:54:41.887" v="121" actId="20577"/>
          <ac:spMkLst>
            <pc:docMk/>
            <pc:sldMk cId="3960150087" sldId="475"/>
            <ac:spMk id="3" creationId="{4D149F22-5231-E487-7378-0144AB8C9F90}"/>
          </ac:spMkLst>
        </pc:spChg>
      </pc:sldChg>
      <pc:sldChg chg="modSp mod">
        <pc:chgData name="Ali, Syed Waqqas" userId="1b3a5f44-9498-4738-8c4e-8127257d744d" providerId="ADAL" clId="{68844641-03D1-4A4D-8BE9-0C710E3C8D9A}" dt="2024-02-15T19:55:21.860" v="123" actId="113"/>
        <pc:sldMkLst>
          <pc:docMk/>
          <pc:sldMk cId="4088651316" sldId="491"/>
        </pc:sldMkLst>
        <pc:spChg chg="mod">
          <ac:chgData name="Ali, Syed Waqqas" userId="1b3a5f44-9498-4738-8c4e-8127257d744d" providerId="ADAL" clId="{68844641-03D1-4A4D-8BE9-0C710E3C8D9A}" dt="2024-02-15T19:55:21.860" v="123" actId="113"/>
          <ac:spMkLst>
            <pc:docMk/>
            <pc:sldMk cId="4088651316" sldId="491"/>
            <ac:spMk id="3" creationId="{92530208-DB7E-EBC6-2621-22102260AC36}"/>
          </ac:spMkLst>
        </pc:spChg>
      </pc:sldChg>
      <pc:sldChg chg="modSp mod">
        <pc:chgData name="Ali, Syed Waqqas" userId="1b3a5f44-9498-4738-8c4e-8127257d744d" providerId="ADAL" clId="{68844641-03D1-4A4D-8BE9-0C710E3C8D9A}" dt="2024-02-15T19:55:15.081" v="122" actId="113"/>
        <pc:sldMkLst>
          <pc:docMk/>
          <pc:sldMk cId="348892759" sldId="492"/>
        </pc:sldMkLst>
        <pc:spChg chg="mod">
          <ac:chgData name="Ali, Syed Waqqas" userId="1b3a5f44-9498-4738-8c4e-8127257d744d" providerId="ADAL" clId="{68844641-03D1-4A4D-8BE9-0C710E3C8D9A}" dt="2024-02-15T19:55:15.081" v="122" actId="113"/>
          <ac:spMkLst>
            <pc:docMk/>
            <pc:sldMk cId="348892759" sldId="492"/>
            <ac:spMk id="3" creationId="{4965CC91-FBAF-0670-7C3F-7DFF41B17BCF}"/>
          </ac:spMkLst>
        </pc:spChg>
      </pc:sldChg>
      <pc:sldChg chg="modSp mod">
        <pc:chgData name="Ali, Syed Waqqas" userId="1b3a5f44-9498-4738-8c4e-8127257d744d" providerId="ADAL" clId="{68844641-03D1-4A4D-8BE9-0C710E3C8D9A}" dt="2024-02-15T19:56:32.229" v="224" actId="20577"/>
        <pc:sldMkLst>
          <pc:docMk/>
          <pc:sldMk cId="1613215945" sldId="497"/>
        </pc:sldMkLst>
        <pc:spChg chg="mod">
          <ac:chgData name="Ali, Syed Waqqas" userId="1b3a5f44-9498-4738-8c4e-8127257d744d" providerId="ADAL" clId="{68844641-03D1-4A4D-8BE9-0C710E3C8D9A}" dt="2024-02-15T19:56:32.229" v="224" actId="20577"/>
          <ac:spMkLst>
            <pc:docMk/>
            <pc:sldMk cId="1613215945" sldId="497"/>
            <ac:spMk id="3" creationId="{1C500B8F-F36C-54FC-0E11-D5A93189CC92}"/>
          </ac:spMkLst>
        </pc:spChg>
      </pc:sldChg>
      <pc:sldChg chg="modSp mod">
        <pc:chgData name="Ali, Syed Waqqas" userId="1b3a5f44-9498-4738-8c4e-8127257d744d" providerId="ADAL" clId="{68844641-03D1-4A4D-8BE9-0C710E3C8D9A}" dt="2024-02-15T20:27:10.584" v="244" actId="20577"/>
        <pc:sldMkLst>
          <pc:docMk/>
          <pc:sldMk cId="1744369952" sldId="499"/>
        </pc:sldMkLst>
        <pc:spChg chg="mod">
          <ac:chgData name="Ali, Syed Waqqas" userId="1b3a5f44-9498-4738-8c4e-8127257d744d" providerId="ADAL" clId="{68844641-03D1-4A4D-8BE9-0C710E3C8D9A}" dt="2024-02-15T20:27:10.584" v="244" actId="20577"/>
          <ac:spMkLst>
            <pc:docMk/>
            <pc:sldMk cId="1744369952" sldId="499"/>
            <ac:spMk id="2" creationId="{EA3B473D-D239-544C-8C07-F1039777FBBF}"/>
          </ac:spMkLst>
        </pc:spChg>
      </pc:sldChg>
      <pc:sldChg chg="modSp mod">
        <pc:chgData name="Ali, Syed Waqqas" userId="1b3a5f44-9498-4738-8c4e-8127257d744d" providerId="ADAL" clId="{68844641-03D1-4A4D-8BE9-0C710E3C8D9A}" dt="2024-02-15T19:44:57.921" v="5" actId="20577"/>
        <pc:sldMkLst>
          <pc:docMk/>
          <pc:sldMk cId="2199396216" sldId="505"/>
        </pc:sldMkLst>
        <pc:spChg chg="mod">
          <ac:chgData name="Ali, Syed Waqqas" userId="1b3a5f44-9498-4738-8c4e-8127257d744d" providerId="ADAL" clId="{68844641-03D1-4A4D-8BE9-0C710E3C8D9A}" dt="2024-02-15T19:44:57.921" v="5" actId="20577"/>
          <ac:spMkLst>
            <pc:docMk/>
            <pc:sldMk cId="2199396216" sldId="505"/>
            <ac:spMk id="3" creationId="{F1D425E6-885F-ADBE-ACA5-E7FCE35023BD}"/>
          </ac:spMkLst>
        </pc:spChg>
      </pc:sldChg>
      <pc:sldChg chg="modSp mod">
        <pc:chgData name="Ali, Syed Waqqas" userId="1b3a5f44-9498-4738-8c4e-8127257d744d" providerId="ADAL" clId="{68844641-03D1-4A4D-8BE9-0C710E3C8D9A}" dt="2024-02-15T19:53:50.545" v="81" actId="207"/>
        <pc:sldMkLst>
          <pc:docMk/>
          <pc:sldMk cId="3770596395" sldId="515"/>
        </pc:sldMkLst>
        <pc:spChg chg="mod">
          <ac:chgData name="Ali, Syed Waqqas" userId="1b3a5f44-9498-4738-8c4e-8127257d744d" providerId="ADAL" clId="{68844641-03D1-4A4D-8BE9-0C710E3C8D9A}" dt="2024-02-15T19:53:50.545" v="81" actId="207"/>
          <ac:spMkLst>
            <pc:docMk/>
            <pc:sldMk cId="3770596395" sldId="515"/>
            <ac:spMk id="4" creationId="{E2743D3E-3026-C847-2CBD-296E0739C2BA}"/>
          </ac:spMkLst>
        </pc:spChg>
      </pc:sldChg>
      <pc:sldChg chg="modSp add mod">
        <pc:chgData name="Ali, Syed Waqqas" userId="1b3a5f44-9498-4738-8c4e-8127257d744d" providerId="ADAL" clId="{68844641-03D1-4A4D-8BE9-0C710E3C8D9A}" dt="2024-02-15T19:53:06.974" v="80" actId="20577"/>
        <pc:sldMkLst>
          <pc:docMk/>
          <pc:sldMk cId="604896974" sldId="518"/>
        </pc:sldMkLst>
        <pc:spChg chg="mod">
          <ac:chgData name="Ali, Syed Waqqas" userId="1b3a5f44-9498-4738-8c4e-8127257d744d" providerId="ADAL" clId="{68844641-03D1-4A4D-8BE9-0C710E3C8D9A}" dt="2024-02-15T19:52:57.567" v="38" actId="20577"/>
          <ac:spMkLst>
            <pc:docMk/>
            <pc:sldMk cId="604896974" sldId="518"/>
            <ac:spMk id="2" creationId="{CED102DE-586C-EF43-5BF0-29B3A65F8C8A}"/>
          </ac:spMkLst>
        </pc:spChg>
        <pc:spChg chg="mod">
          <ac:chgData name="Ali, Syed Waqqas" userId="1b3a5f44-9498-4738-8c4e-8127257d744d" providerId="ADAL" clId="{68844641-03D1-4A4D-8BE9-0C710E3C8D9A}" dt="2024-02-15T19:53:06.974" v="80" actId="20577"/>
          <ac:spMkLst>
            <pc:docMk/>
            <pc:sldMk cId="604896974" sldId="518"/>
            <ac:spMk id="3" creationId="{814A649C-8B15-E5F3-D834-4523289684E9}"/>
          </ac:spMkLst>
        </pc:spChg>
      </pc:sldChg>
    </pc:docChg>
  </pc:docChgLst>
  <pc:docChgLst>
    <pc:chgData name="Ali, Syed Waqqas" userId="1b3a5f44-9498-4738-8c4e-8127257d744d" providerId="ADAL" clId="{870F4C0F-125E-4A34-8C33-C12A66B018E9}"/>
    <pc:docChg chg="undo custSel addSld delSld modSld sldOrd">
      <pc:chgData name="Ali, Syed Waqqas" userId="1b3a5f44-9498-4738-8c4e-8127257d744d" providerId="ADAL" clId="{870F4C0F-125E-4A34-8C33-C12A66B018E9}" dt="2024-01-30T16:43:39.961" v="11230" actId="20577"/>
      <pc:docMkLst>
        <pc:docMk/>
      </pc:docMkLst>
      <pc:sldChg chg="modSp mod">
        <pc:chgData name="Ali, Syed Waqqas" userId="1b3a5f44-9498-4738-8c4e-8127257d744d" providerId="ADAL" clId="{870F4C0F-125E-4A34-8C33-C12A66B018E9}" dt="2024-01-28T20:34:14.502" v="38" actId="20577"/>
        <pc:sldMkLst>
          <pc:docMk/>
          <pc:sldMk cId="934841674" sldId="256"/>
        </pc:sldMkLst>
        <pc:spChg chg="mod">
          <ac:chgData name="Ali, Syed Waqqas" userId="1b3a5f44-9498-4738-8c4e-8127257d744d" providerId="ADAL" clId="{870F4C0F-125E-4A34-8C33-C12A66B018E9}" dt="2024-01-28T20:34:14.502" v="38" actId="20577"/>
          <ac:spMkLst>
            <pc:docMk/>
            <pc:sldMk cId="934841674" sldId="256"/>
            <ac:spMk id="3" creationId="{EDA51176-E25E-ED77-CF76-5626FE212321}"/>
          </ac:spMkLst>
        </pc:spChg>
      </pc:sldChg>
      <pc:sldChg chg="modSp add mod">
        <pc:chgData name="Ali, Syed Waqqas" userId="1b3a5f44-9498-4738-8c4e-8127257d744d" providerId="ADAL" clId="{870F4C0F-125E-4A34-8C33-C12A66B018E9}" dt="2024-01-28T20:41:35.228" v="357" actId="20577"/>
        <pc:sldMkLst>
          <pc:docMk/>
          <pc:sldMk cId="265091583" sldId="333"/>
        </pc:sldMkLst>
        <pc:spChg chg="mod">
          <ac:chgData name="Ali, Syed Waqqas" userId="1b3a5f44-9498-4738-8c4e-8127257d744d" providerId="ADAL" clId="{870F4C0F-125E-4A34-8C33-C12A66B018E9}" dt="2024-01-28T20:38:46.230" v="57" actId="20577"/>
          <ac:spMkLst>
            <pc:docMk/>
            <pc:sldMk cId="265091583" sldId="333"/>
            <ac:spMk id="2" creationId="{0F38800C-8A7D-E150-1D69-4C942110B9A3}"/>
          </ac:spMkLst>
        </pc:spChg>
        <pc:spChg chg="mod">
          <ac:chgData name="Ali, Syed Waqqas" userId="1b3a5f44-9498-4738-8c4e-8127257d744d" providerId="ADAL" clId="{870F4C0F-125E-4A34-8C33-C12A66B018E9}" dt="2024-01-28T20:41:35.228" v="357" actId="20577"/>
          <ac:spMkLst>
            <pc:docMk/>
            <pc:sldMk cId="265091583" sldId="333"/>
            <ac:spMk id="3" creationId="{B3B2A76D-3F08-9C2B-C3E3-4A25DA409F80}"/>
          </ac:spMkLst>
        </pc:spChg>
        <pc:spChg chg="mod">
          <ac:chgData name="Ali, Syed Waqqas" userId="1b3a5f44-9498-4738-8c4e-8127257d744d" providerId="ADAL" clId="{870F4C0F-125E-4A34-8C33-C12A66B018E9}" dt="2024-01-28T20:40:46.078" v="351" actId="20577"/>
          <ac:spMkLst>
            <pc:docMk/>
            <pc:sldMk cId="265091583" sldId="333"/>
            <ac:spMk id="8" creationId="{0B58A229-77C1-434D-D9A7-9FF908E4DB29}"/>
          </ac:spMkLst>
        </pc:spChg>
      </pc:sldChg>
      <pc:sldChg chg="del">
        <pc:chgData name="Ali, Syed Waqqas" userId="1b3a5f44-9498-4738-8c4e-8127257d744d" providerId="ADAL" clId="{870F4C0F-125E-4A34-8C33-C12A66B018E9}" dt="2024-01-28T20:34:21.314" v="39" actId="47"/>
        <pc:sldMkLst>
          <pc:docMk/>
          <pc:sldMk cId="3968479159" sldId="333"/>
        </pc:sldMkLst>
      </pc:sldChg>
      <pc:sldChg chg="del">
        <pc:chgData name="Ali, Syed Waqqas" userId="1b3a5f44-9498-4738-8c4e-8127257d744d" providerId="ADAL" clId="{870F4C0F-125E-4A34-8C33-C12A66B018E9}" dt="2024-01-28T20:34:21.314" v="39" actId="47"/>
        <pc:sldMkLst>
          <pc:docMk/>
          <pc:sldMk cId="850934312" sldId="334"/>
        </pc:sldMkLst>
      </pc:sldChg>
      <pc:sldChg chg="modSp add mod">
        <pc:chgData name="Ali, Syed Waqqas" userId="1b3a5f44-9498-4738-8c4e-8127257d744d" providerId="ADAL" clId="{870F4C0F-125E-4A34-8C33-C12A66B018E9}" dt="2024-01-28T20:42:35.360" v="515" actId="20577"/>
        <pc:sldMkLst>
          <pc:docMk/>
          <pc:sldMk cId="1898683145" sldId="334"/>
        </pc:sldMkLst>
        <pc:spChg chg="mod">
          <ac:chgData name="Ali, Syed Waqqas" userId="1b3a5f44-9498-4738-8c4e-8127257d744d" providerId="ADAL" clId="{870F4C0F-125E-4A34-8C33-C12A66B018E9}" dt="2024-01-28T20:42:06.402" v="380" actId="20577"/>
          <ac:spMkLst>
            <pc:docMk/>
            <pc:sldMk cId="1898683145" sldId="334"/>
            <ac:spMk id="2" creationId="{0F38800C-8A7D-E150-1D69-4C942110B9A3}"/>
          </ac:spMkLst>
        </pc:spChg>
        <pc:spChg chg="mod">
          <ac:chgData name="Ali, Syed Waqqas" userId="1b3a5f44-9498-4738-8c4e-8127257d744d" providerId="ADAL" clId="{870F4C0F-125E-4A34-8C33-C12A66B018E9}" dt="2024-01-28T20:42:35.360" v="515" actId="20577"/>
          <ac:spMkLst>
            <pc:docMk/>
            <pc:sldMk cId="1898683145" sldId="334"/>
            <ac:spMk id="3" creationId="{B3B2A76D-3F08-9C2B-C3E3-4A25DA409F80}"/>
          </ac:spMkLst>
        </pc:spChg>
      </pc:sldChg>
      <pc:sldChg chg="addSp delSp modSp add mod">
        <pc:chgData name="Ali, Syed Waqqas" userId="1b3a5f44-9498-4738-8c4e-8127257d744d" providerId="ADAL" clId="{870F4C0F-125E-4A34-8C33-C12A66B018E9}" dt="2024-01-28T21:14:52.621" v="3660" actId="1076"/>
        <pc:sldMkLst>
          <pc:docMk/>
          <pc:sldMk cId="3704253487" sldId="335"/>
        </pc:sldMkLst>
        <pc:spChg chg="mod">
          <ac:chgData name="Ali, Syed Waqqas" userId="1b3a5f44-9498-4738-8c4e-8127257d744d" providerId="ADAL" clId="{870F4C0F-125E-4A34-8C33-C12A66B018E9}" dt="2024-01-28T20:42:58.172" v="542" actId="20577"/>
          <ac:spMkLst>
            <pc:docMk/>
            <pc:sldMk cId="3704253487" sldId="335"/>
            <ac:spMk id="2" creationId="{47BAB8DC-792C-43B5-3EBC-D7F7902B705A}"/>
          </ac:spMkLst>
        </pc:spChg>
        <pc:spChg chg="mod">
          <ac:chgData name="Ali, Syed Waqqas" userId="1b3a5f44-9498-4738-8c4e-8127257d744d" providerId="ADAL" clId="{870F4C0F-125E-4A34-8C33-C12A66B018E9}" dt="2024-01-28T20:43:00.439" v="550" actId="20577"/>
          <ac:spMkLst>
            <pc:docMk/>
            <pc:sldMk cId="3704253487" sldId="335"/>
            <ac:spMk id="3" creationId="{BCCBD51B-BCC7-C30F-0903-3C0B674C3654}"/>
          </ac:spMkLst>
        </pc:spChg>
        <pc:spChg chg="mod">
          <ac:chgData name="Ali, Syed Waqqas" userId="1b3a5f44-9498-4738-8c4e-8127257d744d" providerId="ADAL" clId="{870F4C0F-125E-4A34-8C33-C12A66B018E9}" dt="2024-01-28T20:43:52.218" v="645" actId="207"/>
          <ac:spMkLst>
            <pc:docMk/>
            <pc:sldMk cId="3704253487" sldId="335"/>
            <ac:spMk id="4" creationId="{17CA0B60-B747-3E6E-93DD-284D529CBF6A}"/>
          </ac:spMkLst>
        </pc:spChg>
        <pc:spChg chg="del mod">
          <ac:chgData name="Ali, Syed Waqqas" userId="1b3a5f44-9498-4738-8c4e-8127257d744d" providerId="ADAL" clId="{870F4C0F-125E-4A34-8C33-C12A66B018E9}" dt="2024-01-28T20:45:31.597" v="785" actId="478"/>
          <ac:spMkLst>
            <pc:docMk/>
            <pc:sldMk cId="3704253487" sldId="335"/>
            <ac:spMk id="5" creationId="{AB5831DD-238E-616E-8453-C5EC67052E0A}"/>
          </ac:spMkLst>
        </pc:spChg>
        <pc:spChg chg="add del mod">
          <ac:chgData name="Ali, Syed Waqqas" userId="1b3a5f44-9498-4738-8c4e-8127257d744d" providerId="ADAL" clId="{870F4C0F-125E-4A34-8C33-C12A66B018E9}" dt="2024-01-28T20:45:33.773" v="786" actId="478"/>
          <ac:spMkLst>
            <pc:docMk/>
            <pc:sldMk cId="3704253487" sldId="335"/>
            <ac:spMk id="13" creationId="{3DF82478-CDCB-3CAF-714D-E5B9DBD40549}"/>
          </ac:spMkLst>
        </pc:spChg>
        <pc:spChg chg="add mod">
          <ac:chgData name="Ali, Syed Waqqas" userId="1b3a5f44-9498-4738-8c4e-8127257d744d" providerId="ADAL" clId="{870F4C0F-125E-4A34-8C33-C12A66B018E9}" dt="2024-01-28T20:45:34.130" v="787"/>
          <ac:spMkLst>
            <pc:docMk/>
            <pc:sldMk cId="3704253487" sldId="335"/>
            <ac:spMk id="14" creationId="{DA57F9D6-EEC4-38B7-8D02-0190F815D5D5}"/>
          </ac:spMkLst>
        </pc:spChg>
        <pc:spChg chg="add mod">
          <ac:chgData name="Ali, Syed Waqqas" userId="1b3a5f44-9498-4738-8c4e-8127257d744d" providerId="ADAL" clId="{870F4C0F-125E-4A34-8C33-C12A66B018E9}" dt="2024-01-28T21:14:52.621" v="3660" actId="1076"/>
          <ac:spMkLst>
            <pc:docMk/>
            <pc:sldMk cId="3704253487" sldId="335"/>
            <ac:spMk id="15" creationId="{F2082FCA-22DD-CDA8-C243-1CFBD6B51E5E}"/>
          </ac:spMkLst>
        </pc:spChg>
      </pc:sldChg>
      <pc:sldChg chg="addSp modSp add mod">
        <pc:chgData name="Ali, Syed Waqqas" userId="1b3a5f44-9498-4738-8c4e-8127257d744d" providerId="ADAL" clId="{870F4C0F-125E-4A34-8C33-C12A66B018E9}" dt="2024-01-28T21:15:08.697" v="3665" actId="20577"/>
        <pc:sldMkLst>
          <pc:docMk/>
          <pc:sldMk cId="861195080" sldId="336"/>
        </pc:sldMkLst>
        <pc:spChg chg="mod">
          <ac:chgData name="Ali, Syed Waqqas" userId="1b3a5f44-9498-4738-8c4e-8127257d744d" providerId="ADAL" clId="{870F4C0F-125E-4A34-8C33-C12A66B018E9}" dt="2024-01-28T21:15:08.697" v="3665" actId="20577"/>
          <ac:spMkLst>
            <pc:docMk/>
            <pc:sldMk cId="861195080" sldId="336"/>
            <ac:spMk id="2" creationId="{47BAB8DC-792C-43B5-3EBC-D7F7902B705A}"/>
          </ac:spMkLst>
        </pc:spChg>
        <pc:spChg chg="mod">
          <ac:chgData name="Ali, Syed Waqqas" userId="1b3a5f44-9498-4738-8c4e-8127257d744d" providerId="ADAL" clId="{870F4C0F-125E-4A34-8C33-C12A66B018E9}" dt="2024-01-28T20:45:21.141" v="784" actId="1037"/>
          <ac:spMkLst>
            <pc:docMk/>
            <pc:sldMk cId="861195080" sldId="336"/>
            <ac:spMk id="5" creationId="{AB5831DD-238E-616E-8453-C5EC67052E0A}"/>
          </ac:spMkLst>
        </pc:spChg>
        <pc:spChg chg="mod">
          <ac:chgData name="Ali, Syed Waqqas" userId="1b3a5f44-9498-4738-8c4e-8127257d744d" providerId="ADAL" clId="{870F4C0F-125E-4A34-8C33-C12A66B018E9}" dt="2024-01-28T20:45:21.141" v="784" actId="1037"/>
          <ac:spMkLst>
            <pc:docMk/>
            <pc:sldMk cId="861195080" sldId="336"/>
            <ac:spMk id="6" creationId="{0B409958-BD7F-BA57-4C4D-20FADD342AD8}"/>
          </ac:spMkLst>
        </pc:spChg>
        <pc:spChg chg="add mod">
          <ac:chgData name="Ali, Syed Waqqas" userId="1b3a5f44-9498-4738-8c4e-8127257d744d" providerId="ADAL" clId="{870F4C0F-125E-4A34-8C33-C12A66B018E9}" dt="2024-01-28T21:14:54.318" v="3661"/>
          <ac:spMkLst>
            <pc:docMk/>
            <pc:sldMk cId="861195080" sldId="336"/>
            <ac:spMk id="12" creationId="{1EC5182E-6935-C449-3E62-5BA2062509F9}"/>
          </ac:spMkLst>
        </pc:spChg>
      </pc:sldChg>
      <pc:sldChg chg="del">
        <pc:chgData name="Ali, Syed Waqqas" userId="1b3a5f44-9498-4738-8c4e-8127257d744d" providerId="ADAL" clId="{870F4C0F-125E-4A34-8C33-C12A66B018E9}" dt="2024-01-28T20:34:21.314" v="39" actId="47"/>
        <pc:sldMkLst>
          <pc:docMk/>
          <pc:sldMk cId="3543391111" sldId="336"/>
        </pc:sldMkLst>
      </pc:sldChg>
      <pc:sldChg chg="del">
        <pc:chgData name="Ali, Syed Waqqas" userId="1b3a5f44-9498-4738-8c4e-8127257d744d" providerId="ADAL" clId="{870F4C0F-125E-4A34-8C33-C12A66B018E9}" dt="2024-01-28T20:34:21.314" v="39" actId="47"/>
        <pc:sldMkLst>
          <pc:docMk/>
          <pc:sldMk cId="1300984990" sldId="337"/>
        </pc:sldMkLst>
      </pc:sldChg>
      <pc:sldChg chg="addSp delSp modSp add mod">
        <pc:chgData name="Ali, Syed Waqqas" userId="1b3a5f44-9498-4738-8c4e-8127257d744d" providerId="ADAL" clId="{870F4C0F-125E-4A34-8C33-C12A66B018E9}" dt="2024-01-28T21:15:02.381" v="3663" actId="478"/>
        <pc:sldMkLst>
          <pc:docMk/>
          <pc:sldMk cId="3124168973" sldId="337"/>
        </pc:sldMkLst>
        <pc:spChg chg="mod">
          <ac:chgData name="Ali, Syed Waqqas" userId="1b3a5f44-9498-4738-8c4e-8127257d744d" providerId="ADAL" clId="{870F4C0F-125E-4A34-8C33-C12A66B018E9}" dt="2024-01-28T20:50:27.606" v="1193" actId="20577"/>
          <ac:spMkLst>
            <pc:docMk/>
            <pc:sldMk cId="3124168973" sldId="337"/>
            <ac:spMk id="2" creationId="{7941C4D4-39FE-4935-5E75-41F4E4B94491}"/>
          </ac:spMkLst>
        </pc:spChg>
        <pc:spChg chg="mod">
          <ac:chgData name="Ali, Syed Waqqas" userId="1b3a5f44-9498-4738-8c4e-8127257d744d" providerId="ADAL" clId="{870F4C0F-125E-4A34-8C33-C12A66B018E9}" dt="2024-01-28T20:46:10.784" v="817" actId="403"/>
          <ac:spMkLst>
            <pc:docMk/>
            <pc:sldMk cId="3124168973" sldId="337"/>
            <ac:spMk id="3" creationId="{CD25B33D-4588-828C-A6BD-8326B33B6334}"/>
          </ac:spMkLst>
        </pc:spChg>
        <pc:spChg chg="mod">
          <ac:chgData name="Ali, Syed Waqqas" userId="1b3a5f44-9498-4738-8c4e-8127257d744d" providerId="ADAL" clId="{870F4C0F-125E-4A34-8C33-C12A66B018E9}" dt="2024-01-28T20:47:47.982" v="1024" actId="207"/>
          <ac:spMkLst>
            <pc:docMk/>
            <pc:sldMk cId="3124168973" sldId="337"/>
            <ac:spMk id="4" creationId="{49959AFF-12A6-2BF9-0391-BF2E7E44A9BF}"/>
          </ac:spMkLst>
        </pc:spChg>
        <pc:spChg chg="add del mod">
          <ac:chgData name="Ali, Syed Waqqas" userId="1b3a5f44-9498-4738-8c4e-8127257d744d" providerId="ADAL" clId="{870F4C0F-125E-4A34-8C33-C12A66B018E9}" dt="2024-01-28T21:15:02.381" v="3663" actId="478"/>
          <ac:spMkLst>
            <pc:docMk/>
            <pc:sldMk cId="3124168973" sldId="337"/>
            <ac:spMk id="10" creationId="{3B5C65F6-85A5-673A-C9BF-898F5B882D97}"/>
          </ac:spMkLst>
        </pc:spChg>
      </pc:sldChg>
      <pc:sldChg chg="modSp add mod">
        <pc:chgData name="Ali, Syed Waqqas" userId="1b3a5f44-9498-4738-8c4e-8127257d744d" providerId="ADAL" clId="{870F4C0F-125E-4A34-8C33-C12A66B018E9}" dt="2024-01-28T21:15:18.548" v="3669" actId="20577"/>
        <pc:sldMkLst>
          <pc:docMk/>
          <pc:sldMk cId="3035158570" sldId="338"/>
        </pc:sldMkLst>
        <pc:spChg chg="mod">
          <ac:chgData name="Ali, Syed Waqqas" userId="1b3a5f44-9498-4738-8c4e-8127257d744d" providerId="ADAL" clId="{870F4C0F-125E-4A34-8C33-C12A66B018E9}" dt="2024-01-28T21:15:18.548" v="3669" actId="20577"/>
          <ac:spMkLst>
            <pc:docMk/>
            <pc:sldMk cId="3035158570" sldId="338"/>
            <ac:spMk id="2" creationId="{7941C4D4-39FE-4935-5E75-41F4E4B94491}"/>
          </ac:spMkLst>
        </pc:spChg>
        <pc:spChg chg="mod">
          <ac:chgData name="Ali, Syed Waqqas" userId="1b3a5f44-9498-4738-8c4e-8127257d744d" providerId="ADAL" clId="{870F4C0F-125E-4A34-8C33-C12A66B018E9}" dt="2024-01-28T20:48:03.938" v="1026" actId="207"/>
          <ac:spMkLst>
            <pc:docMk/>
            <pc:sldMk cId="3035158570" sldId="338"/>
            <ac:spMk id="4" creationId="{49959AFF-12A6-2BF9-0391-BF2E7E44A9BF}"/>
          </ac:spMkLst>
        </pc:spChg>
      </pc:sldChg>
      <pc:sldChg chg="del">
        <pc:chgData name="Ali, Syed Waqqas" userId="1b3a5f44-9498-4738-8c4e-8127257d744d" providerId="ADAL" clId="{870F4C0F-125E-4A34-8C33-C12A66B018E9}" dt="2024-01-28T20:34:21.314" v="39" actId="47"/>
        <pc:sldMkLst>
          <pc:docMk/>
          <pc:sldMk cId="3824180173" sldId="338"/>
        </pc:sldMkLst>
      </pc:sldChg>
      <pc:sldChg chg="modSp add mod">
        <pc:chgData name="Ali, Syed Waqqas" userId="1b3a5f44-9498-4738-8c4e-8127257d744d" providerId="ADAL" clId="{870F4C0F-125E-4A34-8C33-C12A66B018E9}" dt="2024-01-28T21:15:21.806" v="3673" actId="20577"/>
        <pc:sldMkLst>
          <pc:docMk/>
          <pc:sldMk cId="2685813140" sldId="339"/>
        </pc:sldMkLst>
        <pc:spChg chg="mod">
          <ac:chgData name="Ali, Syed Waqqas" userId="1b3a5f44-9498-4738-8c4e-8127257d744d" providerId="ADAL" clId="{870F4C0F-125E-4A34-8C33-C12A66B018E9}" dt="2024-01-28T21:15:21.806" v="3673" actId="20577"/>
          <ac:spMkLst>
            <pc:docMk/>
            <pc:sldMk cId="2685813140" sldId="339"/>
            <ac:spMk id="2" creationId="{7941C4D4-39FE-4935-5E75-41F4E4B94491}"/>
          </ac:spMkLst>
        </pc:spChg>
        <pc:spChg chg="mod">
          <ac:chgData name="Ali, Syed Waqqas" userId="1b3a5f44-9498-4738-8c4e-8127257d744d" providerId="ADAL" clId="{870F4C0F-125E-4A34-8C33-C12A66B018E9}" dt="2024-01-28T20:48:08.596" v="1027" actId="207"/>
          <ac:spMkLst>
            <pc:docMk/>
            <pc:sldMk cId="2685813140" sldId="339"/>
            <ac:spMk id="4" creationId="{49959AFF-12A6-2BF9-0391-BF2E7E44A9BF}"/>
          </ac:spMkLst>
        </pc:spChg>
      </pc:sldChg>
      <pc:sldChg chg="del">
        <pc:chgData name="Ali, Syed Waqqas" userId="1b3a5f44-9498-4738-8c4e-8127257d744d" providerId="ADAL" clId="{870F4C0F-125E-4A34-8C33-C12A66B018E9}" dt="2024-01-28T20:34:21.314" v="39" actId="47"/>
        <pc:sldMkLst>
          <pc:docMk/>
          <pc:sldMk cId="3504677006" sldId="339"/>
        </pc:sldMkLst>
      </pc:sldChg>
      <pc:sldChg chg="addSp modSp add mod">
        <pc:chgData name="Ali, Syed Waqqas" userId="1b3a5f44-9498-4738-8c4e-8127257d744d" providerId="ADAL" clId="{870F4C0F-125E-4A34-8C33-C12A66B018E9}" dt="2024-01-28T20:49:52.542" v="1145" actId="1076"/>
        <pc:sldMkLst>
          <pc:docMk/>
          <pc:sldMk cId="662111154" sldId="340"/>
        </pc:sldMkLst>
        <pc:spChg chg="mod">
          <ac:chgData name="Ali, Syed Waqqas" userId="1b3a5f44-9498-4738-8c4e-8127257d744d" providerId="ADAL" clId="{870F4C0F-125E-4A34-8C33-C12A66B018E9}" dt="2024-01-28T20:48:40.896" v="1067" actId="20577"/>
          <ac:spMkLst>
            <pc:docMk/>
            <pc:sldMk cId="662111154" sldId="340"/>
            <ac:spMk id="2" creationId="{7941C4D4-39FE-4935-5E75-41F4E4B94491}"/>
          </ac:spMkLst>
        </pc:spChg>
        <pc:spChg chg="mod">
          <ac:chgData name="Ali, Syed Waqqas" userId="1b3a5f44-9498-4738-8c4e-8127257d744d" providerId="ADAL" clId="{870F4C0F-125E-4A34-8C33-C12A66B018E9}" dt="2024-01-28T20:48:51.267" v="1072" actId="403"/>
          <ac:spMkLst>
            <pc:docMk/>
            <pc:sldMk cId="662111154" sldId="340"/>
            <ac:spMk id="3" creationId="{CD25B33D-4588-828C-A6BD-8326B33B6334}"/>
          </ac:spMkLst>
        </pc:spChg>
        <pc:spChg chg="mod">
          <ac:chgData name="Ali, Syed Waqqas" userId="1b3a5f44-9498-4738-8c4e-8127257d744d" providerId="ADAL" clId="{870F4C0F-125E-4A34-8C33-C12A66B018E9}" dt="2024-01-28T20:49:44.395" v="1143" actId="207"/>
          <ac:spMkLst>
            <pc:docMk/>
            <pc:sldMk cId="662111154" sldId="340"/>
            <ac:spMk id="4" creationId="{49959AFF-12A6-2BF9-0391-BF2E7E44A9BF}"/>
          </ac:spMkLst>
        </pc:spChg>
        <pc:spChg chg="add mod">
          <ac:chgData name="Ali, Syed Waqqas" userId="1b3a5f44-9498-4738-8c4e-8127257d744d" providerId="ADAL" clId="{870F4C0F-125E-4A34-8C33-C12A66B018E9}" dt="2024-01-28T20:49:52.542" v="1145" actId="1076"/>
          <ac:spMkLst>
            <pc:docMk/>
            <pc:sldMk cId="662111154" sldId="340"/>
            <ac:spMk id="10" creationId="{D8D036AA-4CA5-E82A-F41E-328BD5E0E1D6}"/>
          </ac:spMkLst>
        </pc:spChg>
      </pc:sldChg>
      <pc:sldChg chg="del">
        <pc:chgData name="Ali, Syed Waqqas" userId="1b3a5f44-9498-4738-8c4e-8127257d744d" providerId="ADAL" clId="{870F4C0F-125E-4A34-8C33-C12A66B018E9}" dt="2024-01-28T20:34:21.314" v="39" actId="47"/>
        <pc:sldMkLst>
          <pc:docMk/>
          <pc:sldMk cId="2678178228" sldId="340"/>
        </pc:sldMkLst>
      </pc:sldChg>
      <pc:sldChg chg="del">
        <pc:chgData name="Ali, Syed Waqqas" userId="1b3a5f44-9498-4738-8c4e-8127257d744d" providerId="ADAL" clId="{870F4C0F-125E-4A34-8C33-C12A66B018E9}" dt="2024-01-28T20:34:21.314" v="39" actId="47"/>
        <pc:sldMkLst>
          <pc:docMk/>
          <pc:sldMk cId="2588892111" sldId="341"/>
        </pc:sldMkLst>
      </pc:sldChg>
      <pc:sldChg chg="addSp modSp add">
        <pc:chgData name="Ali, Syed Waqqas" userId="1b3a5f44-9498-4738-8c4e-8127257d744d" providerId="ADAL" clId="{870F4C0F-125E-4A34-8C33-C12A66B018E9}" dt="2024-01-28T20:49:55.068" v="1146"/>
        <pc:sldMkLst>
          <pc:docMk/>
          <pc:sldMk cId="3356456674" sldId="341"/>
        </pc:sldMkLst>
        <pc:spChg chg="add mod">
          <ac:chgData name="Ali, Syed Waqqas" userId="1b3a5f44-9498-4738-8c4e-8127257d744d" providerId="ADAL" clId="{870F4C0F-125E-4A34-8C33-C12A66B018E9}" dt="2024-01-28T20:49:55.068" v="1146"/>
          <ac:spMkLst>
            <pc:docMk/>
            <pc:sldMk cId="3356456674" sldId="341"/>
            <ac:spMk id="10" creationId="{EF2A2BDF-D1F2-B2BA-0330-926654EE743C}"/>
          </ac:spMkLst>
        </pc:spChg>
      </pc:sldChg>
      <pc:sldChg chg="modSp add mod">
        <pc:chgData name="Ali, Syed Waqqas" userId="1b3a5f44-9498-4738-8c4e-8127257d744d" providerId="ADAL" clId="{870F4C0F-125E-4A34-8C33-C12A66B018E9}" dt="2024-01-28T20:51:04.318" v="1324" actId="20577"/>
        <pc:sldMkLst>
          <pc:docMk/>
          <pc:sldMk cId="1293257089" sldId="342"/>
        </pc:sldMkLst>
        <pc:spChg chg="mod">
          <ac:chgData name="Ali, Syed Waqqas" userId="1b3a5f44-9498-4738-8c4e-8127257d744d" providerId="ADAL" clId="{870F4C0F-125E-4A34-8C33-C12A66B018E9}" dt="2024-01-28T20:50:53.318" v="1237" actId="20577"/>
          <ac:spMkLst>
            <pc:docMk/>
            <pc:sldMk cId="1293257089" sldId="342"/>
            <ac:spMk id="2" creationId="{B5D19C15-72DF-16C9-E8B1-668BC2A4A015}"/>
          </ac:spMkLst>
        </pc:spChg>
        <pc:spChg chg="mod">
          <ac:chgData name="Ali, Syed Waqqas" userId="1b3a5f44-9498-4738-8c4e-8127257d744d" providerId="ADAL" clId="{870F4C0F-125E-4A34-8C33-C12A66B018E9}" dt="2024-01-28T20:51:04.318" v="1324" actId="20577"/>
          <ac:spMkLst>
            <pc:docMk/>
            <pc:sldMk cId="1293257089" sldId="342"/>
            <ac:spMk id="3" creationId="{9E2D5A4E-DA17-E69B-4A49-20131568FACA}"/>
          </ac:spMkLst>
        </pc:spChg>
      </pc:sldChg>
      <pc:sldChg chg="del">
        <pc:chgData name="Ali, Syed Waqqas" userId="1b3a5f44-9498-4738-8c4e-8127257d744d" providerId="ADAL" clId="{870F4C0F-125E-4A34-8C33-C12A66B018E9}" dt="2024-01-28T20:34:21.314" v="39" actId="47"/>
        <pc:sldMkLst>
          <pc:docMk/>
          <pc:sldMk cId="3292762003" sldId="342"/>
        </pc:sldMkLst>
      </pc:sldChg>
      <pc:sldChg chg="modSp add mod">
        <pc:chgData name="Ali, Syed Waqqas" userId="1b3a5f44-9498-4738-8c4e-8127257d744d" providerId="ADAL" clId="{870F4C0F-125E-4A34-8C33-C12A66B018E9}" dt="2024-01-28T20:52:32.880" v="1532" actId="113"/>
        <pc:sldMkLst>
          <pc:docMk/>
          <pc:sldMk cId="1227170434" sldId="343"/>
        </pc:sldMkLst>
        <pc:spChg chg="mod">
          <ac:chgData name="Ali, Syed Waqqas" userId="1b3a5f44-9498-4738-8c4e-8127257d744d" providerId="ADAL" clId="{870F4C0F-125E-4A34-8C33-C12A66B018E9}" dt="2024-01-28T20:51:28.563" v="1359" actId="20577"/>
          <ac:spMkLst>
            <pc:docMk/>
            <pc:sldMk cId="1227170434" sldId="343"/>
            <ac:spMk id="2" creationId="{7941C4D4-39FE-4935-5E75-41F4E4B94491}"/>
          </ac:spMkLst>
        </pc:spChg>
        <pc:spChg chg="mod">
          <ac:chgData name="Ali, Syed Waqqas" userId="1b3a5f44-9498-4738-8c4e-8127257d744d" providerId="ADAL" clId="{870F4C0F-125E-4A34-8C33-C12A66B018E9}" dt="2024-01-28T20:51:48.717" v="1365" actId="403"/>
          <ac:spMkLst>
            <pc:docMk/>
            <pc:sldMk cId="1227170434" sldId="343"/>
            <ac:spMk id="3" creationId="{CD25B33D-4588-828C-A6BD-8326B33B6334}"/>
          </ac:spMkLst>
        </pc:spChg>
        <pc:spChg chg="mod">
          <ac:chgData name="Ali, Syed Waqqas" userId="1b3a5f44-9498-4738-8c4e-8127257d744d" providerId="ADAL" clId="{870F4C0F-125E-4A34-8C33-C12A66B018E9}" dt="2024-01-28T20:52:32.880" v="1532" actId="113"/>
          <ac:spMkLst>
            <pc:docMk/>
            <pc:sldMk cId="1227170434" sldId="343"/>
            <ac:spMk id="4" creationId="{49959AFF-12A6-2BF9-0391-BF2E7E44A9BF}"/>
          </ac:spMkLst>
        </pc:spChg>
      </pc:sldChg>
      <pc:sldChg chg="del">
        <pc:chgData name="Ali, Syed Waqqas" userId="1b3a5f44-9498-4738-8c4e-8127257d744d" providerId="ADAL" clId="{870F4C0F-125E-4A34-8C33-C12A66B018E9}" dt="2024-01-28T20:34:21.314" v="39" actId="47"/>
        <pc:sldMkLst>
          <pc:docMk/>
          <pc:sldMk cId="4272003374" sldId="343"/>
        </pc:sldMkLst>
      </pc:sldChg>
      <pc:sldChg chg="del">
        <pc:chgData name="Ali, Syed Waqqas" userId="1b3a5f44-9498-4738-8c4e-8127257d744d" providerId="ADAL" clId="{870F4C0F-125E-4A34-8C33-C12A66B018E9}" dt="2024-01-28T20:34:21.314" v="39" actId="47"/>
        <pc:sldMkLst>
          <pc:docMk/>
          <pc:sldMk cId="991988057" sldId="344"/>
        </pc:sldMkLst>
      </pc:sldChg>
      <pc:sldChg chg="modSp add mod">
        <pc:chgData name="Ali, Syed Waqqas" userId="1b3a5f44-9498-4738-8c4e-8127257d744d" providerId="ADAL" clId="{870F4C0F-125E-4A34-8C33-C12A66B018E9}" dt="2024-01-28T20:53:07.067" v="1571" actId="20577"/>
        <pc:sldMkLst>
          <pc:docMk/>
          <pc:sldMk cId="3042277932" sldId="344"/>
        </pc:sldMkLst>
        <pc:spChg chg="mod">
          <ac:chgData name="Ali, Syed Waqqas" userId="1b3a5f44-9498-4738-8c4e-8127257d744d" providerId="ADAL" clId="{870F4C0F-125E-4A34-8C33-C12A66B018E9}" dt="2024-01-28T20:52:59.259" v="1553" actId="20577"/>
          <ac:spMkLst>
            <pc:docMk/>
            <pc:sldMk cId="3042277932" sldId="344"/>
            <ac:spMk id="2" creationId="{7941C4D4-39FE-4935-5E75-41F4E4B94491}"/>
          </ac:spMkLst>
        </pc:spChg>
        <pc:spChg chg="mod">
          <ac:chgData name="Ali, Syed Waqqas" userId="1b3a5f44-9498-4738-8c4e-8127257d744d" providerId="ADAL" clId="{870F4C0F-125E-4A34-8C33-C12A66B018E9}" dt="2024-01-28T20:53:07.067" v="1571" actId="20577"/>
          <ac:spMkLst>
            <pc:docMk/>
            <pc:sldMk cId="3042277932" sldId="344"/>
            <ac:spMk id="4" creationId="{49959AFF-12A6-2BF9-0391-BF2E7E44A9BF}"/>
          </ac:spMkLst>
        </pc:spChg>
      </pc:sldChg>
      <pc:sldChg chg="modSp add mod">
        <pc:chgData name="Ali, Syed Waqqas" userId="1b3a5f44-9498-4738-8c4e-8127257d744d" providerId="ADAL" clId="{870F4C0F-125E-4A34-8C33-C12A66B018E9}" dt="2024-01-28T20:54:28.282" v="1841" actId="20577"/>
        <pc:sldMkLst>
          <pc:docMk/>
          <pc:sldMk cId="756707839" sldId="345"/>
        </pc:sldMkLst>
        <pc:spChg chg="mod">
          <ac:chgData name="Ali, Syed Waqqas" userId="1b3a5f44-9498-4738-8c4e-8127257d744d" providerId="ADAL" clId="{870F4C0F-125E-4A34-8C33-C12A66B018E9}" dt="2024-01-28T20:53:45.918" v="1677" actId="20577"/>
          <ac:spMkLst>
            <pc:docMk/>
            <pc:sldMk cId="756707839" sldId="345"/>
            <ac:spMk id="2" creationId="{0F38800C-8A7D-E150-1D69-4C942110B9A3}"/>
          </ac:spMkLst>
        </pc:spChg>
        <pc:spChg chg="mod">
          <ac:chgData name="Ali, Syed Waqqas" userId="1b3a5f44-9498-4738-8c4e-8127257d744d" providerId="ADAL" clId="{870F4C0F-125E-4A34-8C33-C12A66B018E9}" dt="2024-01-28T20:54:28.282" v="1841" actId="20577"/>
          <ac:spMkLst>
            <pc:docMk/>
            <pc:sldMk cId="756707839" sldId="345"/>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3690755565" sldId="345"/>
        </pc:sldMkLst>
      </pc:sldChg>
      <pc:sldChg chg="del">
        <pc:chgData name="Ali, Syed Waqqas" userId="1b3a5f44-9498-4738-8c4e-8127257d744d" providerId="ADAL" clId="{870F4C0F-125E-4A34-8C33-C12A66B018E9}" dt="2024-01-28T20:34:21.314" v="39" actId="47"/>
        <pc:sldMkLst>
          <pc:docMk/>
          <pc:sldMk cId="2604422211" sldId="346"/>
        </pc:sldMkLst>
      </pc:sldChg>
      <pc:sldChg chg="modSp add mod">
        <pc:chgData name="Ali, Syed Waqqas" userId="1b3a5f44-9498-4738-8c4e-8127257d744d" providerId="ADAL" clId="{870F4C0F-125E-4A34-8C33-C12A66B018E9}" dt="2024-01-28T20:57:15.690" v="2088" actId="403"/>
        <pc:sldMkLst>
          <pc:docMk/>
          <pc:sldMk cId="2817611919" sldId="346"/>
        </pc:sldMkLst>
        <pc:spChg chg="mod">
          <ac:chgData name="Ali, Syed Waqqas" userId="1b3a5f44-9498-4738-8c4e-8127257d744d" providerId="ADAL" clId="{870F4C0F-125E-4A34-8C33-C12A66B018E9}" dt="2024-01-28T20:54:53.128" v="1853" actId="403"/>
          <ac:spMkLst>
            <pc:docMk/>
            <pc:sldMk cId="2817611919" sldId="346"/>
            <ac:spMk id="2" creationId="{0F38800C-8A7D-E150-1D69-4C942110B9A3}"/>
          </ac:spMkLst>
        </pc:spChg>
        <pc:spChg chg="mod">
          <ac:chgData name="Ali, Syed Waqqas" userId="1b3a5f44-9498-4738-8c4e-8127257d744d" providerId="ADAL" clId="{870F4C0F-125E-4A34-8C33-C12A66B018E9}" dt="2024-01-28T20:57:15.690" v="2088" actId="403"/>
          <ac:spMkLst>
            <pc:docMk/>
            <pc:sldMk cId="2817611919" sldId="346"/>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451855025" sldId="347"/>
        </pc:sldMkLst>
      </pc:sldChg>
      <pc:sldChg chg="modSp add mod">
        <pc:chgData name="Ali, Syed Waqqas" userId="1b3a5f44-9498-4738-8c4e-8127257d744d" providerId="ADAL" clId="{870F4C0F-125E-4A34-8C33-C12A66B018E9}" dt="2024-01-28T21:03:35.622" v="2453" actId="20577"/>
        <pc:sldMkLst>
          <pc:docMk/>
          <pc:sldMk cId="3361916492" sldId="347"/>
        </pc:sldMkLst>
        <pc:spChg chg="mod">
          <ac:chgData name="Ali, Syed Waqqas" userId="1b3a5f44-9498-4738-8c4e-8127257d744d" providerId="ADAL" clId="{870F4C0F-125E-4A34-8C33-C12A66B018E9}" dt="2024-01-28T21:02:38.709" v="2177" actId="403"/>
          <ac:spMkLst>
            <pc:docMk/>
            <pc:sldMk cId="3361916492" sldId="347"/>
            <ac:spMk id="2" creationId="{0F38800C-8A7D-E150-1D69-4C942110B9A3}"/>
          </ac:spMkLst>
        </pc:spChg>
        <pc:spChg chg="mod">
          <ac:chgData name="Ali, Syed Waqqas" userId="1b3a5f44-9498-4738-8c4e-8127257d744d" providerId="ADAL" clId="{870F4C0F-125E-4A34-8C33-C12A66B018E9}" dt="2024-01-28T21:03:35.622" v="2453" actId="20577"/>
          <ac:spMkLst>
            <pc:docMk/>
            <pc:sldMk cId="3361916492" sldId="347"/>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504354496" sldId="348"/>
        </pc:sldMkLst>
      </pc:sldChg>
      <pc:sldChg chg="addSp delSp modSp add mod">
        <pc:chgData name="Ali, Syed Waqqas" userId="1b3a5f44-9498-4738-8c4e-8127257d744d" providerId="ADAL" clId="{870F4C0F-125E-4A34-8C33-C12A66B018E9}" dt="2024-01-28T21:01:56.436" v="2132" actId="20577"/>
        <pc:sldMkLst>
          <pc:docMk/>
          <pc:sldMk cId="4134338341" sldId="348"/>
        </pc:sldMkLst>
        <pc:spChg chg="mod">
          <ac:chgData name="Ali, Syed Waqqas" userId="1b3a5f44-9498-4738-8c4e-8127257d744d" providerId="ADAL" clId="{870F4C0F-125E-4A34-8C33-C12A66B018E9}" dt="2024-01-28T21:01:56.436" v="2132" actId="20577"/>
          <ac:spMkLst>
            <pc:docMk/>
            <pc:sldMk cId="4134338341" sldId="348"/>
            <ac:spMk id="2" creationId="{7941C4D4-39FE-4935-5E75-41F4E4B94491}"/>
          </ac:spMkLst>
        </pc:spChg>
        <pc:spChg chg="mod">
          <ac:chgData name="Ali, Syed Waqqas" userId="1b3a5f44-9498-4738-8c4e-8127257d744d" providerId="ADAL" clId="{870F4C0F-125E-4A34-8C33-C12A66B018E9}" dt="2024-01-28T21:01:48.227" v="2124" actId="20577"/>
          <ac:spMkLst>
            <pc:docMk/>
            <pc:sldMk cId="4134338341" sldId="348"/>
            <ac:spMk id="3" creationId="{CD25B33D-4588-828C-A6BD-8326B33B6334}"/>
          </ac:spMkLst>
        </pc:spChg>
        <pc:spChg chg="del">
          <ac:chgData name="Ali, Syed Waqqas" userId="1b3a5f44-9498-4738-8c4e-8127257d744d" providerId="ADAL" clId="{870F4C0F-125E-4A34-8C33-C12A66B018E9}" dt="2024-01-28T21:01:37.848" v="2121" actId="22"/>
          <ac:spMkLst>
            <pc:docMk/>
            <pc:sldMk cId="4134338341" sldId="348"/>
            <ac:spMk id="4" creationId="{49959AFF-12A6-2BF9-0391-BF2E7E44A9BF}"/>
          </ac:spMkLst>
        </pc:spChg>
        <pc:picChg chg="add mod ord">
          <ac:chgData name="Ali, Syed Waqqas" userId="1b3a5f44-9498-4738-8c4e-8127257d744d" providerId="ADAL" clId="{870F4C0F-125E-4A34-8C33-C12A66B018E9}" dt="2024-01-28T21:01:40.840" v="2122" actId="14100"/>
          <ac:picMkLst>
            <pc:docMk/>
            <pc:sldMk cId="4134338341" sldId="348"/>
            <ac:picMk id="11" creationId="{FE7D33F4-254B-8058-03B7-B307118AA1B4}"/>
          </ac:picMkLst>
        </pc:picChg>
      </pc:sldChg>
      <pc:sldChg chg="modSp add mod">
        <pc:chgData name="Ali, Syed Waqqas" userId="1b3a5f44-9498-4738-8c4e-8127257d744d" providerId="ADAL" clId="{870F4C0F-125E-4A34-8C33-C12A66B018E9}" dt="2024-01-28T22:08:28.006" v="7585" actId="20577"/>
        <pc:sldMkLst>
          <pc:docMk/>
          <pc:sldMk cId="2102866518" sldId="349"/>
        </pc:sldMkLst>
        <pc:spChg chg="mod">
          <ac:chgData name="Ali, Syed Waqqas" userId="1b3a5f44-9498-4738-8c4e-8127257d744d" providerId="ADAL" clId="{870F4C0F-125E-4A34-8C33-C12A66B018E9}" dt="2024-01-28T21:03:48.833" v="2483" actId="20577"/>
          <ac:spMkLst>
            <pc:docMk/>
            <pc:sldMk cId="2102866518" sldId="349"/>
            <ac:spMk id="2" creationId="{47BAB8DC-792C-43B5-3EBC-D7F7902B705A}"/>
          </ac:spMkLst>
        </pc:spChg>
        <pc:spChg chg="mod">
          <ac:chgData name="Ali, Syed Waqqas" userId="1b3a5f44-9498-4738-8c4e-8127257d744d" providerId="ADAL" clId="{870F4C0F-125E-4A34-8C33-C12A66B018E9}" dt="2024-01-28T21:03:53.275" v="2501" actId="20577"/>
          <ac:spMkLst>
            <pc:docMk/>
            <pc:sldMk cId="2102866518" sldId="349"/>
            <ac:spMk id="3" creationId="{BCCBD51B-BCC7-C30F-0903-3C0B674C3654}"/>
          </ac:spMkLst>
        </pc:spChg>
        <pc:spChg chg="mod">
          <ac:chgData name="Ali, Syed Waqqas" userId="1b3a5f44-9498-4738-8c4e-8127257d744d" providerId="ADAL" clId="{870F4C0F-125E-4A34-8C33-C12A66B018E9}" dt="2024-01-28T21:05:34.324" v="2645" actId="207"/>
          <ac:spMkLst>
            <pc:docMk/>
            <pc:sldMk cId="2102866518" sldId="349"/>
            <ac:spMk id="4" creationId="{17CA0B60-B747-3E6E-93DD-284D529CBF6A}"/>
          </ac:spMkLst>
        </pc:spChg>
        <pc:spChg chg="mod">
          <ac:chgData name="Ali, Syed Waqqas" userId="1b3a5f44-9498-4738-8c4e-8127257d744d" providerId="ADAL" clId="{870F4C0F-125E-4A34-8C33-C12A66B018E9}" dt="2024-01-28T21:03:56.009" v="2506" actId="20577"/>
          <ac:spMkLst>
            <pc:docMk/>
            <pc:sldMk cId="2102866518" sldId="349"/>
            <ac:spMk id="5" creationId="{AB5831DD-238E-616E-8453-C5EC67052E0A}"/>
          </ac:spMkLst>
        </pc:spChg>
        <pc:spChg chg="mod">
          <ac:chgData name="Ali, Syed Waqqas" userId="1b3a5f44-9498-4738-8c4e-8127257d744d" providerId="ADAL" clId="{870F4C0F-125E-4A34-8C33-C12A66B018E9}" dt="2024-01-28T22:08:28.006" v="7585" actId="20577"/>
          <ac:spMkLst>
            <pc:docMk/>
            <pc:sldMk cId="2102866518" sldId="349"/>
            <ac:spMk id="6" creationId="{0B409958-BD7F-BA57-4C4D-20FADD342AD8}"/>
          </ac:spMkLst>
        </pc:spChg>
      </pc:sldChg>
      <pc:sldChg chg="del">
        <pc:chgData name="Ali, Syed Waqqas" userId="1b3a5f44-9498-4738-8c4e-8127257d744d" providerId="ADAL" clId="{870F4C0F-125E-4A34-8C33-C12A66B018E9}" dt="2024-01-28T20:34:21.314" v="39" actId="47"/>
        <pc:sldMkLst>
          <pc:docMk/>
          <pc:sldMk cId="2816167189" sldId="349"/>
        </pc:sldMkLst>
      </pc:sldChg>
      <pc:sldChg chg="del">
        <pc:chgData name="Ali, Syed Waqqas" userId="1b3a5f44-9498-4738-8c4e-8127257d744d" providerId="ADAL" clId="{870F4C0F-125E-4A34-8C33-C12A66B018E9}" dt="2024-01-28T20:34:21.314" v="39" actId="47"/>
        <pc:sldMkLst>
          <pc:docMk/>
          <pc:sldMk cId="2075619128" sldId="350"/>
        </pc:sldMkLst>
      </pc:sldChg>
      <pc:sldChg chg="modSp add mod">
        <pc:chgData name="Ali, Syed Waqqas" userId="1b3a5f44-9498-4738-8c4e-8127257d744d" providerId="ADAL" clId="{870F4C0F-125E-4A34-8C33-C12A66B018E9}" dt="2024-01-28T21:16:14.088" v="3677" actId="20577"/>
        <pc:sldMkLst>
          <pc:docMk/>
          <pc:sldMk cId="3983364003" sldId="350"/>
        </pc:sldMkLst>
        <pc:spChg chg="mod">
          <ac:chgData name="Ali, Syed Waqqas" userId="1b3a5f44-9498-4738-8c4e-8127257d744d" providerId="ADAL" clId="{870F4C0F-125E-4A34-8C33-C12A66B018E9}" dt="2024-01-28T21:06:13.287" v="2660" actId="20577"/>
          <ac:spMkLst>
            <pc:docMk/>
            <pc:sldMk cId="3983364003" sldId="350"/>
            <ac:spMk id="2" creationId="{0F38800C-8A7D-E150-1D69-4C942110B9A3}"/>
          </ac:spMkLst>
        </pc:spChg>
        <pc:spChg chg="mod">
          <ac:chgData name="Ali, Syed Waqqas" userId="1b3a5f44-9498-4738-8c4e-8127257d744d" providerId="ADAL" clId="{870F4C0F-125E-4A34-8C33-C12A66B018E9}" dt="2024-01-28T21:16:14.088" v="3677" actId="20577"/>
          <ac:spMkLst>
            <pc:docMk/>
            <pc:sldMk cId="3983364003" sldId="350"/>
            <ac:spMk id="3" creationId="{B3B2A76D-3F08-9C2B-C3E3-4A25DA409F80}"/>
          </ac:spMkLst>
        </pc:spChg>
      </pc:sldChg>
      <pc:sldChg chg="modSp add mod">
        <pc:chgData name="Ali, Syed Waqqas" userId="1b3a5f44-9498-4738-8c4e-8127257d744d" providerId="ADAL" clId="{870F4C0F-125E-4A34-8C33-C12A66B018E9}" dt="2024-01-28T21:09:44.057" v="3143" actId="20577"/>
        <pc:sldMkLst>
          <pc:docMk/>
          <pc:sldMk cId="293166704" sldId="351"/>
        </pc:sldMkLst>
        <pc:spChg chg="mod">
          <ac:chgData name="Ali, Syed Waqqas" userId="1b3a5f44-9498-4738-8c4e-8127257d744d" providerId="ADAL" clId="{870F4C0F-125E-4A34-8C33-C12A66B018E9}" dt="2024-01-28T21:07:55.528" v="3021" actId="20577"/>
          <ac:spMkLst>
            <pc:docMk/>
            <pc:sldMk cId="293166704" sldId="351"/>
            <ac:spMk id="2" creationId="{0F38800C-8A7D-E150-1D69-4C942110B9A3}"/>
          </ac:spMkLst>
        </pc:spChg>
        <pc:spChg chg="mod">
          <ac:chgData name="Ali, Syed Waqqas" userId="1b3a5f44-9498-4738-8c4e-8127257d744d" providerId="ADAL" clId="{870F4C0F-125E-4A34-8C33-C12A66B018E9}" dt="2024-01-28T21:09:44.057" v="3143" actId="20577"/>
          <ac:spMkLst>
            <pc:docMk/>
            <pc:sldMk cId="293166704" sldId="351"/>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1959651914" sldId="351"/>
        </pc:sldMkLst>
      </pc:sldChg>
      <pc:sldChg chg="modSp add mod">
        <pc:chgData name="Ali, Syed Waqqas" userId="1b3a5f44-9498-4738-8c4e-8127257d744d" providerId="ADAL" clId="{870F4C0F-125E-4A34-8C33-C12A66B018E9}" dt="2024-01-28T22:10:19.561" v="7660" actId="20577"/>
        <pc:sldMkLst>
          <pc:docMk/>
          <pc:sldMk cId="419896622" sldId="352"/>
        </pc:sldMkLst>
        <pc:spChg chg="mod">
          <ac:chgData name="Ali, Syed Waqqas" userId="1b3a5f44-9498-4738-8c4e-8127257d744d" providerId="ADAL" clId="{870F4C0F-125E-4A34-8C33-C12A66B018E9}" dt="2024-01-28T21:09:56.312" v="3172" actId="20577"/>
          <ac:spMkLst>
            <pc:docMk/>
            <pc:sldMk cId="419896622" sldId="352"/>
            <ac:spMk id="2" creationId="{7941C4D4-39FE-4935-5E75-41F4E4B94491}"/>
          </ac:spMkLst>
        </pc:spChg>
        <pc:spChg chg="mod">
          <ac:chgData name="Ali, Syed Waqqas" userId="1b3a5f44-9498-4738-8c4e-8127257d744d" providerId="ADAL" clId="{870F4C0F-125E-4A34-8C33-C12A66B018E9}" dt="2024-01-28T21:12:44.672" v="3588" actId="27636"/>
          <ac:spMkLst>
            <pc:docMk/>
            <pc:sldMk cId="419896622" sldId="352"/>
            <ac:spMk id="3" creationId="{CD25B33D-4588-828C-A6BD-8326B33B6334}"/>
          </ac:spMkLst>
        </pc:spChg>
        <pc:spChg chg="mod">
          <ac:chgData name="Ali, Syed Waqqas" userId="1b3a5f44-9498-4738-8c4e-8127257d744d" providerId="ADAL" clId="{870F4C0F-125E-4A34-8C33-C12A66B018E9}" dt="2024-01-28T22:10:19.561" v="7660" actId="20577"/>
          <ac:spMkLst>
            <pc:docMk/>
            <pc:sldMk cId="419896622" sldId="352"/>
            <ac:spMk id="4" creationId="{49959AFF-12A6-2BF9-0391-BF2E7E44A9BF}"/>
          </ac:spMkLst>
        </pc:spChg>
      </pc:sldChg>
      <pc:sldChg chg="del">
        <pc:chgData name="Ali, Syed Waqqas" userId="1b3a5f44-9498-4738-8c4e-8127257d744d" providerId="ADAL" clId="{870F4C0F-125E-4A34-8C33-C12A66B018E9}" dt="2024-01-28T20:34:21.314" v="39" actId="47"/>
        <pc:sldMkLst>
          <pc:docMk/>
          <pc:sldMk cId="2793619243" sldId="352"/>
        </pc:sldMkLst>
      </pc:sldChg>
      <pc:sldChg chg="del">
        <pc:chgData name="Ali, Syed Waqqas" userId="1b3a5f44-9498-4738-8c4e-8127257d744d" providerId="ADAL" clId="{870F4C0F-125E-4A34-8C33-C12A66B018E9}" dt="2024-01-28T20:34:21.314" v="39" actId="47"/>
        <pc:sldMkLst>
          <pc:docMk/>
          <pc:sldMk cId="98565322" sldId="353"/>
        </pc:sldMkLst>
      </pc:sldChg>
      <pc:sldChg chg="modSp add mod">
        <pc:chgData name="Ali, Syed Waqqas" userId="1b3a5f44-9498-4738-8c4e-8127257d744d" providerId="ADAL" clId="{870F4C0F-125E-4A34-8C33-C12A66B018E9}" dt="2024-01-28T21:14:38.641" v="3658" actId="403"/>
        <pc:sldMkLst>
          <pc:docMk/>
          <pc:sldMk cId="3004965311" sldId="353"/>
        </pc:sldMkLst>
        <pc:spChg chg="mod">
          <ac:chgData name="Ali, Syed Waqqas" userId="1b3a5f44-9498-4738-8c4e-8127257d744d" providerId="ADAL" clId="{870F4C0F-125E-4A34-8C33-C12A66B018E9}" dt="2024-01-28T21:14:38.641" v="3658" actId="403"/>
          <ac:spMkLst>
            <pc:docMk/>
            <pc:sldMk cId="3004965311" sldId="353"/>
            <ac:spMk id="2" creationId="{B5D19C15-72DF-16C9-E8B1-668BC2A4A015}"/>
          </ac:spMkLst>
        </pc:spChg>
        <pc:spChg chg="mod">
          <ac:chgData name="Ali, Syed Waqqas" userId="1b3a5f44-9498-4738-8c4e-8127257d744d" providerId="ADAL" clId="{870F4C0F-125E-4A34-8C33-C12A66B018E9}" dt="2024-01-28T21:14:10.406" v="3655" actId="20577"/>
          <ac:spMkLst>
            <pc:docMk/>
            <pc:sldMk cId="3004965311" sldId="353"/>
            <ac:spMk id="3" creationId="{9E2D5A4E-DA17-E69B-4A49-20131568FACA}"/>
          </ac:spMkLst>
        </pc:spChg>
      </pc:sldChg>
      <pc:sldChg chg="modSp add mod">
        <pc:chgData name="Ali, Syed Waqqas" userId="1b3a5f44-9498-4738-8c4e-8127257d744d" providerId="ADAL" clId="{870F4C0F-125E-4A34-8C33-C12A66B018E9}" dt="2024-01-28T21:55:50.377" v="7550" actId="2711"/>
        <pc:sldMkLst>
          <pc:docMk/>
          <pc:sldMk cId="630772463" sldId="354"/>
        </pc:sldMkLst>
        <pc:spChg chg="mod">
          <ac:chgData name="Ali, Syed Waqqas" userId="1b3a5f44-9498-4738-8c4e-8127257d744d" providerId="ADAL" clId="{870F4C0F-125E-4A34-8C33-C12A66B018E9}" dt="2024-01-28T21:21:20.422" v="3695" actId="20577"/>
          <ac:spMkLst>
            <pc:docMk/>
            <pc:sldMk cId="630772463" sldId="354"/>
            <ac:spMk id="2" creationId="{0F38800C-8A7D-E150-1D69-4C942110B9A3}"/>
          </ac:spMkLst>
        </pc:spChg>
        <pc:spChg chg="mod">
          <ac:chgData name="Ali, Syed Waqqas" userId="1b3a5f44-9498-4738-8c4e-8127257d744d" providerId="ADAL" clId="{870F4C0F-125E-4A34-8C33-C12A66B018E9}" dt="2024-01-28T21:55:50.377" v="7550" actId="2711"/>
          <ac:spMkLst>
            <pc:docMk/>
            <pc:sldMk cId="630772463" sldId="354"/>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1654999920" sldId="354"/>
        </pc:sldMkLst>
      </pc:sldChg>
      <pc:sldChg chg="del">
        <pc:chgData name="Ali, Syed Waqqas" userId="1b3a5f44-9498-4738-8c4e-8127257d744d" providerId="ADAL" clId="{870F4C0F-125E-4A34-8C33-C12A66B018E9}" dt="2024-01-28T20:34:21.314" v="39" actId="47"/>
        <pc:sldMkLst>
          <pc:docMk/>
          <pc:sldMk cId="1367689236" sldId="355"/>
        </pc:sldMkLst>
      </pc:sldChg>
      <pc:sldChg chg="modSp add mod ord">
        <pc:chgData name="Ali, Syed Waqqas" userId="1b3a5f44-9498-4738-8c4e-8127257d744d" providerId="ADAL" clId="{870F4C0F-125E-4A34-8C33-C12A66B018E9}" dt="2024-01-28T21:55:30.011" v="7548" actId="2711"/>
        <pc:sldMkLst>
          <pc:docMk/>
          <pc:sldMk cId="3265044659" sldId="355"/>
        </pc:sldMkLst>
        <pc:spChg chg="mod">
          <ac:chgData name="Ali, Syed Waqqas" userId="1b3a5f44-9498-4738-8c4e-8127257d744d" providerId="ADAL" clId="{870F4C0F-125E-4A34-8C33-C12A66B018E9}" dt="2024-01-28T21:55:30.011" v="7548" actId="2711"/>
          <ac:spMkLst>
            <pc:docMk/>
            <pc:sldMk cId="3265044659" sldId="355"/>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842998809" sldId="356"/>
        </pc:sldMkLst>
      </pc:sldChg>
      <pc:sldChg chg="addSp delSp modSp add mod">
        <pc:chgData name="Ali, Syed Waqqas" userId="1b3a5f44-9498-4738-8c4e-8127257d744d" providerId="ADAL" clId="{870F4C0F-125E-4A34-8C33-C12A66B018E9}" dt="2024-01-28T21:25:37.604" v="4321" actId="1076"/>
        <pc:sldMkLst>
          <pc:docMk/>
          <pc:sldMk cId="1714129704" sldId="356"/>
        </pc:sldMkLst>
        <pc:spChg chg="mod">
          <ac:chgData name="Ali, Syed Waqqas" userId="1b3a5f44-9498-4738-8c4e-8127257d744d" providerId="ADAL" clId="{870F4C0F-125E-4A34-8C33-C12A66B018E9}" dt="2024-01-28T21:25:22.090" v="4318" actId="20577"/>
          <ac:spMkLst>
            <pc:docMk/>
            <pc:sldMk cId="1714129704" sldId="356"/>
            <ac:spMk id="2" creationId="{0F38800C-8A7D-E150-1D69-4C942110B9A3}"/>
          </ac:spMkLst>
        </pc:spChg>
        <pc:spChg chg="del">
          <ac:chgData name="Ali, Syed Waqqas" userId="1b3a5f44-9498-4738-8c4e-8127257d744d" providerId="ADAL" clId="{870F4C0F-125E-4A34-8C33-C12A66B018E9}" dt="2024-01-28T21:25:31.412" v="4319" actId="22"/>
          <ac:spMkLst>
            <pc:docMk/>
            <pc:sldMk cId="1714129704" sldId="356"/>
            <ac:spMk id="3" creationId="{B3B2A76D-3F08-9C2B-C3E3-4A25DA409F80}"/>
          </ac:spMkLst>
        </pc:spChg>
        <pc:picChg chg="add mod ord">
          <ac:chgData name="Ali, Syed Waqqas" userId="1b3a5f44-9498-4738-8c4e-8127257d744d" providerId="ADAL" clId="{870F4C0F-125E-4A34-8C33-C12A66B018E9}" dt="2024-01-28T21:25:37.604" v="4321" actId="1076"/>
          <ac:picMkLst>
            <pc:docMk/>
            <pc:sldMk cId="1714129704" sldId="356"/>
            <ac:picMk id="10" creationId="{A447BC90-79A2-F970-A182-0330FAA22243}"/>
          </ac:picMkLst>
        </pc:picChg>
      </pc:sldChg>
      <pc:sldChg chg="modSp add mod">
        <pc:chgData name="Ali, Syed Waqqas" userId="1b3a5f44-9498-4738-8c4e-8127257d744d" providerId="ADAL" clId="{870F4C0F-125E-4A34-8C33-C12A66B018E9}" dt="2024-01-28T21:56:47.920" v="7552" actId="2711"/>
        <pc:sldMkLst>
          <pc:docMk/>
          <pc:sldMk cId="1892054885" sldId="357"/>
        </pc:sldMkLst>
        <pc:spChg chg="mod">
          <ac:chgData name="Ali, Syed Waqqas" userId="1b3a5f44-9498-4738-8c4e-8127257d744d" providerId="ADAL" clId="{870F4C0F-125E-4A34-8C33-C12A66B018E9}" dt="2024-01-28T21:26:44.221" v="4371" actId="20577"/>
          <ac:spMkLst>
            <pc:docMk/>
            <pc:sldMk cId="1892054885" sldId="357"/>
            <ac:spMk id="2" creationId="{0F38800C-8A7D-E150-1D69-4C942110B9A3}"/>
          </ac:spMkLst>
        </pc:spChg>
        <pc:spChg chg="mod">
          <ac:chgData name="Ali, Syed Waqqas" userId="1b3a5f44-9498-4738-8c4e-8127257d744d" providerId="ADAL" clId="{870F4C0F-125E-4A34-8C33-C12A66B018E9}" dt="2024-01-28T21:56:47.920" v="7552" actId="2711"/>
          <ac:spMkLst>
            <pc:docMk/>
            <pc:sldMk cId="1892054885" sldId="357"/>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3826846769" sldId="357"/>
        </pc:sldMkLst>
      </pc:sldChg>
      <pc:sldChg chg="addSp delSp modSp add mod">
        <pc:chgData name="Ali, Syed Waqqas" userId="1b3a5f44-9498-4738-8c4e-8127257d744d" providerId="ADAL" clId="{870F4C0F-125E-4A34-8C33-C12A66B018E9}" dt="2024-01-28T21:30:53.411" v="4847" actId="1035"/>
        <pc:sldMkLst>
          <pc:docMk/>
          <pc:sldMk cId="673136379" sldId="358"/>
        </pc:sldMkLst>
        <pc:spChg chg="mod">
          <ac:chgData name="Ali, Syed Waqqas" userId="1b3a5f44-9498-4738-8c4e-8127257d744d" providerId="ADAL" clId="{870F4C0F-125E-4A34-8C33-C12A66B018E9}" dt="2024-01-28T21:30:53.411" v="4847" actId="1035"/>
          <ac:spMkLst>
            <pc:docMk/>
            <pc:sldMk cId="673136379" sldId="358"/>
            <ac:spMk id="2" creationId="{0F38800C-8A7D-E150-1D69-4C942110B9A3}"/>
          </ac:spMkLst>
        </pc:spChg>
        <pc:spChg chg="del">
          <ac:chgData name="Ali, Syed Waqqas" userId="1b3a5f44-9498-4738-8c4e-8127257d744d" providerId="ADAL" clId="{870F4C0F-125E-4A34-8C33-C12A66B018E9}" dt="2024-01-28T21:30:02.852" v="4834" actId="22"/>
          <ac:spMkLst>
            <pc:docMk/>
            <pc:sldMk cId="673136379" sldId="358"/>
            <ac:spMk id="3" creationId="{B3B2A76D-3F08-9C2B-C3E3-4A25DA409F80}"/>
          </ac:spMkLst>
        </pc:spChg>
        <pc:picChg chg="add mod ord">
          <ac:chgData name="Ali, Syed Waqqas" userId="1b3a5f44-9498-4738-8c4e-8127257d744d" providerId="ADAL" clId="{870F4C0F-125E-4A34-8C33-C12A66B018E9}" dt="2024-01-28T21:30:46.746" v="4838" actId="1076"/>
          <ac:picMkLst>
            <pc:docMk/>
            <pc:sldMk cId="673136379" sldId="358"/>
            <ac:picMk id="10" creationId="{A1B703DA-43DF-BAA4-BE8D-590E7DEB0173}"/>
          </ac:picMkLst>
        </pc:picChg>
      </pc:sldChg>
      <pc:sldChg chg="del">
        <pc:chgData name="Ali, Syed Waqqas" userId="1b3a5f44-9498-4738-8c4e-8127257d744d" providerId="ADAL" clId="{870F4C0F-125E-4A34-8C33-C12A66B018E9}" dt="2024-01-28T20:34:21.314" v="39" actId="47"/>
        <pc:sldMkLst>
          <pc:docMk/>
          <pc:sldMk cId="1077146686" sldId="358"/>
        </pc:sldMkLst>
      </pc:sldChg>
      <pc:sldChg chg="addSp modSp add mod">
        <pc:chgData name="Ali, Syed Waqqas" userId="1b3a5f44-9498-4738-8c4e-8127257d744d" providerId="ADAL" clId="{870F4C0F-125E-4A34-8C33-C12A66B018E9}" dt="2024-01-28T21:57:11.393" v="7565" actId="20577"/>
        <pc:sldMkLst>
          <pc:docMk/>
          <pc:sldMk cId="2769292298" sldId="359"/>
        </pc:sldMkLst>
        <pc:spChg chg="mod">
          <ac:chgData name="Ali, Syed Waqqas" userId="1b3a5f44-9498-4738-8c4e-8127257d744d" providerId="ADAL" clId="{870F4C0F-125E-4A34-8C33-C12A66B018E9}" dt="2024-01-28T21:57:11.393" v="7565" actId="20577"/>
          <ac:spMkLst>
            <pc:docMk/>
            <pc:sldMk cId="2769292298" sldId="359"/>
            <ac:spMk id="2" creationId="{0F38800C-8A7D-E150-1D69-4C942110B9A3}"/>
          </ac:spMkLst>
        </pc:spChg>
        <pc:spChg chg="mod">
          <ac:chgData name="Ali, Syed Waqqas" userId="1b3a5f44-9498-4738-8c4e-8127257d744d" providerId="ADAL" clId="{870F4C0F-125E-4A34-8C33-C12A66B018E9}" dt="2024-01-28T21:33:04.090" v="5067" actId="20577"/>
          <ac:spMkLst>
            <pc:docMk/>
            <pc:sldMk cId="2769292298" sldId="359"/>
            <ac:spMk id="3" creationId="{B3B2A76D-3F08-9C2B-C3E3-4A25DA409F80}"/>
          </ac:spMkLst>
        </pc:spChg>
        <pc:picChg chg="add mod">
          <ac:chgData name="Ali, Syed Waqqas" userId="1b3a5f44-9498-4738-8c4e-8127257d744d" providerId="ADAL" clId="{870F4C0F-125E-4A34-8C33-C12A66B018E9}" dt="2024-01-28T21:33:26.841" v="5071" actId="1076"/>
          <ac:picMkLst>
            <pc:docMk/>
            <pc:sldMk cId="2769292298" sldId="359"/>
            <ac:picMk id="10" creationId="{F727DF98-7B55-A676-DA93-A5ABC5EA5BA9}"/>
          </ac:picMkLst>
        </pc:picChg>
      </pc:sldChg>
      <pc:sldChg chg="del">
        <pc:chgData name="Ali, Syed Waqqas" userId="1b3a5f44-9498-4738-8c4e-8127257d744d" providerId="ADAL" clId="{870F4C0F-125E-4A34-8C33-C12A66B018E9}" dt="2024-01-28T20:34:21.314" v="39" actId="47"/>
        <pc:sldMkLst>
          <pc:docMk/>
          <pc:sldMk cId="2774115992" sldId="359"/>
        </pc:sldMkLst>
      </pc:sldChg>
      <pc:sldChg chg="del">
        <pc:chgData name="Ali, Syed Waqqas" userId="1b3a5f44-9498-4738-8c4e-8127257d744d" providerId="ADAL" clId="{870F4C0F-125E-4A34-8C33-C12A66B018E9}" dt="2024-01-28T20:34:21.314" v="39" actId="47"/>
        <pc:sldMkLst>
          <pc:docMk/>
          <pc:sldMk cId="2366625681" sldId="360"/>
        </pc:sldMkLst>
      </pc:sldChg>
      <pc:sldChg chg="modSp add mod">
        <pc:chgData name="Ali, Syed Waqqas" userId="1b3a5f44-9498-4738-8c4e-8127257d744d" providerId="ADAL" clId="{870F4C0F-125E-4A34-8C33-C12A66B018E9}" dt="2024-01-28T21:57:42.265" v="7580" actId="20577"/>
        <pc:sldMkLst>
          <pc:docMk/>
          <pc:sldMk cId="2390717667" sldId="360"/>
        </pc:sldMkLst>
        <pc:spChg chg="mod">
          <ac:chgData name="Ali, Syed Waqqas" userId="1b3a5f44-9498-4738-8c4e-8127257d744d" providerId="ADAL" clId="{870F4C0F-125E-4A34-8C33-C12A66B018E9}" dt="2024-01-28T21:34:06.014" v="5084" actId="403"/>
          <ac:spMkLst>
            <pc:docMk/>
            <pc:sldMk cId="2390717667" sldId="360"/>
            <ac:spMk id="2" creationId="{0F38800C-8A7D-E150-1D69-4C942110B9A3}"/>
          </ac:spMkLst>
        </pc:spChg>
        <pc:spChg chg="mod">
          <ac:chgData name="Ali, Syed Waqqas" userId="1b3a5f44-9498-4738-8c4e-8127257d744d" providerId="ADAL" clId="{870F4C0F-125E-4A34-8C33-C12A66B018E9}" dt="2024-01-28T21:57:42.265" v="7580" actId="20577"/>
          <ac:spMkLst>
            <pc:docMk/>
            <pc:sldMk cId="2390717667" sldId="360"/>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1396923205" sldId="361"/>
        </pc:sldMkLst>
      </pc:sldChg>
      <pc:sldChg chg="modSp add mod">
        <pc:chgData name="Ali, Syed Waqqas" userId="1b3a5f44-9498-4738-8c4e-8127257d744d" providerId="ADAL" clId="{870F4C0F-125E-4A34-8C33-C12A66B018E9}" dt="2024-01-28T21:38:24.996" v="5988" actId="313"/>
        <pc:sldMkLst>
          <pc:docMk/>
          <pc:sldMk cId="3741107085" sldId="361"/>
        </pc:sldMkLst>
        <pc:spChg chg="mod">
          <ac:chgData name="Ali, Syed Waqqas" userId="1b3a5f44-9498-4738-8c4e-8127257d744d" providerId="ADAL" clId="{870F4C0F-125E-4A34-8C33-C12A66B018E9}" dt="2024-01-28T21:37:06.765" v="5624" actId="20577"/>
          <ac:spMkLst>
            <pc:docMk/>
            <pc:sldMk cId="3741107085" sldId="361"/>
            <ac:spMk id="2" creationId="{0F38800C-8A7D-E150-1D69-4C942110B9A3}"/>
          </ac:spMkLst>
        </pc:spChg>
        <pc:spChg chg="mod">
          <ac:chgData name="Ali, Syed Waqqas" userId="1b3a5f44-9498-4738-8c4e-8127257d744d" providerId="ADAL" clId="{870F4C0F-125E-4A34-8C33-C12A66B018E9}" dt="2024-01-28T21:38:24.996" v="5988" actId="313"/>
          <ac:spMkLst>
            <pc:docMk/>
            <pc:sldMk cId="3741107085" sldId="361"/>
            <ac:spMk id="3" creationId="{B3B2A76D-3F08-9C2B-C3E3-4A25DA409F80}"/>
          </ac:spMkLst>
        </pc:spChg>
      </pc:sldChg>
      <pc:sldChg chg="modSp add mod">
        <pc:chgData name="Ali, Syed Waqqas" userId="1b3a5f44-9498-4738-8c4e-8127257d744d" providerId="ADAL" clId="{870F4C0F-125E-4A34-8C33-C12A66B018E9}" dt="2024-01-28T21:47:21.556" v="6527" actId="122"/>
        <pc:sldMkLst>
          <pc:docMk/>
          <pc:sldMk cId="2316633237" sldId="362"/>
        </pc:sldMkLst>
        <pc:spChg chg="mod">
          <ac:chgData name="Ali, Syed Waqqas" userId="1b3a5f44-9498-4738-8c4e-8127257d744d" providerId="ADAL" clId="{870F4C0F-125E-4A34-8C33-C12A66B018E9}" dt="2024-01-28T21:39:23.648" v="5993" actId="20577"/>
          <ac:spMkLst>
            <pc:docMk/>
            <pc:sldMk cId="2316633237" sldId="362"/>
            <ac:spMk id="2" creationId="{0F38800C-8A7D-E150-1D69-4C942110B9A3}"/>
          </ac:spMkLst>
        </pc:spChg>
        <pc:spChg chg="mod">
          <ac:chgData name="Ali, Syed Waqqas" userId="1b3a5f44-9498-4738-8c4e-8127257d744d" providerId="ADAL" clId="{870F4C0F-125E-4A34-8C33-C12A66B018E9}" dt="2024-01-28T21:47:21.556" v="6527" actId="122"/>
          <ac:spMkLst>
            <pc:docMk/>
            <pc:sldMk cId="2316633237" sldId="362"/>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3345125127" sldId="362"/>
        </pc:sldMkLst>
      </pc:sldChg>
      <pc:sldChg chg="modSp add mod">
        <pc:chgData name="Ali, Syed Waqqas" userId="1b3a5f44-9498-4738-8c4e-8127257d744d" providerId="ADAL" clId="{870F4C0F-125E-4A34-8C33-C12A66B018E9}" dt="2024-01-28T21:52:11.818" v="7212" actId="20577"/>
        <pc:sldMkLst>
          <pc:docMk/>
          <pc:sldMk cId="2995959186" sldId="363"/>
        </pc:sldMkLst>
        <pc:spChg chg="mod">
          <ac:chgData name="Ali, Syed Waqqas" userId="1b3a5f44-9498-4738-8c4e-8127257d744d" providerId="ADAL" clId="{870F4C0F-125E-4A34-8C33-C12A66B018E9}" dt="2024-01-28T21:50:06.014" v="7087" actId="403"/>
          <ac:spMkLst>
            <pc:docMk/>
            <pc:sldMk cId="2995959186" sldId="363"/>
            <ac:spMk id="2" creationId="{0F38800C-8A7D-E150-1D69-4C942110B9A3}"/>
          </ac:spMkLst>
        </pc:spChg>
        <pc:spChg chg="mod">
          <ac:chgData name="Ali, Syed Waqqas" userId="1b3a5f44-9498-4738-8c4e-8127257d744d" providerId="ADAL" clId="{870F4C0F-125E-4A34-8C33-C12A66B018E9}" dt="2024-01-28T21:52:11.818" v="7212" actId="20577"/>
          <ac:spMkLst>
            <pc:docMk/>
            <pc:sldMk cId="2995959186" sldId="363"/>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3061477809" sldId="363"/>
        </pc:sldMkLst>
      </pc:sldChg>
      <pc:sldChg chg="modSp add mod">
        <pc:chgData name="Ali, Syed Waqqas" userId="1b3a5f44-9498-4738-8c4e-8127257d744d" providerId="ADAL" clId="{870F4C0F-125E-4A34-8C33-C12A66B018E9}" dt="2024-01-28T21:54:31.265" v="7515" actId="403"/>
        <pc:sldMkLst>
          <pc:docMk/>
          <pc:sldMk cId="226002757" sldId="364"/>
        </pc:sldMkLst>
        <pc:spChg chg="mod">
          <ac:chgData name="Ali, Syed Waqqas" userId="1b3a5f44-9498-4738-8c4e-8127257d744d" providerId="ADAL" clId="{870F4C0F-125E-4A34-8C33-C12A66B018E9}" dt="2024-01-28T21:54:31.265" v="7515" actId="403"/>
          <ac:spMkLst>
            <pc:docMk/>
            <pc:sldMk cId="226002757" sldId="364"/>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426556849" sldId="364"/>
        </pc:sldMkLst>
      </pc:sldChg>
      <pc:sldChg chg="modSp add del mod">
        <pc:chgData name="Ali, Syed Waqqas" userId="1b3a5f44-9498-4738-8c4e-8127257d744d" providerId="ADAL" clId="{870F4C0F-125E-4A34-8C33-C12A66B018E9}" dt="2024-01-28T21:53:40.786" v="7402" actId="2696"/>
        <pc:sldMkLst>
          <pc:docMk/>
          <pc:sldMk cId="1064039445" sldId="364"/>
        </pc:sldMkLst>
        <pc:spChg chg="mod">
          <ac:chgData name="Ali, Syed Waqqas" userId="1b3a5f44-9498-4738-8c4e-8127257d744d" providerId="ADAL" clId="{870F4C0F-125E-4A34-8C33-C12A66B018E9}" dt="2024-01-28T21:52:49.177" v="7227" actId="403"/>
          <ac:spMkLst>
            <pc:docMk/>
            <pc:sldMk cId="1064039445" sldId="364"/>
            <ac:spMk id="2" creationId="{0F38800C-8A7D-E150-1D69-4C942110B9A3}"/>
          </ac:spMkLst>
        </pc:spChg>
        <pc:spChg chg="mod">
          <ac:chgData name="Ali, Syed Waqqas" userId="1b3a5f44-9498-4738-8c4e-8127257d744d" providerId="ADAL" clId="{870F4C0F-125E-4A34-8C33-C12A66B018E9}" dt="2024-01-28T21:53:28.261" v="7401" actId="20577"/>
          <ac:spMkLst>
            <pc:docMk/>
            <pc:sldMk cId="1064039445" sldId="364"/>
            <ac:spMk id="3" creationId="{B3B2A76D-3F08-9C2B-C3E3-4A25DA409F80}"/>
          </ac:spMkLst>
        </pc:spChg>
      </pc:sldChg>
      <pc:sldChg chg="modSp add del mod">
        <pc:chgData name="Ali, Syed Waqqas" userId="1b3a5f44-9498-4738-8c4e-8127257d744d" providerId="ADAL" clId="{870F4C0F-125E-4A34-8C33-C12A66B018E9}" dt="2024-01-28T21:50:02.799" v="7085" actId="47"/>
        <pc:sldMkLst>
          <pc:docMk/>
          <pc:sldMk cId="1859524777" sldId="364"/>
        </pc:sldMkLst>
        <pc:spChg chg="mod">
          <ac:chgData name="Ali, Syed Waqqas" userId="1b3a5f44-9498-4738-8c4e-8127257d744d" providerId="ADAL" clId="{870F4C0F-125E-4A34-8C33-C12A66B018E9}" dt="2024-01-28T21:49:53.783" v="7084" actId="20577"/>
          <ac:spMkLst>
            <pc:docMk/>
            <pc:sldMk cId="1859524777" sldId="364"/>
            <ac:spMk id="2" creationId="{0F38800C-8A7D-E150-1D69-4C942110B9A3}"/>
          </ac:spMkLst>
        </pc:spChg>
      </pc:sldChg>
      <pc:sldChg chg="addSp delSp modSp add mod">
        <pc:chgData name="Ali, Syed Waqqas" userId="1b3a5f44-9498-4738-8c4e-8127257d744d" providerId="ADAL" clId="{870F4C0F-125E-4A34-8C33-C12A66B018E9}" dt="2024-01-28T21:55:16.870" v="7547" actId="403"/>
        <pc:sldMkLst>
          <pc:docMk/>
          <pc:sldMk cId="399234972" sldId="365"/>
        </pc:sldMkLst>
        <pc:spChg chg="mod">
          <ac:chgData name="Ali, Syed Waqqas" userId="1b3a5f44-9498-4738-8c4e-8127257d744d" providerId="ADAL" clId="{870F4C0F-125E-4A34-8C33-C12A66B018E9}" dt="2024-01-28T21:55:16.870" v="7547" actId="403"/>
          <ac:spMkLst>
            <pc:docMk/>
            <pc:sldMk cId="399234972" sldId="365"/>
            <ac:spMk id="2" creationId="{0F38800C-8A7D-E150-1D69-4C942110B9A3}"/>
          </ac:spMkLst>
        </pc:spChg>
        <pc:spChg chg="del">
          <ac:chgData name="Ali, Syed Waqqas" userId="1b3a5f44-9498-4738-8c4e-8127257d744d" providerId="ADAL" clId="{870F4C0F-125E-4A34-8C33-C12A66B018E9}" dt="2024-01-28T21:54:59.708" v="7517" actId="22"/>
          <ac:spMkLst>
            <pc:docMk/>
            <pc:sldMk cId="399234972" sldId="365"/>
            <ac:spMk id="3" creationId="{B3B2A76D-3F08-9C2B-C3E3-4A25DA409F80}"/>
          </ac:spMkLst>
        </pc:spChg>
        <pc:picChg chg="add mod ord">
          <ac:chgData name="Ali, Syed Waqqas" userId="1b3a5f44-9498-4738-8c4e-8127257d744d" providerId="ADAL" clId="{870F4C0F-125E-4A34-8C33-C12A66B018E9}" dt="2024-01-28T21:55:06.707" v="7519" actId="1076"/>
          <ac:picMkLst>
            <pc:docMk/>
            <pc:sldMk cId="399234972" sldId="365"/>
            <ac:picMk id="10" creationId="{8E035144-3701-E1CA-3E3C-D1BDDC47728C}"/>
          </ac:picMkLst>
        </pc:picChg>
      </pc:sldChg>
      <pc:sldChg chg="del">
        <pc:chgData name="Ali, Syed Waqqas" userId="1b3a5f44-9498-4738-8c4e-8127257d744d" providerId="ADAL" clId="{870F4C0F-125E-4A34-8C33-C12A66B018E9}" dt="2024-01-28T20:34:21.314" v="39" actId="47"/>
        <pc:sldMkLst>
          <pc:docMk/>
          <pc:sldMk cId="931719610" sldId="365"/>
        </pc:sldMkLst>
      </pc:sldChg>
      <pc:sldChg chg="modSp add mod ord">
        <pc:chgData name="Ali, Syed Waqqas" userId="1b3a5f44-9498-4738-8c4e-8127257d744d" providerId="ADAL" clId="{870F4C0F-125E-4A34-8C33-C12A66B018E9}" dt="2024-01-28T22:25:51.484" v="9513" actId="122"/>
        <pc:sldMkLst>
          <pc:docMk/>
          <pc:sldMk cId="1340608350" sldId="366"/>
        </pc:sldMkLst>
        <pc:spChg chg="mod">
          <ac:chgData name="Ali, Syed Waqqas" userId="1b3a5f44-9498-4738-8c4e-8127257d744d" providerId="ADAL" clId="{870F4C0F-125E-4A34-8C33-C12A66B018E9}" dt="2024-01-28T22:12:01.308" v="7716" actId="403"/>
          <ac:spMkLst>
            <pc:docMk/>
            <pc:sldMk cId="1340608350" sldId="366"/>
            <ac:spMk id="2" creationId="{0F38800C-8A7D-E150-1D69-4C942110B9A3}"/>
          </ac:spMkLst>
        </pc:spChg>
        <pc:spChg chg="mod">
          <ac:chgData name="Ali, Syed Waqqas" userId="1b3a5f44-9498-4738-8c4e-8127257d744d" providerId="ADAL" clId="{870F4C0F-125E-4A34-8C33-C12A66B018E9}" dt="2024-01-28T22:25:51.484" v="9513" actId="122"/>
          <ac:spMkLst>
            <pc:docMk/>
            <pc:sldMk cId="1340608350" sldId="366"/>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2677206098" sldId="366"/>
        </pc:sldMkLst>
      </pc:sldChg>
      <pc:sldChg chg="modSp add mod">
        <pc:chgData name="Ali, Syed Waqqas" userId="1b3a5f44-9498-4738-8c4e-8127257d744d" providerId="ADAL" clId="{870F4C0F-125E-4A34-8C33-C12A66B018E9}" dt="2024-01-28T22:13:12.703" v="8026" actId="20577"/>
        <pc:sldMkLst>
          <pc:docMk/>
          <pc:sldMk cId="3247387191" sldId="367"/>
        </pc:sldMkLst>
        <pc:spChg chg="mod">
          <ac:chgData name="Ali, Syed Waqqas" userId="1b3a5f44-9498-4738-8c4e-8127257d744d" providerId="ADAL" clId="{870F4C0F-125E-4A34-8C33-C12A66B018E9}" dt="2024-01-28T22:13:03.388" v="7952" actId="20577"/>
          <ac:spMkLst>
            <pc:docMk/>
            <pc:sldMk cId="3247387191" sldId="367"/>
            <ac:spMk id="2" creationId="{B5D19C15-72DF-16C9-E8B1-668BC2A4A015}"/>
          </ac:spMkLst>
        </pc:spChg>
        <pc:spChg chg="mod">
          <ac:chgData name="Ali, Syed Waqqas" userId="1b3a5f44-9498-4738-8c4e-8127257d744d" providerId="ADAL" clId="{870F4C0F-125E-4A34-8C33-C12A66B018E9}" dt="2024-01-28T22:13:12.703" v="8026" actId="20577"/>
          <ac:spMkLst>
            <pc:docMk/>
            <pc:sldMk cId="3247387191" sldId="367"/>
            <ac:spMk id="3" creationId="{9E2D5A4E-DA17-E69B-4A49-20131568FACA}"/>
          </ac:spMkLst>
        </pc:spChg>
      </pc:sldChg>
      <pc:sldChg chg="del">
        <pc:chgData name="Ali, Syed Waqqas" userId="1b3a5f44-9498-4738-8c4e-8127257d744d" providerId="ADAL" clId="{870F4C0F-125E-4A34-8C33-C12A66B018E9}" dt="2024-01-28T20:34:21.314" v="39" actId="47"/>
        <pc:sldMkLst>
          <pc:docMk/>
          <pc:sldMk cId="3528446812" sldId="367"/>
        </pc:sldMkLst>
      </pc:sldChg>
      <pc:sldChg chg="del">
        <pc:chgData name="Ali, Syed Waqqas" userId="1b3a5f44-9498-4738-8c4e-8127257d744d" providerId="ADAL" clId="{870F4C0F-125E-4A34-8C33-C12A66B018E9}" dt="2024-01-28T20:34:21.314" v="39" actId="47"/>
        <pc:sldMkLst>
          <pc:docMk/>
          <pc:sldMk cId="1064371886" sldId="368"/>
        </pc:sldMkLst>
      </pc:sldChg>
      <pc:sldChg chg="modSp add mod">
        <pc:chgData name="Ali, Syed Waqqas" userId="1b3a5f44-9498-4738-8c4e-8127257d744d" providerId="ADAL" clId="{870F4C0F-125E-4A34-8C33-C12A66B018E9}" dt="2024-01-28T22:13:42.229" v="8142" actId="20577"/>
        <pc:sldMkLst>
          <pc:docMk/>
          <pc:sldMk cId="1961993155" sldId="368"/>
        </pc:sldMkLst>
        <pc:spChg chg="mod">
          <ac:chgData name="Ali, Syed Waqqas" userId="1b3a5f44-9498-4738-8c4e-8127257d744d" providerId="ADAL" clId="{870F4C0F-125E-4A34-8C33-C12A66B018E9}" dt="2024-01-28T22:13:30.260" v="8058" actId="20577"/>
          <ac:spMkLst>
            <pc:docMk/>
            <pc:sldMk cId="1961993155" sldId="368"/>
            <ac:spMk id="2" creationId="{0F38800C-8A7D-E150-1D69-4C942110B9A3}"/>
          </ac:spMkLst>
        </pc:spChg>
        <pc:spChg chg="mod">
          <ac:chgData name="Ali, Syed Waqqas" userId="1b3a5f44-9498-4738-8c4e-8127257d744d" providerId="ADAL" clId="{870F4C0F-125E-4A34-8C33-C12A66B018E9}" dt="2024-01-28T22:13:42.229" v="8142" actId="20577"/>
          <ac:spMkLst>
            <pc:docMk/>
            <pc:sldMk cId="1961993155" sldId="368"/>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2566097936" sldId="369"/>
        </pc:sldMkLst>
      </pc:sldChg>
      <pc:sldChg chg="modSp add mod">
        <pc:chgData name="Ali, Syed Waqqas" userId="1b3a5f44-9498-4738-8c4e-8127257d744d" providerId="ADAL" clId="{870F4C0F-125E-4A34-8C33-C12A66B018E9}" dt="2024-01-28T22:16:09.564" v="8491" actId="20577"/>
        <pc:sldMkLst>
          <pc:docMk/>
          <pc:sldMk cId="2768718286" sldId="369"/>
        </pc:sldMkLst>
        <pc:spChg chg="mod">
          <ac:chgData name="Ali, Syed Waqqas" userId="1b3a5f44-9498-4738-8c4e-8127257d744d" providerId="ADAL" clId="{870F4C0F-125E-4A34-8C33-C12A66B018E9}" dt="2024-01-28T22:16:09.564" v="8491" actId="20577"/>
          <ac:spMkLst>
            <pc:docMk/>
            <pc:sldMk cId="2768718286" sldId="369"/>
            <ac:spMk id="3" creationId="{B3B2A76D-3F08-9C2B-C3E3-4A25DA409F80}"/>
          </ac:spMkLst>
        </pc:spChg>
      </pc:sldChg>
      <pc:sldChg chg="modSp add mod">
        <pc:chgData name="Ali, Syed Waqqas" userId="1b3a5f44-9498-4738-8c4e-8127257d744d" providerId="ADAL" clId="{870F4C0F-125E-4A34-8C33-C12A66B018E9}" dt="2024-01-28T22:18:25.381" v="8787" actId="20577"/>
        <pc:sldMkLst>
          <pc:docMk/>
          <pc:sldMk cId="885828506" sldId="370"/>
        </pc:sldMkLst>
        <pc:spChg chg="mod">
          <ac:chgData name="Ali, Syed Waqqas" userId="1b3a5f44-9498-4738-8c4e-8127257d744d" providerId="ADAL" clId="{870F4C0F-125E-4A34-8C33-C12A66B018E9}" dt="2024-01-28T22:16:31.346" v="8551" actId="20577"/>
          <ac:spMkLst>
            <pc:docMk/>
            <pc:sldMk cId="885828506" sldId="370"/>
            <ac:spMk id="2" creationId="{0F38800C-8A7D-E150-1D69-4C942110B9A3}"/>
          </ac:spMkLst>
        </pc:spChg>
        <pc:spChg chg="mod">
          <ac:chgData name="Ali, Syed Waqqas" userId="1b3a5f44-9498-4738-8c4e-8127257d744d" providerId="ADAL" clId="{870F4C0F-125E-4A34-8C33-C12A66B018E9}" dt="2024-01-28T22:18:25.381" v="8787" actId="20577"/>
          <ac:spMkLst>
            <pc:docMk/>
            <pc:sldMk cId="885828506" sldId="370"/>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3642618203" sldId="370"/>
        </pc:sldMkLst>
      </pc:sldChg>
      <pc:sldChg chg="modSp add mod">
        <pc:chgData name="Ali, Syed Waqqas" userId="1b3a5f44-9498-4738-8c4e-8127257d744d" providerId="ADAL" clId="{870F4C0F-125E-4A34-8C33-C12A66B018E9}" dt="2024-01-28T22:19:38.255" v="8856" actId="20577"/>
        <pc:sldMkLst>
          <pc:docMk/>
          <pc:sldMk cId="3983367424" sldId="371"/>
        </pc:sldMkLst>
        <pc:spChg chg="mod">
          <ac:chgData name="Ali, Syed Waqqas" userId="1b3a5f44-9498-4738-8c4e-8127257d744d" providerId="ADAL" clId="{870F4C0F-125E-4A34-8C33-C12A66B018E9}" dt="2024-01-28T22:19:38.255" v="8856" actId="20577"/>
          <ac:spMkLst>
            <pc:docMk/>
            <pc:sldMk cId="3983367424" sldId="371"/>
            <ac:spMk id="2" creationId="{0F38800C-8A7D-E150-1D69-4C942110B9A3}"/>
          </ac:spMkLst>
        </pc:spChg>
        <pc:spChg chg="mod">
          <ac:chgData name="Ali, Syed Waqqas" userId="1b3a5f44-9498-4738-8c4e-8127257d744d" providerId="ADAL" clId="{870F4C0F-125E-4A34-8C33-C12A66B018E9}" dt="2024-01-28T22:18:54.408" v="8852" actId="207"/>
          <ac:spMkLst>
            <pc:docMk/>
            <pc:sldMk cId="3983367424" sldId="371"/>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4269564070" sldId="371"/>
        </pc:sldMkLst>
      </pc:sldChg>
      <pc:sldChg chg="modSp add mod">
        <pc:chgData name="Ali, Syed Waqqas" userId="1b3a5f44-9498-4738-8c4e-8127257d744d" providerId="ADAL" clId="{870F4C0F-125E-4A34-8C33-C12A66B018E9}" dt="2024-01-28T22:22:24.216" v="9307" actId="20577"/>
        <pc:sldMkLst>
          <pc:docMk/>
          <pc:sldMk cId="2986992906" sldId="372"/>
        </pc:sldMkLst>
        <pc:spChg chg="mod">
          <ac:chgData name="Ali, Syed Waqqas" userId="1b3a5f44-9498-4738-8c4e-8127257d744d" providerId="ADAL" clId="{870F4C0F-125E-4A34-8C33-C12A66B018E9}" dt="2024-01-28T22:20:10.177" v="8902" actId="403"/>
          <ac:spMkLst>
            <pc:docMk/>
            <pc:sldMk cId="2986992906" sldId="372"/>
            <ac:spMk id="2" creationId="{0F38800C-8A7D-E150-1D69-4C942110B9A3}"/>
          </ac:spMkLst>
        </pc:spChg>
        <pc:spChg chg="mod">
          <ac:chgData name="Ali, Syed Waqqas" userId="1b3a5f44-9498-4738-8c4e-8127257d744d" providerId="ADAL" clId="{870F4C0F-125E-4A34-8C33-C12A66B018E9}" dt="2024-01-28T22:22:24.216" v="9307" actId="20577"/>
          <ac:spMkLst>
            <pc:docMk/>
            <pc:sldMk cId="2986992906" sldId="372"/>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4255467814" sldId="372"/>
        </pc:sldMkLst>
      </pc:sldChg>
      <pc:sldChg chg="del">
        <pc:chgData name="Ali, Syed Waqqas" userId="1b3a5f44-9498-4738-8c4e-8127257d744d" providerId="ADAL" clId="{870F4C0F-125E-4A34-8C33-C12A66B018E9}" dt="2024-01-28T20:34:21.314" v="39" actId="47"/>
        <pc:sldMkLst>
          <pc:docMk/>
          <pc:sldMk cId="459013536" sldId="373"/>
        </pc:sldMkLst>
      </pc:sldChg>
      <pc:sldChg chg="addSp delSp modSp add mod ord">
        <pc:chgData name="Ali, Syed Waqqas" userId="1b3a5f44-9498-4738-8c4e-8127257d744d" providerId="ADAL" clId="{870F4C0F-125E-4A34-8C33-C12A66B018E9}" dt="2024-01-28T22:24:25.810" v="9379"/>
        <pc:sldMkLst>
          <pc:docMk/>
          <pc:sldMk cId="3680024371" sldId="373"/>
        </pc:sldMkLst>
        <pc:spChg chg="mod">
          <ac:chgData name="Ali, Syed Waqqas" userId="1b3a5f44-9498-4738-8c4e-8127257d744d" providerId="ADAL" clId="{870F4C0F-125E-4A34-8C33-C12A66B018E9}" dt="2024-01-28T22:24:09.794" v="9375" actId="1035"/>
          <ac:spMkLst>
            <pc:docMk/>
            <pc:sldMk cId="3680024371" sldId="373"/>
            <ac:spMk id="2" creationId="{0F38800C-8A7D-E150-1D69-4C942110B9A3}"/>
          </ac:spMkLst>
        </pc:spChg>
        <pc:spChg chg="del">
          <ac:chgData name="Ali, Syed Waqqas" userId="1b3a5f44-9498-4738-8c4e-8127257d744d" providerId="ADAL" clId="{870F4C0F-125E-4A34-8C33-C12A66B018E9}" dt="2024-01-28T22:23:54.512" v="9309" actId="22"/>
          <ac:spMkLst>
            <pc:docMk/>
            <pc:sldMk cId="3680024371" sldId="373"/>
            <ac:spMk id="3" creationId="{B3B2A76D-3F08-9C2B-C3E3-4A25DA409F80}"/>
          </ac:spMkLst>
        </pc:spChg>
        <pc:picChg chg="add mod ord">
          <ac:chgData name="Ali, Syed Waqqas" userId="1b3a5f44-9498-4738-8c4e-8127257d744d" providerId="ADAL" clId="{870F4C0F-125E-4A34-8C33-C12A66B018E9}" dt="2024-01-28T22:24:14.327" v="9377" actId="1076"/>
          <ac:picMkLst>
            <pc:docMk/>
            <pc:sldMk cId="3680024371" sldId="373"/>
            <ac:picMk id="10" creationId="{8758A68C-8900-B055-3966-CDB2D3BB2766}"/>
          </ac:picMkLst>
        </pc:picChg>
      </pc:sldChg>
      <pc:sldChg chg="modSp add del mod">
        <pc:chgData name="Ali, Syed Waqqas" userId="1b3a5f44-9498-4738-8c4e-8127257d744d" providerId="ADAL" clId="{870F4C0F-125E-4A34-8C33-C12A66B018E9}" dt="2024-01-28T22:24:44.600" v="9461" actId="47"/>
        <pc:sldMkLst>
          <pc:docMk/>
          <pc:sldMk cId="165736143" sldId="374"/>
        </pc:sldMkLst>
        <pc:spChg chg="mod">
          <ac:chgData name="Ali, Syed Waqqas" userId="1b3a5f44-9498-4738-8c4e-8127257d744d" providerId="ADAL" clId="{870F4C0F-125E-4A34-8C33-C12A66B018E9}" dt="2024-01-28T22:24:40.579" v="9460" actId="20577"/>
          <ac:spMkLst>
            <pc:docMk/>
            <pc:sldMk cId="165736143" sldId="374"/>
            <ac:spMk id="2" creationId="{0F38800C-8A7D-E150-1D69-4C942110B9A3}"/>
          </ac:spMkLst>
        </pc:spChg>
      </pc:sldChg>
      <pc:sldChg chg="addSp modSp add mod">
        <pc:chgData name="Ali, Syed Waqqas" userId="1b3a5f44-9498-4738-8c4e-8127257d744d" providerId="ADAL" clId="{870F4C0F-125E-4A34-8C33-C12A66B018E9}" dt="2024-01-28T22:37:31.982" v="10046" actId="1036"/>
        <pc:sldMkLst>
          <pc:docMk/>
          <pc:sldMk cId="409349198" sldId="374"/>
        </pc:sldMkLst>
        <pc:spChg chg="mod">
          <ac:chgData name="Ali, Syed Waqqas" userId="1b3a5f44-9498-4738-8c4e-8127257d744d" providerId="ADAL" clId="{870F4C0F-125E-4A34-8C33-C12A66B018E9}" dt="2024-01-28T22:32:53.189" v="9532" actId="403"/>
          <ac:spMkLst>
            <pc:docMk/>
            <pc:sldMk cId="409349198" sldId="374"/>
            <ac:spMk id="2" creationId="{0F38800C-8A7D-E150-1D69-4C942110B9A3}"/>
          </ac:spMkLst>
        </pc:spChg>
        <pc:spChg chg="mod">
          <ac:chgData name="Ali, Syed Waqqas" userId="1b3a5f44-9498-4738-8c4e-8127257d744d" providerId="ADAL" clId="{870F4C0F-125E-4A34-8C33-C12A66B018E9}" dt="2024-01-28T22:37:18.975" v="10035" actId="207"/>
          <ac:spMkLst>
            <pc:docMk/>
            <pc:sldMk cId="409349198" sldId="374"/>
            <ac:spMk id="3" creationId="{B3B2A76D-3F08-9C2B-C3E3-4A25DA409F80}"/>
          </ac:spMkLst>
        </pc:spChg>
        <pc:spChg chg="add mod">
          <ac:chgData name="Ali, Syed Waqqas" userId="1b3a5f44-9498-4738-8c4e-8127257d744d" providerId="ADAL" clId="{870F4C0F-125E-4A34-8C33-C12A66B018E9}" dt="2024-01-28T22:35:31.608" v="9929" actId="1076"/>
          <ac:spMkLst>
            <pc:docMk/>
            <pc:sldMk cId="409349198" sldId="374"/>
            <ac:spMk id="9" creationId="{EF1FEB14-6D3C-08A0-1D66-316FE47095C6}"/>
          </ac:spMkLst>
        </pc:spChg>
        <pc:spChg chg="add mod">
          <ac:chgData name="Ali, Syed Waqqas" userId="1b3a5f44-9498-4738-8c4e-8127257d744d" providerId="ADAL" clId="{870F4C0F-125E-4A34-8C33-C12A66B018E9}" dt="2024-01-28T22:35:36.045" v="9932" actId="14100"/>
          <ac:spMkLst>
            <pc:docMk/>
            <pc:sldMk cId="409349198" sldId="374"/>
            <ac:spMk id="10" creationId="{89F4CC98-5407-817C-EA71-C152D7E0259E}"/>
          </ac:spMkLst>
        </pc:spChg>
        <pc:spChg chg="add mod">
          <ac:chgData name="Ali, Syed Waqqas" userId="1b3a5f44-9498-4738-8c4e-8127257d744d" providerId="ADAL" clId="{870F4C0F-125E-4A34-8C33-C12A66B018E9}" dt="2024-01-28T22:37:31.982" v="10046" actId="1036"/>
          <ac:spMkLst>
            <pc:docMk/>
            <pc:sldMk cId="409349198" sldId="374"/>
            <ac:spMk id="11" creationId="{26D1C48A-D8D4-F06E-9699-0604BE9483B1}"/>
          </ac:spMkLst>
        </pc:spChg>
      </pc:sldChg>
      <pc:sldChg chg="del">
        <pc:chgData name="Ali, Syed Waqqas" userId="1b3a5f44-9498-4738-8c4e-8127257d744d" providerId="ADAL" clId="{870F4C0F-125E-4A34-8C33-C12A66B018E9}" dt="2024-01-28T20:34:21.314" v="39" actId="47"/>
        <pc:sldMkLst>
          <pc:docMk/>
          <pc:sldMk cId="1916037703" sldId="374"/>
        </pc:sldMkLst>
      </pc:sldChg>
      <pc:sldChg chg="modSp add mod">
        <pc:chgData name="Ali, Syed Waqqas" userId="1b3a5f44-9498-4738-8c4e-8127257d744d" providerId="ADAL" clId="{870F4C0F-125E-4A34-8C33-C12A66B018E9}" dt="2024-01-30T16:39:30.386" v="10403" actId="20577"/>
        <pc:sldMkLst>
          <pc:docMk/>
          <pc:sldMk cId="1425207810" sldId="375"/>
        </pc:sldMkLst>
        <pc:spChg chg="mod">
          <ac:chgData name="Ali, Syed Waqqas" userId="1b3a5f44-9498-4738-8c4e-8127257d744d" providerId="ADAL" clId="{870F4C0F-125E-4A34-8C33-C12A66B018E9}" dt="2024-01-30T16:37:38.340" v="10054" actId="403"/>
          <ac:spMkLst>
            <pc:docMk/>
            <pc:sldMk cId="1425207810" sldId="375"/>
            <ac:spMk id="2" creationId="{0F38800C-8A7D-E150-1D69-4C942110B9A3}"/>
          </ac:spMkLst>
        </pc:spChg>
        <pc:spChg chg="mod">
          <ac:chgData name="Ali, Syed Waqqas" userId="1b3a5f44-9498-4738-8c4e-8127257d744d" providerId="ADAL" clId="{870F4C0F-125E-4A34-8C33-C12A66B018E9}" dt="2024-01-30T16:39:30.386" v="10403" actId="20577"/>
          <ac:spMkLst>
            <pc:docMk/>
            <pc:sldMk cId="1425207810" sldId="375"/>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1902631804" sldId="375"/>
        </pc:sldMkLst>
      </pc:sldChg>
      <pc:sldChg chg="del">
        <pc:chgData name="Ali, Syed Waqqas" userId="1b3a5f44-9498-4738-8c4e-8127257d744d" providerId="ADAL" clId="{870F4C0F-125E-4A34-8C33-C12A66B018E9}" dt="2024-01-28T20:34:21.314" v="39" actId="47"/>
        <pc:sldMkLst>
          <pc:docMk/>
          <pc:sldMk cId="261071876" sldId="376"/>
        </pc:sldMkLst>
      </pc:sldChg>
      <pc:sldChg chg="modSp add mod">
        <pc:chgData name="Ali, Syed Waqqas" userId="1b3a5f44-9498-4738-8c4e-8127257d744d" providerId="ADAL" clId="{870F4C0F-125E-4A34-8C33-C12A66B018E9}" dt="2024-01-30T16:40:32.850" v="10686" actId="2711"/>
        <pc:sldMkLst>
          <pc:docMk/>
          <pc:sldMk cId="963848547" sldId="376"/>
        </pc:sldMkLst>
        <pc:spChg chg="mod">
          <ac:chgData name="Ali, Syed Waqqas" userId="1b3a5f44-9498-4738-8c4e-8127257d744d" providerId="ADAL" clId="{870F4C0F-125E-4A34-8C33-C12A66B018E9}" dt="2024-01-30T16:40:32.850" v="10686" actId="2711"/>
          <ac:spMkLst>
            <pc:docMk/>
            <pc:sldMk cId="963848547" sldId="376"/>
            <ac:spMk id="3" creationId="{B3B2A76D-3F08-9C2B-C3E3-4A25DA409F80}"/>
          </ac:spMkLst>
        </pc:spChg>
      </pc:sldChg>
      <pc:sldChg chg="modSp add mod">
        <pc:chgData name="Ali, Syed Waqqas" userId="1b3a5f44-9498-4738-8c4e-8127257d744d" providerId="ADAL" clId="{870F4C0F-125E-4A34-8C33-C12A66B018E9}" dt="2024-01-30T16:43:39.961" v="11230" actId="20577"/>
        <pc:sldMkLst>
          <pc:docMk/>
          <pc:sldMk cId="765627840" sldId="377"/>
        </pc:sldMkLst>
        <pc:spChg chg="mod">
          <ac:chgData name="Ali, Syed Waqqas" userId="1b3a5f44-9498-4738-8c4e-8127257d744d" providerId="ADAL" clId="{870F4C0F-125E-4A34-8C33-C12A66B018E9}" dt="2024-01-30T16:41:46.744" v="10702" actId="403"/>
          <ac:spMkLst>
            <pc:docMk/>
            <pc:sldMk cId="765627840" sldId="377"/>
            <ac:spMk id="2" creationId="{0F38800C-8A7D-E150-1D69-4C942110B9A3}"/>
          </ac:spMkLst>
        </pc:spChg>
        <pc:spChg chg="mod">
          <ac:chgData name="Ali, Syed Waqqas" userId="1b3a5f44-9498-4738-8c4e-8127257d744d" providerId="ADAL" clId="{870F4C0F-125E-4A34-8C33-C12A66B018E9}" dt="2024-01-30T16:43:39.961" v="11230" actId="20577"/>
          <ac:spMkLst>
            <pc:docMk/>
            <pc:sldMk cId="765627840" sldId="377"/>
            <ac:spMk id="3" creationId="{B3B2A76D-3F08-9C2B-C3E3-4A25DA409F80}"/>
          </ac:spMkLst>
        </pc:spChg>
      </pc:sldChg>
      <pc:sldChg chg="del">
        <pc:chgData name="Ali, Syed Waqqas" userId="1b3a5f44-9498-4738-8c4e-8127257d744d" providerId="ADAL" clId="{870F4C0F-125E-4A34-8C33-C12A66B018E9}" dt="2024-01-28T20:34:21.314" v="39" actId="47"/>
        <pc:sldMkLst>
          <pc:docMk/>
          <pc:sldMk cId="1010184070" sldId="377"/>
        </pc:sldMkLst>
      </pc:sldChg>
      <pc:sldChg chg="del">
        <pc:chgData name="Ali, Syed Waqqas" userId="1b3a5f44-9498-4738-8c4e-8127257d744d" providerId="ADAL" clId="{870F4C0F-125E-4A34-8C33-C12A66B018E9}" dt="2024-01-28T20:34:21.314" v="39" actId="47"/>
        <pc:sldMkLst>
          <pc:docMk/>
          <pc:sldMk cId="1128182627" sldId="378"/>
        </pc:sldMkLst>
      </pc:sldChg>
      <pc:sldChg chg="del">
        <pc:chgData name="Ali, Syed Waqqas" userId="1b3a5f44-9498-4738-8c4e-8127257d744d" providerId="ADAL" clId="{870F4C0F-125E-4A34-8C33-C12A66B018E9}" dt="2024-01-28T20:34:21.314" v="39" actId="47"/>
        <pc:sldMkLst>
          <pc:docMk/>
          <pc:sldMk cId="7645743" sldId="379"/>
        </pc:sldMkLst>
      </pc:sldChg>
      <pc:sldChg chg="del">
        <pc:chgData name="Ali, Syed Waqqas" userId="1b3a5f44-9498-4738-8c4e-8127257d744d" providerId="ADAL" clId="{870F4C0F-125E-4A34-8C33-C12A66B018E9}" dt="2024-01-28T20:34:21.314" v="39" actId="47"/>
        <pc:sldMkLst>
          <pc:docMk/>
          <pc:sldMk cId="1181120601" sldId="380"/>
        </pc:sldMkLst>
      </pc:sldChg>
      <pc:sldChg chg="del">
        <pc:chgData name="Ali, Syed Waqqas" userId="1b3a5f44-9498-4738-8c4e-8127257d744d" providerId="ADAL" clId="{870F4C0F-125E-4A34-8C33-C12A66B018E9}" dt="2024-01-28T20:34:21.314" v="39" actId="47"/>
        <pc:sldMkLst>
          <pc:docMk/>
          <pc:sldMk cId="2923043488" sldId="381"/>
        </pc:sldMkLst>
      </pc:sldChg>
      <pc:sldChg chg="del">
        <pc:chgData name="Ali, Syed Waqqas" userId="1b3a5f44-9498-4738-8c4e-8127257d744d" providerId="ADAL" clId="{870F4C0F-125E-4A34-8C33-C12A66B018E9}" dt="2024-01-28T20:34:21.314" v="39" actId="47"/>
        <pc:sldMkLst>
          <pc:docMk/>
          <pc:sldMk cId="191326488" sldId="382"/>
        </pc:sldMkLst>
      </pc:sldChg>
      <pc:sldChg chg="del">
        <pc:chgData name="Ali, Syed Waqqas" userId="1b3a5f44-9498-4738-8c4e-8127257d744d" providerId="ADAL" clId="{870F4C0F-125E-4A34-8C33-C12A66B018E9}" dt="2024-01-28T20:34:21.314" v="39" actId="47"/>
        <pc:sldMkLst>
          <pc:docMk/>
          <pc:sldMk cId="1984895948" sldId="383"/>
        </pc:sldMkLst>
      </pc:sldChg>
      <pc:sldChg chg="del">
        <pc:chgData name="Ali, Syed Waqqas" userId="1b3a5f44-9498-4738-8c4e-8127257d744d" providerId="ADAL" clId="{870F4C0F-125E-4A34-8C33-C12A66B018E9}" dt="2024-01-28T20:34:21.314" v="39" actId="47"/>
        <pc:sldMkLst>
          <pc:docMk/>
          <pc:sldMk cId="2518509692" sldId="384"/>
        </pc:sldMkLst>
      </pc:sldChg>
      <pc:sldChg chg="del">
        <pc:chgData name="Ali, Syed Waqqas" userId="1b3a5f44-9498-4738-8c4e-8127257d744d" providerId="ADAL" clId="{870F4C0F-125E-4A34-8C33-C12A66B018E9}" dt="2024-01-28T20:34:21.314" v="39" actId="47"/>
        <pc:sldMkLst>
          <pc:docMk/>
          <pc:sldMk cId="2981237693" sldId="385"/>
        </pc:sldMkLst>
      </pc:sldChg>
      <pc:sldChg chg="del">
        <pc:chgData name="Ali, Syed Waqqas" userId="1b3a5f44-9498-4738-8c4e-8127257d744d" providerId="ADAL" clId="{870F4C0F-125E-4A34-8C33-C12A66B018E9}" dt="2024-01-28T20:34:21.314" v="39" actId="47"/>
        <pc:sldMkLst>
          <pc:docMk/>
          <pc:sldMk cId="413465980" sldId="386"/>
        </pc:sldMkLst>
      </pc:sldChg>
      <pc:sldChg chg="del">
        <pc:chgData name="Ali, Syed Waqqas" userId="1b3a5f44-9498-4738-8c4e-8127257d744d" providerId="ADAL" clId="{870F4C0F-125E-4A34-8C33-C12A66B018E9}" dt="2024-01-28T20:34:21.314" v="39" actId="47"/>
        <pc:sldMkLst>
          <pc:docMk/>
          <pc:sldMk cId="3359645269" sldId="387"/>
        </pc:sldMkLst>
      </pc:sldChg>
      <pc:sldChg chg="del">
        <pc:chgData name="Ali, Syed Waqqas" userId="1b3a5f44-9498-4738-8c4e-8127257d744d" providerId="ADAL" clId="{870F4C0F-125E-4A34-8C33-C12A66B018E9}" dt="2024-01-28T20:34:21.314" v="39" actId="47"/>
        <pc:sldMkLst>
          <pc:docMk/>
          <pc:sldMk cId="3643389089" sldId="388"/>
        </pc:sldMkLst>
      </pc:sldChg>
      <pc:sldChg chg="del">
        <pc:chgData name="Ali, Syed Waqqas" userId="1b3a5f44-9498-4738-8c4e-8127257d744d" providerId="ADAL" clId="{870F4C0F-125E-4A34-8C33-C12A66B018E9}" dt="2024-01-28T20:34:21.314" v="39" actId="47"/>
        <pc:sldMkLst>
          <pc:docMk/>
          <pc:sldMk cId="523739989" sldId="389"/>
        </pc:sldMkLst>
      </pc:sldChg>
      <pc:sldChg chg="del">
        <pc:chgData name="Ali, Syed Waqqas" userId="1b3a5f44-9498-4738-8c4e-8127257d744d" providerId="ADAL" clId="{870F4C0F-125E-4A34-8C33-C12A66B018E9}" dt="2024-01-28T20:34:21.314" v="39" actId="47"/>
        <pc:sldMkLst>
          <pc:docMk/>
          <pc:sldMk cId="900396517" sldId="391"/>
        </pc:sldMkLst>
      </pc:sldChg>
      <pc:sldChg chg="del">
        <pc:chgData name="Ali, Syed Waqqas" userId="1b3a5f44-9498-4738-8c4e-8127257d744d" providerId="ADAL" clId="{870F4C0F-125E-4A34-8C33-C12A66B018E9}" dt="2024-01-28T20:34:21.314" v="39" actId="47"/>
        <pc:sldMkLst>
          <pc:docMk/>
          <pc:sldMk cId="60007333" sldId="392"/>
        </pc:sldMkLst>
      </pc:sldChg>
      <pc:sldChg chg="del">
        <pc:chgData name="Ali, Syed Waqqas" userId="1b3a5f44-9498-4738-8c4e-8127257d744d" providerId="ADAL" clId="{870F4C0F-125E-4A34-8C33-C12A66B018E9}" dt="2024-01-28T20:34:21.314" v="39" actId="47"/>
        <pc:sldMkLst>
          <pc:docMk/>
          <pc:sldMk cId="821601515" sldId="393"/>
        </pc:sldMkLst>
      </pc:sldChg>
      <pc:sldChg chg="del">
        <pc:chgData name="Ali, Syed Waqqas" userId="1b3a5f44-9498-4738-8c4e-8127257d744d" providerId="ADAL" clId="{870F4C0F-125E-4A34-8C33-C12A66B018E9}" dt="2024-01-28T20:34:21.314" v="39" actId="47"/>
        <pc:sldMkLst>
          <pc:docMk/>
          <pc:sldMk cId="3970657082" sldId="394"/>
        </pc:sldMkLst>
      </pc:sldChg>
      <pc:sldChg chg="del">
        <pc:chgData name="Ali, Syed Waqqas" userId="1b3a5f44-9498-4738-8c4e-8127257d744d" providerId="ADAL" clId="{870F4C0F-125E-4A34-8C33-C12A66B018E9}" dt="2024-01-28T20:34:21.314" v="39" actId="47"/>
        <pc:sldMkLst>
          <pc:docMk/>
          <pc:sldMk cId="4039397574" sldId="395"/>
        </pc:sldMkLst>
      </pc:sldChg>
      <pc:sldChg chg="del">
        <pc:chgData name="Ali, Syed Waqqas" userId="1b3a5f44-9498-4738-8c4e-8127257d744d" providerId="ADAL" clId="{870F4C0F-125E-4A34-8C33-C12A66B018E9}" dt="2024-01-28T20:34:21.314" v="39" actId="47"/>
        <pc:sldMkLst>
          <pc:docMk/>
          <pc:sldMk cId="2637923455" sldId="396"/>
        </pc:sldMkLst>
      </pc:sldChg>
      <pc:sldChg chg="del">
        <pc:chgData name="Ali, Syed Waqqas" userId="1b3a5f44-9498-4738-8c4e-8127257d744d" providerId="ADAL" clId="{870F4C0F-125E-4A34-8C33-C12A66B018E9}" dt="2024-01-28T20:34:21.314" v="39" actId="47"/>
        <pc:sldMkLst>
          <pc:docMk/>
          <pc:sldMk cId="1273725445" sldId="397"/>
        </pc:sldMkLst>
      </pc:sldChg>
      <pc:sldChg chg="del">
        <pc:chgData name="Ali, Syed Waqqas" userId="1b3a5f44-9498-4738-8c4e-8127257d744d" providerId="ADAL" clId="{870F4C0F-125E-4A34-8C33-C12A66B018E9}" dt="2024-01-28T20:34:21.314" v="39" actId="47"/>
        <pc:sldMkLst>
          <pc:docMk/>
          <pc:sldMk cId="3625473594" sldId="398"/>
        </pc:sldMkLst>
      </pc:sldChg>
      <pc:sldChg chg="del">
        <pc:chgData name="Ali, Syed Waqqas" userId="1b3a5f44-9498-4738-8c4e-8127257d744d" providerId="ADAL" clId="{870F4C0F-125E-4A34-8C33-C12A66B018E9}" dt="2024-01-28T20:34:21.314" v="39" actId="47"/>
        <pc:sldMkLst>
          <pc:docMk/>
          <pc:sldMk cId="611721724" sldId="399"/>
        </pc:sldMkLst>
      </pc:sldChg>
      <pc:sldChg chg="del">
        <pc:chgData name="Ali, Syed Waqqas" userId="1b3a5f44-9498-4738-8c4e-8127257d744d" providerId="ADAL" clId="{870F4C0F-125E-4A34-8C33-C12A66B018E9}" dt="2024-01-28T20:34:21.314" v="39" actId="47"/>
        <pc:sldMkLst>
          <pc:docMk/>
          <pc:sldMk cId="3385482506" sldId="400"/>
        </pc:sldMkLst>
      </pc:sldChg>
      <pc:sldChg chg="del">
        <pc:chgData name="Ali, Syed Waqqas" userId="1b3a5f44-9498-4738-8c4e-8127257d744d" providerId="ADAL" clId="{870F4C0F-125E-4A34-8C33-C12A66B018E9}" dt="2024-01-28T20:34:21.314" v="39" actId="47"/>
        <pc:sldMkLst>
          <pc:docMk/>
          <pc:sldMk cId="1064089630" sldId="401"/>
        </pc:sldMkLst>
      </pc:sldChg>
      <pc:sldChg chg="del">
        <pc:chgData name="Ali, Syed Waqqas" userId="1b3a5f44-9498-4738-8c4e-8127257d744d" providerId="ADAL" clId="{870F4C0F-125E-4A34-8C33-C12A66B018E9}" dt="2024-01-28T20:34:21.314" v="39" actId="47"/>
        <pc:sldMkLst>
          <pc:docMk/>
          <pc:sldMk cId="2147645981" sldId="402"/>
        </pc:sldMkLst>
      </pc:sldChg>
      <pc:sldChg chg="del">
        <pc:chgData name="Ali, Syed Waqqas" userId="1b3a5f44-9498-4738-8c4e-8127257d744d" providerId="ADAL" clId="{870F4C0F-125E-4A34-8C33-C12A66B018E9}" dt="2024-01-28T20:34:21.314" v="39" actId="47"/>
        <pc:sldMkLst>
          <pc:docMk/>
          <pc:sldMk cId="4061976635" sldId="403"/>
        </pc:sldMkLst>
      </pc:sldChg>
      <pc:sldChg chg="del">
        <pc:chgData name="Ali, Syed Waqqas" userId="1b3a5f44-9498-4738-8c4e-8127257d744d" providerId="ADAL" clId="{870F4C0F-125E-4A34-8C33-C12A66B018E9}" dt="2024-01-28T20:34:21.314" v="39" actId="47"/>
        <pc:sldMkLst>
          <pc:docMk/>
          <pc:sldMk cId="3499393464" sldId="404"/>
        </pc:sldMkLst>
      </pc:sldChg>
      <pc:sldChg chg="del">
        <pc:chgData name="Ali, Syed Waqqas" userId="1b3a5f44-9498-4738-8c4e-8127257d744d" providerId="ADAL" clId="{870F4C0F-125E-4A34-8C33-C12A66B018E9}" dt="2024-01-28T20:34:21.314" v="39" actId="47"/>
        <pc:sldMkLst>
          <pc:docMk/>
          <pc:sldMk cId="3719132685" sldId="405"/>
        </pc:sldMkLst>
      </pc:sldChg>
      <pc:sldChg chg="del">
        <pc:chgData name="Ali, Syed Waqqas" userId="1b3a5f44-9498-4738-8c4e-8127257d744d" providerId="ADAL" clId="{870F4C0F-125E-4A34-8C33-C12A66B018E9}" dt="2024-01-28T20:34:21.314" v="39" actId="47"/>
        <pc:sldMkLst>
          <pc:docMk/>
          <pc:sldMk cId="1858192003" sldId="406"/>
        </pc:sldMkLst>
      </pc:sldChg>
      <pc:sldChg chg="del">
        <pc:chgData name="Ali, Syed Waqqas" userId="1b3a5f44-9498-4738-8c4e-8127257d744d" providerId="ADAL" clId="{870F4C0F-125E-4A34-8C33-C12A66B018E9}" dt="2024-01-28T20:34:21.314" v="39" actId="47"/>
        <pc:sldMkLst>
          <pc:docMk/>
          <pc:sldMk cId="3611175646" sldId="407"/>
        </pc:sldMkLst>
      </pc:sldChg>
      <pc:sldChg chg="del">
        <pc:chgData name="Ali, Syed Waqqas" userId="1b3a5f44-9498-4738-8c4e-8127257d744d" providerId="ADAL" clId="{870F4C0F-125E-4A34-8C33-C12A66B018E9}" dt="2024-01-28T20:34:21.314" v="39" actId="47"/>
        <pc:sldMkLst>
          <pc:docMk/>
          <pc:sldMk cId="1628091841" sldId="408"/>
        </pc:sldMkLst>
      </pc:sldChg>
      <pc:sldChg chg="del">
        <pc:chgData name="Ali, Syed Waqqas" userId="1b3a5f44-9498-4738-8c4e-8127257d744d" providerId="ADAL" clId="{870F4C0F-125E-4A34-8C33-C12A66B018E9}" dt="2024-01-28T20:34:21.314" v="39" actId="47"/>
        <pc:sldMkLst>
          <pc:docMk/>
          <pc:sldMk cId="2787917913" sldId="409"/>
        </pc:sldMkLst>
      </pc:sldChg>
      <pc:sldChg chg="del">
        <pc:chgData name="Ali, Syed Waqqas" userId="1b3a5f44-9498-4738-8c4e-8127257d744d" providerId="ADAL" clId="{870F4C0F-125E-4A34-8C33-C12A66B018E9}" dt="2024-01-28T20:34:21.314" v="39" actId="47"/>
        <pc:sldMkLst>
          <pc:docMk/>
          <pc:sldMk cId="1966503400" sldId="410"/>
        </pc:sldMkLst>
      </pc:sldChg>
      <pc:sldChg chg="del">
        <pc:chgData name="Ali, Syed Waqqas" userId="1b3a5f44-9498-4738-8c4e-8127257d744d" providerId="ADAL" clId="{870F4C0F-125E-4A34-8C33-C12A66B018E9}" dt="2024-01-28T20:34:21.314" v="39" actId="47"/>
        <pc:sldMkLst>
          <pc:docMk/>
          <pc:sldMk cId="7696826" sldId="411"/>
        </pc:sldMkLst>
      </pc:sldChg>
      <pc:sldChg chg="del">
        <pc:chgData name="Ali, Syed Waqqas" userId="1b3a5f44-9498-4738-8c4e-8127257d744d" providerId="ADAL" clId="{870F4C0F-125E-4A34-8C33-C12A66B018E9}" dt="2024-01-28T20:34:21.314" v="39" actId="47"/>
        <pc:sldMkLst>
          <pc:docMk/>
          <pc:sldMk cId="3472757388" sldId="412"/>
        </pc:sldMkLst>
      </pc:sldChg>
      <pc:sldChg chg="del">
        <pc:chgData name="Ali, Syed Waqqas" userId="1b3a5f44-9498-4738-8c4e-8127257d744d" providerId="ADAL" clId="{870F4C0F-125E-4A34-8C33-C12A66B018E9}" dt="2024-01-28T20:34:21.314" v="39" actId="47"/>
        <pc:sldMkLst>
          <pc:docMk/>
          <pc:sldMk cId="3787744803" sldId="413"/>
        </pc:sldMkLst>
      </pc:sldChg>
      <pc:sldChg chg="del">
        <pc:chgData name="Ali, Syed Waqqas" userId="1b3a5f44-9498-4738-8c4e-8127257d744d" providerId="ADAL" clId="{870F4C0F-125E-4A34-8C33-C12A66B018E9}" dt="2024-01-28T20:34:21.314" v="39" actId="47"/>
        <pc:sldMkLst>
          <pc:docMk/>
          <pc:sldMk cId="3560334455" sldId="414"/>
        </pc:sldMkLst>
      </pc:sldChg>
      <pc:sldChg chg="del">
        <pc:chgData name="Ali, Syed Waqqas" userId="1b3a5f44-9498-4738-8c4e-8127257d744d" providerId="ADAL" clId="{870F4C0F-125E-4A34-8C33-C12A66B018E9}" dt="2024-01-28T20:34:21.314" v="39" actId="47"/>
        <pc:sldMkLst>
          <pc:docMk/>
          <pc:sldMk cId="4078652991" sldId="415"/>
        </pc:sldMkLst>
      </pc:sldChg>
    </pc:docChg>
  </pc:docChgLst>
  <pc:docChgLst>
    <pc:chgData name="Ali, Syed Waqqas" userId="1b3a5f44-9498-4738-8c4e-8127257d744d" providerId="ADAL" clId="{BA642939-730A-40B3-9C60-A47494CBBDDD}"/>
    <pc:docChg chg="modSld">
      <pc:chgData name="Ali, Syed Waqqas" userId="1b3a5f44-9498-4738-8c4e-8127257d744d" providerId="ADAL" clId="{BA642939-730A-40B3-9C60-A47494CBBDDD}" dt="2024-01-18T22:40:31.598" v="59" actId="20577"/>
      <pc:docMkLst>
        <pc:docMk/>
      </pc:docMkLst>
      <pc:sldChg chg="modSp mod">
        <pc:chgData name="Ali, Syed Waqqas" userId="1b3a5f44-9498-4738-8c4e-8127257d744d" providerId="ADAL" clId="{BA642939-730A-40B3-9C60-A47494CBBDDD}" dt="2024-01-18T22:40:31.598" v="59" actId="20577"/>
        <pc:sldMkLst>
          <pc:docMk/>
          <pc:sldMk cId="2073216080" sldId="291"/>
        </pc:sldMkLst>
        <pc:spChg chg="mod">
          <ac:chgData name="Ali, Syed Waqqas" userId="1b3a5f44-9498-4738-8c4e-8127257d744d" providerId="ADAL" clId="{BA642939-730A-40B3-9C60-A47494CBBDDD}" dt="2024-01-18T22:40:31.598" v="59" actId="20577"/>
          <ac:spMkLst>
            <pc:docMk/>
            <pc:sldMk cId="2073216080" sldId="291"/>
            <ac:spMk id="3" creationId="{B3B2A76D-3F08-9C2B-C3E3-4A25DA409F80}"/>
          </ac:spMkLst>
        </pc:spChg>
      </pc:sldChg>
    </pc:docChg>
  </pc:docChgLst>
  <pc:docChgLst>
    <pc:chgData name="Ali, Syed Waqqas" userId="1b3a5f44-9498-4738-8c4e-8127257d744d" providerId="ADAL" clId="{333D0230-FC68-4068-939E-D874E3973489}"/>
    <pc:docChg chg="undo custSel addSld delSld modSld">
      <pc:chgData name="Ali, Syed Waqqas" userId="1b3a5f44-9498-4738-8c4e-8127257d744d" providerId="ADAL" clId="{333D0230-FC68-4068-939E-D874E3973489}" dt="2024-01-16T00:12:04.965" v="5414" actId="20577"/>
      <pc:docMkLst>
        <pc:docMk/>
      </pc:docMkLst>
      <pc:sldChg chg="modSp mod">
        <pc:chgData name="Ali, Syed Waqqas" userId="1b3a5f44-9498-4738-8c4e-8127257d744d" providerId="ADAL" clId="{333D0230-FC68-4068-939E-D874E3973489}" dt="2024-01-08T20:47:06.669" v="57" actId="20577"/>
        <pc:sldMkLst>
          <pc:docMk/>
          <pc:sldMk cId="934841674" sldId="256"/>
        </pc:sldMkLst>
        <pc:spChg chg="mod">
          <ac:chgData name="Ali, Syed Waqqas" userId="1b3a5f44-9498-4738-8c4e-8127257d744d" providerId="ADAL" clId="{333D0230-FC68-4068-939E-D874E3973489}" dt="2024-01-08T20:47:06.669" v="57" actId="20577"/>
          <ac:spMkLst>
            <pc:docMk/>
            <pc:sldMk cId="934841674" sldId="256"/>
            <ac:spMk id="3" creationId="{EDA51176-E25E-ED77-CF76-5626FE212321}"/>
          </ac:spMkLst>
        </pc:spChg>
      </pc:sldChg>
      <pc:sldChg chg="del">
        <pc:chgData name="Ali, Syed Waqqas" userId="1b3a5f44-9498-4738-8c4e-8127257d744d" providerId="ADAL" clId="{333D0230-FC68-4068-939E-D874E3973489}" dt="2024-01-08T20:31:02.638" v="0" actId="47"/>
        <pc:sldMkLst>
          <pc:docMk/>
          <pc:sldMk cId="2004102819" sldId="261"/>
        </pc:sldMkLst>
      </pc:sldChg>
      <pc:sldChg chg="del">
        <pc:chgData name="Ali, Syed Waqqas" userId="1b3a5f44-9498-4738-8c4e-8127257d744d" providerId="ADAL" clId="{333D0230-FC68-4068-939E-D874E3973489}" dt="2024-01-08T20:31:02.638" v="0" actId="47"/>
        <pc:sldMkLst>
          <pc:docMk/>
          <pc:sldMk cId="242842453" sldId="262"/>
        </pc:sldMkLst>
      </pc:sldChg>
      <pc:sldChg chg="del">
        <pc:chgData name="Ali, Syed Waqqas" userId="1b3a5f44-9498-4738-8c4e-8127257d744d" providerId="ADAL" clId="{333D0230-FC68-4068-939E-D874E3973489}" dt="2024-01-08T20:31:02.638" v="0" actId="47"/>
        <pc:sldMkLst>
          <pc:docMk/>
          <pc:sldMk cId="3855176661" sldId="263"/>
        </pc:sldMkLst>
      </pc:sldChg>
      <pc:sldChg chg="del">
        <pc:chgData name="Ali, Syed Waqqas" userId="1b3a5f44-9498-4738-8c4e-8127257d744d" providerId="ADAL" clId="{333D0230-FC68-4068-939E-D874E3973489}" dt="2024-01-08T20:31:02.638" v="0" actId="47"/>
        <pc:sldMkLst>
          <pc:docMk/>
          <pc:sldMk cId="4088510983" sldId="264"/>
        </pc:sldMkLst>
      </pc:sldChg>
      <pc:sldChg chg="del">
        <pc:chgData name="Ali, Syed Waqqas" userId="1b3a5f44-9498-4738-8c4e-8127257d744d" providerId="ADAL" clId="{333D0230-FC68-4068-939E-D874E3973489}" dt="2024-01-08T20:31:02.638" v="0" actId="47"/>
        <pc:sldMkLst>
          <pc:docMk/>
          <pc:sldMk cId="3638120062" sldId="265"/>
        </pc:sldMkLst>
      </pc:sldChg>
      <pc:sldChg chg="del">
        <pc:chgData name="Ali, Syed Waqqas" userId="1b3a5f44-9498-4738-8c4e-8127257d744d" providerId="ADAL" clId="{333D0230-FC68-4068-939E-D874E3973489}" dt="2024-01-08T20:31:02.638" v="0" actId="47"/>
        <pc:sldMkLst>
          <pc:docMk/>
          <pc:sldMk cId="97857732" sldId="266"/>
        </pc:sldMkLst>
      </pc:sldChg>
      <pc:sldChg chg="del">
        <pc:chgData name="Ali, Syed Waqqas" userId="1b3a5f44-9498-4738-8c4e-8127257d744d" providerId="ADAL" clId="{333D0230-FC68-4068-939E-D874E3973489}" dt="2024-01-08T20:31:02.638" v="0" actId="47"/>
        <pc:sldMkLst>
          <pc:docMk/>
          <pc:sldMk cId="3613913161" sldId="267"/>
        </pc:sldMkLst>
      </pc:sldChg>
      <pc:sldChg chg="del">
        <pc:chgData name="Ali, Syed Waqqas" userId="1b3a5f44-9498-4738-8c4e-8127257d744d" providerId="ADAL" clId="{333D0230-FC68-4068-939E-D874E3973489}" dt="2024-01-08T20:31:02.638" v="0" actId="47"/>
        <pc:sldMkLst>
          <pc:docMk/>
          <pc:sldMk cId="3627690981" sldId="268"/>
        </pc:sldMkLst>
      </pc:sldChg>
      <pc:sldChg chg="del">
        <pc:chgData name="Ali, Syed Waqqas" userId="1b3a5f44-9498-4738-8c4e-8127257d744d" providerId="ADAL" clId="{333D0230-FC68-4068-939E-D874E3973489}" dt="2024-01-08T20:31:02.638" v="0" actId="47"/>
        <pc:sldMkLst>
          <pc:docMk/>
          <pc:sldMk cId="3663719387" sldId="269"/>
        </pc:sldMkLst>
      </pc:sldChg>
      <pc:sldChg chg="del">
        <pc:chgData name="Ali, Syed Waqqas" userId="1b3a5f44-9498-4738-8c4e-8127257d744d" providerId="ADAL" clId="{333D0230-FC68-4068-939E-D874E3973489}" dt="2024-01-08T20:31:02.638" v="0" actId="47"/>
        <pc:sldMkLst>
          <pc:docMk/>
          <pc:sldMk cId="1127771605" sldId="270"/>
        </pc:sldMkLst>
      </pc:sldChg>
      <pc:sldChg chg="del">
        <pc:chgData name="Ali, Syed Waqqas" userId="1b3a5f44-9498-4738-8c4e-8127257d744d" providerId="ADAL" clId="{333D0230-FC68-4068-939E-D874E3973489}" dt="2024-01-08T20:31:02.638" v="0" actId="47"/>
        <pc:sldMkLst>
          <pc:docMk/>
          <pc:sldMk cId="3437116191" sldId="272"/>
        </pc:sldMkLst>
      </pc:sldChg>
      <pc:sldChg chg="del">
        <pc:chgData name="Ali, Syed Waqqas" userId="1b3a5f44-9498-4738-8c4e-8127257d744d" providerId="ADAL" clId="{333D0230-FC68-4068-939E-D874E3973489}" dt="2024-01-08T20:31:02.638" v="0" actId="47"/>
        <pc:sldMkLst>
          <pc:docMk/>
          <pc:sldMk cId="2439768533" sldId="273"/>
        </pc:sldMkLst>
      </pc:sldChg>
      <pc:sldChg chg="del">
        <pc:chgData name="Ali, Syed Waqqas" userId="1b3a5f44-9498-4738-8c4e-8127257d744d" providerId="ADAL" clId="{333D0230-FC68-4068-939E-D874E3973489}" dt="2024-01-08T20:31:02.638" v="0" actId="47"/>
        <pc:sldMkLst>
          <pc:docMk/>
          <pc:sldMk cId="1382307380" sldId="274"/>
        </pc:sldMkLst>
      </pc:sldChg>
      <pc:sldChg chg="del">
        <pc:chgData name="Ali, Syed Waqqas" userId="1b3a5f44-9498-4738-8c4e-8127257d744d" providerId="ADAL" clId="{333D0230-FC68-4068-939E-D874E3973489}" dt="2024-01-08T20:31:02.638" v="0" actId="47"/>
        <pc:sldMkLst>
          <pc:docMk/>
          <pc:sldMk cId="4279838001" sldId="275"/>
        </pc:sldMkLst>
      </pc:sldChg>
      <pc:sldChg chg="del">
        <pc:chgData name="Ali, Syed Waqqas" userId="1b3a5f44-9498-4738-8c4e-8127257d744d" providerId="ADAL" clId="{333D0230-FC68-4068-939E-D874E3973489}" dt="2024-01-08T20:31:02.638" v="0" actId="47"/>
        <pc:sldMkLst>
          <pc:docMk/>
          <pc:sldMk cId="3711048004" sldId="276"/>
        </pc:sldMkLst>
      </pc:sldChg>
      <pc:sldChg chg="del">
        <pc:chgData name="Ali, Syed Waqqas" userId="1b3a5f44-9498-4738-8c4e-8127257d744d" providerId="ADAL" clId="{333D0230-FC68-4068-939E-D874E3973489}" dt="2024-01-08T20:31:02.638" v="0" actId="47"/>
        <pc:sldMkLst>
          <pc:docMk/>
          <pc:sldMk cId="120674221" sldId="277"/>
        </pc:sldMkLst>
      </pc:sldChg>
      <pc:sldChg chg="del">
        <pc:chgData name="Ali, Syed Waqqas" userId="1b3a5f44-9498-4738-8c4e-8127257d744d" providerId="ADAL" clId="{333D0230-FC68-4068-939E-D874E3973489}" dt="2024-01-08T20:31:02.638" v="0" actId="47"/>
        <pc:sldMkLst>
          <pc:docMk/>
          <pc:sldMk cId="3051113783" sldId="278"/>
        </pc:sldMkLst>
      </pc:sldChg>
      <pc:sldChg chg="del">
        <pc:chgData name="Ali, Syed Waqqas" userId="1b3a5f44-9498-4738-8c4e-8127257d744d" providerId="ADAL" clId="{333D0230-FC68-4068-939E-D874E3973489}" dt="2024-01-08T20:31:02.638" v="0" actId="47"/>
        <pc:sldMkLst>
          <pc:docMk/>
          <pc:sldMk cId="3045837468" sldId="279"/>
        </pc:sldMkLst>
      </pc:sldChg>
      <pc:sldChg chg="del">
        <pc:chgData name="Ali, Syed Waqqas" userId="1b3a5f44-9498-4738-8c4e-8127257d744d" providerId="ADAL" clId="{333D0230-FC68-4068-939E-D874E3973489}" dt="2024-01-08T20:31:02.638" v="0" actId="47"/>
        <pc:sldMkLst>
          <pc:docMk/>
          <pc:sldMk cId="3898362502" sldId="280"/>
        </pc:sldMkLst>
      </pc:sldChg>
      <pc:sldChg chg="del">
        <pc:chgData name="Ali, Syed Waqqas" userId="1b3a5f44-9498-4738-8c4e-8127257d744d" providerId="ADAL" clId="{333D0230-FC68-4068-939E-D874E3973489}" dt="2024-01-08T20:31:02.638" v="0" actId="47"/>
        <pc:sldMkLst>
          <pc:docMk/>
          <pc:sldMk cId="1643959276" sldId="281"/>
        </pc:sldMkLst>
      </pc:sldChg>
      <pc:sldChg chg="del">
        <pc:chgData name="Ali, Syed Waqqas" userId="1b3a5f44-9498-4738-8c4e-8127257d744d" providerId="ADAL" clId="{333D0230-FC68-4068-939E-D874E3973489}" dt="2024-01-08T20:31:02.638" v="0" actId="47"/>
        <pc:sldMkLst>
          <pc:docMk/>
          <pc:sldMk cId="889487961" sldId="282"/>
        </pc:sldMkLst>
      </pc:sldChg>
      <pc:sldChg chg="del">
        <pc:chgData name="Ali, Syed Waqqas" userId="1b3a5f44-9498-4738-8c4e-8127257d744d" providerId="ADAL" clId="{333D0230-FC68-4068-939E-D874E3973489}" dt="2024-01-08T20:31:02.638" v="0" actId="47"/>
        <pc:sldMkLst>
          <pc:docMk/>
          <pc:sldMk cId="3702377547" sldId="283"/>
        </pc:sldMkLst>
      </pc:sldChg>
      <pc:sldChg chg="del">
        <pc:chgData name="Ali, Syed Waqqas" userId="1b3a5f44-9498-4738-8c4e-8127257d744d" providerId="ADAL" clId="{333D0230-FC68-4068-939E-D874E3973489}" dt="2024-01-08T20:31:02.638" v="0" actId="47"/>
        <pc:sldMkLst>
          <pc:docMk/>
          <pc:sldMk cId="122608998" sldId="284"/>
        </pc:sldMkLst>
      </pc:sldChg>
      <pc:sldChg chg="del">
        <pc:chgData name="Ali, Syed Waqqas" userId="1b3a5f44-9498-4738-8c4e-8127257d744d" providerId="ADAL" clId="{333D0230-FC68-4068-939E-D874E3973489}" dt="2024-01-08T20:31:02.638" v="0" actId="47"/>
        <pc:sldMkLst>
          <pc:docMk/>
          <pc:sldMk cId="854512771" sldId="285"/>
        </pc:sldMkLst>
      </pc:sldChg>
      <pc:sldChg chg="del">
        <pc:chgData name="Ali, Syed Waqqas" userId="1b3a5f44-9498-4738-8c4e-8127257d744d" providerId="ADAL" clId="{333D0230-FC68-4068-939E-D874E3973489}" dt="2024-01-08T20:31:02.638" v="0" actId="47"/>
        <pc:sldMkLst>
          <pc:docMk/>
          <pc:sldMk cId="2342622368" sldId="286"/>
        </pc:sldMkLst>
      </pc:sldChg>
      <pc:sldChg chg="del">
        <pc:chgData name="Ali, Syed Waqqas" userId="1b3a5f44-9498-4738-8c4e-8127257d744d" providerId="ADAL" clId="{333D0230-FC68-4068-939E-D874E3973489}" dt="2024-01-08T20:31:02.638" v="0" actId="47"/>
        <pc:sldMkLst>
          <pc:docMk/>
          <pc:sldMk cId="924849995" sldId="287"/>
        </pc:sldMkLst>
      </pc:sldChg>
      <pc:sldChg chg="del">
        <pc:chgData name="Ali, Syed Waqqas" userId="1b3a5f44-9498-4738-8c4e-8127257d744d" providerId="ADAL" clId="{333D0230-FC68-4068-939E-D874E3973489}" dt="2024-01-08T20:31:02.638" v="0" actId="47"/>
        <pc:sldMkLst>
          <pc:docMk/>
          <pc:sldMk cId="204606745" sldId="289"/>
        </pc:sldMkLst>
      </pc:sldChg>
      <pc:sldChg chg="modSp add mod">
        <pc:chgData name="Ali, Syed Waqqas" userId="1b3a5f44-9498-4738-8c4e-8127257d744d" providerId="ADAL" clId="{333D0230-FC68-4068-939E-D874E3973489}" dt="2024-01-09T03:51:41.826" v="1604" actId="20577"/>
        <pc:sldMkLst>
          <pc:docMk/>
          <pc:sldMk cId="2177196264" sldId="289"/>
        </pc:sldMkLst>
        <pc:spChg chg="mod">
          <ac:chgData name="Ali, Syed Waqqas" userId="1b3a5f44-9498-4738-8c4e-8127257d744d" providerId="ADAL" clId="{333D0230-FC68-4068-939E-D874E3973489}" dt="2024-01-09T03:37:32.737" v="74" actId="20577"/>
          <ac:spMkLst>
            <pc:docMk/>
            <pc:sldMk cId="2177196264" sldId="289"/>
            <ac:spMk id="2" creationId="{0F38800C-8A7D-E150-1D69-4C942110B9A3}"/>
          </ac:spMkLst>
        </pc:spChg>
        <pc:spChg chg="mod">
          <ac:chgData name="Ali, Syed Waqqas" userId="1b3a5f44-9498-4738-8c4e-8127257d744d" providerId="ADAL" clId="{333D0230-FC68-4068-939E-D874E3973489}" dt="2024-01-09T03:51:41.826" v="1604" actId="20577"/>
          <ac:spMkLst>
            <pc:docMk/>
            <pc:sldMk cId="2177196264" sldId="289"/>
            <ac:spMk id="3" creationId="{B3B2A76D-3F08-9C2B-C3E3-4A25DA409F80}"/>
          </ac:spMkLst>
        </pc:spChg>
      </pc:sldChg>
      <pc:sldChg chg="modSp add mod">
        <pc:chgData name="Ali, Syed Waqqas" userId="1b3a5f44-9498-4738-8c4e-8127257d744d" providerId="ADAL" clId="{333D0230-FC68-4068-939E-D874E3973489}" dt="2024-01-16T00:01:45.449" v="5352" actId="20577"/>
        <pc:sldMkLst>
          <pc:docMk/>
          <pc:sldMk cId="963507995" sldId="290"/>
        </pc:sldMkLst>
        <pc:spChg chg="mod">
          <ac:chgData name="Ali, Syed Waqqas" userId="1b3a5f44-9498-4738-8c4e-8127257d744d" providerId="ADAL" clId="{333D0230-FC68-4068-939E-D874E3973489}" dt="2024-01-09T03:38:19.663" v="227" actId="20577"/>
          <ac:spMkLst>
            <pc:docMk/>
            <pc:sldMk cId="963507995" sldId="290"/>
            <ac:spMk id="2" creationId="{0F38800C-8A7D-E150-1D69-4C942110B9A3}"/>
          </ac:spMkLst>
        </pc:spChg>
        <pc:spChg chg="mod">
          <ac:chgData name="Ali, Syed Waqqas" userId="1b3a5f44-9498-4738-8c4e-8127257d744d" providerId="ADAL" clId="{333D0230-FC68-4068-939E-D874E3973489}" dt="2024-01-16T00:01:45.449" v="5352" actId="20577"/>
          <ac:spMkLst>
            <pc:docMk/>
            <pc:sldMk cId="963507995" sldId="290"/>
            <ac:spMk id="3" creationId="{B3B2A76D-3F08-9C2B-C3E3-4A25DA409F80}"/>
          </ac:spMkLst>
        </pc:spChg>
      </pc:sldChg>
      <pc:sldChg chg="del">
        <pc:chgData name="Ali, Syed Waqqas" userId="1b3a5f44-9498-4738-8c4e-8127257d744d" providerId="ADAL" clId="{333D0230-FC68-4068-939E-D874E3973489}" dt="2024-01-08T20:31:02.638" v="0" actId="47"/>
        <pc:sldMkLst>
          <pc:docMk/>
          <pc:sldMk cId="2673422867" sldId="290"/>
        </pc:sldMkLst>
      </pc:sldChg>
      <pc:sldChg chg="addSp modSp add mod">
        <pc:chgData name="Ali, Syed Waqqas" userId="1b3a5f44-9498-4738-8c4e-8127257d744d" providerId="ADAL" clId="{333D0230-FC68-4068-939E-D874E3973489}" dt="2024-01-09T03:45:23.083" v="1186" actId="20577"/>
        <pc:sldMkLst>
          <pc:docMk/>
          <pc:sldMk cId="516525457" sldId="291"/>
        </pc:sldMkLst>
        <pc:spChg chg="mod">
          <ac:chgData name="Ali, Syed Waqqas" userId="1b3a5f44-9498-4738-8c4e-8127257d744d" providerId="ADAL" clId="{333D0230-FC68-4068-939E-D874E3973489}" dt="2024-01-09T03:45:23.083" v="1186" actId="20577"/>
          <ac:spMkLst>
            <pc:docMk/>
            <pc:sldMk cId="516525457" sldId="291"/>
            <ac:spMk id="2" creationId="{0F38800C-8A7D-E150-1D69-4C942110B9A3}"/>
          </ac:spMkLst>
        </pc:spChg>
        <pc:spChg chg="mod">
          <ac:chgData name="Ali, Syed Waqqas" userId="1b3a5f44-9498-4738-8c4e-8127257d744d" providerId="ADAL" clId="{333D0230-FC68-4068-939E-D874E3973489}" dt="2024-01-09T03:43:27.580" v="833" actId="1036"/>
          <ac:spMkLst>
            <pc:docMk/>
            <pc:sldMk cId="516525457" sldId="291"/>
            <ac:spMk id="3" creationId="{B3B2A76D-3F08-9C2B-C3E3-4A25DA409F80}"/>
          </ac:spMkLst>
        </pc:spChg>
        <pc:spChg chg="add mod">
          <ac:chgData name="Ali, Syed Waqqas" userId="1b3a5f44-9498-4738-8c4e-8127257d744d" providerId="ADAL" clId="{333D0230-FC68-4068-939E-D874E3973489}" dt="2024-01-09T03:43:11.617" v="780" actId="1035"/>
          <ac:spMkLst>
            <pc:docMk/>
            <pc:sldMk cId="516525457" sldId="291"/>
            <ac:spMk id="9" creationId="{1DCA097E-D2FB-A0F9-62F9-91F6A06142F6}"/>
          </ac:spMkLst>
        </pc:spChg>
        <pc:spChg chg="add mod">
          <ac:chgData name="Ali, Syed Waqqas" userId="1b3a5f44-9498-4738-8c4e-8127257d744d" providerId="ADAL" clId="{333D0230-FC68-4068-939E-D874E3973489}" dt="2024-01-09T03:43:11.617" v="780" actId="1035"/>
          <ac:spMkLst>
            <pc:docMk/>
            <pc:sldMk cId="516525457" sldId="291"/>
            <ac:spMk id="10" creationId="{CC8C7687-5BC3-018A-258B-E029B28BE974}"/>
          </ac:spMkLst>
        </pc:spChg>
        <pc:spChg chg="add mod">
          <ac:chgData name="Ali, Syed Waqqas" userId="1b3a5f44-9498-4738-8c4e-8127257d744d" providerId="ADAL" clId="{333D0230-FC68-4068-939E-D874E3973489}" dt="2024-01-09T03:43:24.706" v="829" actId="1035"/>
          <ac:spMkLst>
            <pc:docMk/>
            <pc:sldMk cId="516525457" sldId="291"/>
            <ac:spMk id="11" creationId="{122711ED-9C6E-12FE-DB3B-2D2C1A610671}"/>
          </ac:spMkLst>
        </pc:spChg>
        <pc:spChg chg="add mod">
          <ac:chgData name="Ali, Syed Waqqas" userId="1b3a5f44-9498-4738-8c4e-8127257d744d" providerId="ADAL" clId="{333D0230-FC68-4068-939E-D874E3973489}" dt="2024-01-09T03:41:25.488" v="727" actId="1076"/>
          <ac:spMkLst>
            <pc:docMk/>
            <pc:sldMk cId="516525457" sldId="291"/>
            <ac:spMk id="12" creationId="{1CE00DB1-7E19-AF53-EBE8-6DEB60A0A3B1}"/>
          </ac:spMkLst>
        </pc:spChg>
        <pc:spChg chg="add mod">
          <ac:chgData name="Ali, Syed Waqqas" userId="1b3a5f44-9498-4738-8c4e-8127257d744d" providerId="ADAL" clId="{333D0230-FC68-4068-939E-D874E3973489}" dt="2024-01-09T03:41:25.488" v="727" actId="1076"/>
          <ac:spMkLst>
            <pc:docMk/>
            <pc:sldMk cId="516525457" sldId="291"/>
            <ac:spMk id="13" creationId="{B6491373-2214-2082-8FED-9991A27F1402}"/>
          </ac:spMkLst>
        </pc:spChg>
        <pc:spChg chg="add mod">
          <ac:chgData name="Ali, Syed Waqqas" userId="1b3a5f44-9498-4738-8c4e-8127257d744d" providerId="ADAL" clId="{333D0230-FC68-4068-939E-D874E3973489}" dt="2024-01-09T03:43:11.617" v="780" actId="1035"/>
          <ac:spMkLst>
            <pc:docMk/>
            <pc:sldMk cId="516525457" sldId="291"/>
            <ac:spMk id="14" creationId="{C7EA4B7B-DDEC-2A4F-A6E3-C4A326BC7FDA}"/>
          </ac:spMkLst>
        </pc:spChg>
        <pc:spChg chg="add mod">
          <ac:chgData name="Ali, Syed Waqqas" userId="1b3a5f44-9498-4738-8c4e-8127257d744d" providerId="ADAL" clId="{333D0230-FC68-4068-939E-D874E3973489}" dt="2024-01-09T03:43:23.350" v="824" actId="1035"/>
          <ac:spMkLst>
            <pc:docMk/>
            <pc:sldMk cId="516525457" sldId="291"/>
            <ac:spMk id="15" creationId="{F5DBC407-E5D0-1EB0-F255-334F8C9DBD59}"/>
          </ac:spMkLst>
        </pc:spChg>
        <pc:spChg chg="add mod">
          <ac:chgData name="Ali, Syed Waqqas" userId="1b3a5f44-9498-4738-8c4e-8127257d744d" providerId="ADAL" clId="{333D0230-FC68-4068-939E-D874E3973489}" dt="2024-01-09T03:43:28.999" v="836" actId="1035"/>
          <ac:spMkLst>
            <pc:docMk/>
            <pc:sldMk cId="516525457" sldId="291"/>
            <ac:spMk id="16" creationId="{EDA3E649-618A-EDDB-44E2-ECD06F808B36}"/>
          </ac:spMkLst>
        </pc:spChg>
      </pc:sldChg>
      <pc:sldChg chg="del">
        <pc:chgData name="Ali, Syed Waqqas" userId="1b3a5f44-9498-4738-8c4e-8127257d744d" providerId="ADAL" clId="{333D0230-FC68-4068-939E-D874E3973489}" dt="2024-01-08T20:31:02.638" v="0" actId="47"/>
        <pc:sldMkLst>
          <pc:docMk/>
          <pc:sldMk cId="988418522" sldId="291"/>
        </pc:sldMkLst>
      </pc:sldChg>
      <pc:sldChg chg="del">
        <pc:chgData name="Ali, Syed Waqqas" userId="1b3a5f44-9498-4738-8c4e-8127257d744d" providerId="ADAL" clId="{333D0230-FC68-4068-939E-D874E3973489}" dt="2024-01-08T20:31:02.638" v="0" actId="47"/>
        <pc:sldMkLst>
          <pc:docMk/>
          <pc:sldMk cId="477691306" sldId="292"/>
        </pc:sldMkLst>
      </pc:sldChg>
      <pc:sldChg chg="modSp add mod">
        <pc:chgData name="Ali, Syed Waqqas" userId="1b3a5f44-9498-4738-8c4e-8127257d744d" providerId="ADAL" clId="{333D0230-FC68-4068-939E-D874E3973489}" dt="2024-01-09T03:45:30.225" v="1203" actId="20577"/>
        <pc:sldMkLst>
          <pc:docMk/>
          <pc:sldMk cId="1532888033" sldId="292"/>
        </pc:sldMkLst>
        <pc:spChg chg="mod">
          <ac:chgData name="Ali, Syed Waqqas" userId="1b3a5f44-9498-4738-8c4e-8127257d744d" providerId="ADAL" clId="{333D0230-FC68-4068-939E-D874E3973489}" dt="2024-01-09T03:45:30.225" v="1203" actId="20577"/>
          <ac:spMkLst>
            <pc:docMk/>
            <pc:sldMk cId="1532888033" sldId="292"/>
            <ac:spMk id="2" creationId="{0F38800C-8A7D-E150-1D69-4C942110B9A3}"/>
          </ac:spMkLst>
        </pc:spChg>
        <pc:spChg chg="mod">
          <ac:chgData name="Ali, Syed Waqqas" userId="1b3a5f44-9498-4738-8c4e-8127257d744d" providerId="ADAL" clId="{333D0230-FC68-4068-939E-D874E3973489}" dt="2024-01-09T03:44:49.550" v="1165" actId="20577"/>
          <ac:spMkLst>
            <pc:docMk/>
            <pc:sldMk cId="1532888033" sldId="292"/>
            <ac:spMk id="3" creationId="{B3B2A76D-3F08-9C2B-C3E3-4A25DA409F80}"/>
          </ac:spMkLst>
        </pc:spChg>
        <pc:spChg chg="mod">
          <ac:chgData name="Ali, Syed Waqqas" userId="1b3a5f44-9498-4738-8c4e-8127257d744d" providerId="ADAL" clId="{333D0230-FC68-4068-939E-D874E3973489}" dt="2024-01-09T03:44:59.010" v="1178" actId="1076"/>
          <ac:spMkLst>
            <pc:docMk/>
            <pc:sldMk cId="1532888033" sldId="292"/>
            <ac:spMk id="12" creationId="{1CE00DB1-7E19-AF53-EBE8-6DEB60A0A3B1}"/>
          </ac:spMkLst>
        </pc:spChg>
        <pc:spChg chg="mod">
          <ac:chgData name="Ali, Syed Waqqas" userId="1b3a5f44-9498-4738-8c4e-8127257d744d" providerId="ADAL" clId="{333D0230-FC68-4068-939E-D874E3973489}" dt="2024-01-09T03:44:59.010" v="1178" actId="1076"/>
          <ac:spMkLst>
            <pc:docMk/>
            <pc:sldMk cId="1532888033" sldId="292"/>
            <ac:spMk id="13" creationId="{B6491373-2214-2082-8FED-9991A27F1402}"/>
          </ac:spMkLst>
        </pc:spChg>
      </pc:sldChg>
      <pc:sldChg chg="del">
        <pc:chgData name="Ali, Syed Waqqas" userId="1b3a5f44-9498-4738-8c4e-8127257d744d" providerId="ADAL" clId="{333D0230-FC68-4068-939E-D874E3973489}" dt="2024-01-08T20:31:02.638" v="0" actId="47"/>
        <pc:sldMkLst>
          <pc:docMk/>
          <pc:sldMk cId="501282647" sldId="293"/>
        </pc:sldMkLst>
      </pc:sldChg>
      <pc:sldChg chg="modSp add mod">
        <pc:chgData name="Ali, Syed Waqqas" userId="1b3a5f44-9498-4738-8c4e-8127257d744d" providerId="ADAL" clId="{333D0230-FC68-4068-939E-D874E3973489}" dt="2024-01-09T03:47:31.122" v="1567" actId="20577"/>
        <pc:sldMkLst>
          <pc:docMk/>
          <pc:sldMk cId="895049281" sldId="293"/>
        </pc:sldMkLst>
        <pc:spChg chg="mod">
          <ac:chgData name="Ali, Syed Waqqas" userId="1b3a5f44-9498-4738-8c4e-8127257d744d" providerId="ADAL" clId="{333D0230-FC68-4068-939E-D874E3973489}" dt="2024-01-09T03:45:34.403" v="1213" actId="20577"/>
          <ac:spMkLst>
            <pc:docMk/>
            <pc:sldMk cId="895049281" sldId="293"/>
            <ac:spMk id="2" creationId="{0F38800C-8A7D-E150-1D69-4C942110B9A3}"/>
          </ac:spMkLst>
        </pc:spChg>
        <pc:spChg chg="mod">
          <ac:chgData name="Ali, Syed Waqqas" userId="1b3a5f44-9498-4738-8c4e-8127257d744d" providerId="ADAL" clId="{333D0230-FC68-4068-939E-D874E3973489}" dt="2024-01-09T03:47:31.122" v="1567" actId="20577"/>
          <ac:spMkLst>
            <pc:docMk/>
            <pc:sldMk cId="895049281" sldId="293"/>
            <ac:spMk id="3" creationId="{B3B2A76D-3F08-9C2B-C3E3-4A25DA409F80}"/>
          </ac:spMkLst>
        </pc:spChg>
      </pc:sldChg>
      <pc:sldChg chg="modSp add mod">
        <pc:chgData name="Ali, Syed Waqqas" userId="1b3a5f44-9498-4738-8c4e-8127257d744d" providerId="ADAL" clId="{333D0230-FC68-4068-939E-D874E3973489}" dt="2024-01-09T03:47:34.607" v="1573" actId="20577"/>
        <pc:sldMkLst>
          <pc:docMk/>
          <pc:sldMk cId="1980831577" sldId="294"/>
        </pc:sldMkLst>
        <pc:spChg chg="mod">
          <ac:chgData name="Ali, Syed Waqqas" userId="1b3a5f44-9498-4738-8c4e-8127257d744d" providerId="ADAL" clId="{333D0230-FC68-4068-939E-D874E3973489}" dt="2024-01-09T03:47:34.607" v="1573" actId="20577"/>
          <ac:spMkLst>
            <pc:docMk/>
            <pc:sldMk cId="1980831577" sldId="294"/>
            <ac:spMk id="3" creationId="{B3B2A76D-3F08-9C2B-C3E3-4A25DA409F80}"/>
          </ac:spMkLst>
        </pc:spChg>
      </pc:sldChg>
      <pc:sldChg chg="del">
        <pc:chgData name="Ali, Syed Waqqas" userId="1b3a5f44-9498-4738-8c4e-8127257d744d" providerId="ADAL" clId="{333D0230-FC68-4068-939E-D874E3973489}" dt="2024-01-08T20:31:02.638" v="0" actId="47"/>
        <pc:sldMkLst>
          <pc:docMk/>
          <pc:sldMk cId="2306367822" sldId="294"/>
        </pc:sldMkLst>
      </pc:sldChg>
      <pc:sldChg chg="modSp add mod">
        <pc:chgData name="Ali, Syed Waqqas" userId="1b3a5f44-9498-4738-8c4e-8127257d744d" providerId="ADAL" clId="{333D0230-FC68-4068-939E-D874E3973489}" dt="2024-01-09T03:48:22.440" v="1598" actId="20577"/>
        <pc:sldMkLst>
          <pc:docMk/>
          <pc:sldMk cId="480095355" sldId="295"/>
        </pc:sldMkLst>
        <pc:spChg chg="mod">
          <ac:chgData name="Ali, Syed Waqqas" userId="1b3a5f44-9498-4738-8c4e-8127257d744d" providerId="ADAL" clId="{333D0230-FC68-4068-939E-D874E3973489}" dt="2024-01-09T03:48:22.440" v="1598" actId="20577"/>
          <ac:spMkLst>
            <pc:docMk/>
            <pc:sldMk cId="480095355" sldId="295"/>
            <ac:spMk id="2" creationId="{B5D19C15-72DF-16C9-E8B1-668BC2A4A015}"/>
          </ac:spMkLst>
        </pc:spChg>
      </pc:sldChg>
      <pc:sldChg chg="modSp add mod">
        <pc:chgData name="Ali, Syed Waqqas" userId="1b3a5f44-9498-4738-8c4e-8127257d744d" providerId="ADAL" clId="{333D0230-FC68-4068-939E-D874E3973489}" dt="2024-01-16T00:01:22.587" v="5331" actId="20577"/>
        <pc:sldMkLst>
          <pc:docMk/>
          <pc:sldMk cId="2981770450" sldId="296"/>
        </pc:sldMkLst>
        <pc:spChg chg="mod">
          <ac:chgData name="Ali, Syed Waqqas" userId="1b3a5f44-9498-4738-8c4e-8127257d744d" providerId="ADAL" clId="{333D0230-FC68-4068-939E-D874E3973489}" dt="2024-01-09T03:55:40.015" v="1629" actId="20577"/>
          <ac:spMkLst>
            <pc:docMk/>
            <pc:sldMk cId="2981770450" sldId="296"/>
            <ac:spMk id="2" creationId="{0F38800C-8A7D-E150-1D69-4C942110B9A3}"/>
          </ac:spMkLst>
        </pc:spChg>
        <pc:spChg chg="mod">
          <ac:chgData name="Ali, Syed Waqqas" userId="1b3a5f44-9498-4738-8c4e-8127257d744d" providerId="ADAL" clId="{333D0230-FC68-4068-939E-D874E3973489}" dt="2024-01-16T00:01:22.587" v="5331" actId="20577"/>
          <ac:spMkLst>
            <pc:docMk/>
            <pc:sldMk cId="2981770450" sldId="296"/>
            <ac:spMk id="3" creationId="{B3B2A76D-3F08-9C2B-C3E3-4A25DA409F80}"/>
          </ac:spMkLst>
        </pc:spChg>
      </pc:sldChg>
      <pc:sldChg chg="del">
        <pc:chgData name="Ali, Syed Waqqas" userId="1b3a5f44-9498-4738-8c4e-8127257d744d" providerId="ADAL" clId="{333D0230-FC68-4068-939E-D874E3973489}" dt="2024-01-08T20:31:02.638" v="0" actId="47"/>
        <pc:sldMkLst>
          <pc:docMk/>
          <pc:sldMk cId="3283488933" sldId="296"/>
        </pc:sldMkLst>
      </pc:sldChg>
      <pc:sldChg chg="modSp add mod">
        <pc:chgData name="Ali, Syed Waqqas" userId="1b3a5f44-9498-4738-8c4e-8127257d744d" providerId="ADAL" clId="{333D0230-FC68-4068-939E-D874E3973489}" dt="2024-01-09T04:13:30.987" v="2141" actId="20577"/>
        <pc:sldMkLst>
          <pc:docMk/>
          <pc:sldMk cId="2368700599" sldId="297"/>
        </pc:sldMkLst>
        <pc:spChg chg="mod">
          <ac:chgData name="Ali, Syed Waqqas" userId="1b3a5f44-9498-4738-8c4e-8127257d744d" providerId="ADAL" clId="{333D0230-FC68-4068-939E-D874E3973489}" dt="2024-01-09T04:12:57.574" v="1976" actId="20577"/>
          <ac:spMkLst>
            <pc:docMk/>
            <pc:sldMk cId="2368700599" sldId="297"/>
            <ac:spMk id="2" creationId="{0F38800C-8A7D-E150-1D69-4C942110B9A3}"/>
          </ac:spMkLst>
        </pc:spChg>
        <pc:spChg chg="mod">
          <ac:chgData name="Ali, Syed Waqqas" userId="1b3a5f44-9498-4738-8c4e-8127257d744d" providerId="ADAL" clId="{333D0230-FC68-4068-939E-D874E3973489}" dt="2024-01-09T04:13:30.987" v="2141" actId="20577"/>
          <ac:spMkLst>
            <pc:docMk/>
            <pc:sldMk cId="2368700599" sldId="297"/>
            <ac:spMk id="3" creationId="{B3B2A76D-3F08-9C2B-C3E3-4A25DA409F80}"/>
          </ac:spMkLst>
        </pc:spChg>
      </pc:sldChg>
      <pc:sldChg chg="del">
        <pc:chgData name="Ali, Syed Waqqas" userId="1b3a5f44-9498-4738-8c4e-8127257d744d" providerId="ADAL" clId="{333D0230-FC68-4068-939E-D874E3973489}" dt="2024-01-08T20:31:02.638" v="0" actId="47"/>
        <pc:sldMkLst>
          <pc:docMk/>
          <pc:sldMk cId="2686103335" sldId="297"/>
        </pc:sldMkLst>
      </pc:sldChg>
      <pc:sldChg chg="addSp modSp add mod">
        <pc:chgData name="Ali, Syed Waqqas" userId="1b3a5f44-9498-4738-8c4e-8127257d744d" providerId="ADAL" clId="{333D0230-FC68-4068-939E-D874E3973489}" dt="2024-01-09T04:18:38.805" v="2513" actId="2711"/>
        <pc:sldMkLst>
          <pc:docMk/>
          <pc:sldMk cId="2627193585" sldId="298"/>
        </pc:sldMkLst>
        <pc:spChg chg="mod">
          <ac:chgData name="Ali, Syed Waqqas" userId="1b3a5f44-9498-4738-8c4e-8127257d744d" providerId="ADAL" clId="{333D0230-FC68-4068-939E-D874E3973489}" dt="2024-01-09T04:15:46.783" v="2445" actId="5793"/>
          <ac:spMkLst>
            <pc:docMk/>
            <pc:sldMk cId="2627193585" sldId="298"/>
            <ac:spMk id="3" creationId="{B3B2A76D-3F08-9C2B-C3E3-4A25DA409F80}"/>
          </ac:spMkLst>
        </pc:spChg>
        <pc:graphicFrameChg chg="add mod modGraphic">
          <ac:chgData name="Ali, Syed Waqqas" userId="1b3a5f44-9498-4738-8c4e-8127257d744d" providerId="ADAL" clId="{333D0230-FC68-4068-939E-D874E3973489}" dt="2024-01-09T04:18:38.805" v="2513" actId="2711"/>
          <ac:graphicFrameMkLst>
            <pc:docMk/>
            <pc:sldMk cId="2627193585" sldId="298"/>
            <ac:graphicFrameMk id="9" creationId="{01F424D1-8170-5895-1769-E059FEAA239C}"/>
          </ac:graphicFrameMkLst>
        </pc:graphicFrameChg>
      </pc:sldChg>
      <pc:sldChg chg="del">
        <pc:chgData name="Ali, Syed Waqqas" userId="1b3a5f44-9498-4738-8c4e-8127257d744d" providerId="ADAL" clId="{333D0230-FC68-4068-939E-D874E3973489}" dt="2024-01-08T20:31:02.638" v="0" actId="47"/>
        <pc:sldMkLst>
          <pc:docMk/>
          <pc:sldMk cId="3198958262" sldId="298"/>
        </pc:sldMkLst>
      </pc:sldChg>
      <pc:sldChg chg="del">
        <pc:chgData name="Ali, Syed Waqqas" userId="1b3a5f44-9498-4738-8c4e-8127257d744d" providerId="ADAL" clId="{333D0230-FC68-4068-939E-D874E3973489}" dt="2024-01-08T20:31:02.638" v="0" actId="47"/>
        <pc:sldMkLst>
          <pc:docMk/>
          <pc:sldMk cId="1772713163" sldId="299"/>
        </pc:sldMkLst>
      </pc:sldChg>
      <pc:sldChg chg="modSp add mod">
        <pc:chgData name="Ali, Syed Waqqas" userId="1b3a5f44-9498-4738-8c4e-8127257d744d" providerId="ADAL" clId="{333D0230-FC68-4068-939E-D874E3973489}" dt="2024-01-16T00:09:17.742" v="5373" actId="20577"/>
        <pc:sldMkLst>
          <pc:docMk/>
          <pc:sldMk cId="2875657555" sldId="299"/>
        </pc:sldMkLst>
        <pc:spChg chg="mod">
          <ac:chgData name="Ali, Syed Waqqas" userId="1b3a5f44-9498-4738-8c4e-8127257d744d" providerId="ADAL" clId="{333D0230-FC68-4068-939E-D874E3973489}" dt="2024-01-09T04:20:34.739" v="2595" actId="20577"/>
          <ac:spMkLst>
            <pc:docMk/>
            <pc:sldMk cId="2875657555" sldId="299"/>
            <ac:spMk id="2" creationId="{0F38800C-8A7D-E150-1D69-4C942110B9A3}"/>
          </ac:spMkLst>
        </pc:spChg>
        <pc:spChg chg="mod">
          <ac:chgData name="Ali, Syed Waqqas" userId="1b3a5f44-9498-4738-8c4e-8127257d744d" providerId="ADAL" clId="{333D0230-FC68-4068-939E-D874E3973489}" dt="2024-01-16T00:09:17.742" v="5373" actId="20577"/>
          <ac:spMkLst>
            <pc:docMk/>
            <pc:sldMk cId="2875657555" sldId="299"/>
            <ac:spMk id="3" creationId="{B3B2A76D-3F08-9C2B-C3E3-4A25DA409F80}"/>
          </ac:spMkLst>
        </pc:spChg>
      </pc:sldChg>
      <pc:sldChg chg="modSp add del mod">
        <pc:chgData name="Ali, Syed Waqqas" userId="1b3a5f44-9498-4738-8c4e-8127257d744d" providerId="ADAL" clId="{333D0230-FC68-4068-939E-D874E3973489}" dt="2024-01-09T04:19:11.053" v="2586" actId="47"/>
        <pc:sldMkLst>
          <pc:docMk/>
          <pc:sldMk cId="2898950445" sldId="299"/>
        </pc:sldMkLst>
        <pc:spChg chg="mod">
          <ac:chgData name="Ali, Syed Waqqas" userId="1b3a5f44-9498-4738-8c4e-8127257d744d" providerId="ADAL" clId="{333D0230-FC68-4068-939E-D874E3973489}" dt="2024-01-09T04:19:08.081" v="2585" actId="20577"/>
          <ac:spMkLst>
            <pc:docMk/>
            <pc:sldMk cId="2898950445" sldId="299"/>
            <ac:spMk id="3" creationId="{B3B2A76D-3F08-9C2B-C3E3-4A25DA409F80}"/>
          </ac:spMkLst>
        </pc:spChg>
      </pc:sldChg>
      <pc:sldChg chg="addSp delSp modSp add mod">
        <pc:chgData name="Ali, Syed Waqqas" userId="1b3a5f44-9498-4738-8c4e-8127257d744d" providerId="ADAL" clId="{333D0230-FC68-4068-939E-D874E3973489}" dt="2024-01-09T04:25:42.948" v="3380" actId="20577"/>
        <pc:sldMkLst>
          <pc:docMk/>
          <pc:sldMk cId="3038753135" sldId="300"/>
        </pc:sldMkLst>
        <pc:spChg chg="mod">
          <ac:chgData name="Ali, Syed Waqqas" userId="1b3a5f44-9498-4738-8c4e-8127257d744d" providerId="ADAL" clId="{333D0230-FC68-4068-939E-D874E3973489}" dt="2024-01-09T04:23:08.648" v="3182" actId="20577"/>
          <ac:spMkLst>
            <pc:docMk/>
            <pc:sldMk cId="3038753135" sldId="300"/>
            <ac:spMk id="2" creationId="{0F38800C-8A7D-E150-1D69-4C942110B9A3}"/>
          </ac:spMkLst>
        </pc:spChg>
        <pc:spChg chg="del mod">
          <ac:chgData name="Ali, Syed Waqqas" userId="1b3a5f44-9498-4738-8c4e-8127257d744d" providerId="ADAL" clId="{333D0230-FC68-4068-939E-D874E3973489}" dt="2024-01-09T04:23:27.889" v="3186" actId="478"/>
          <ac:spMkLst>
            <pc:docMk/>
            <pc:sldMk cId="3038753135" sldId="300"/>
            <ac:spMk id="3" creationId="{B3B2A76D-3F08-9C2B-C3E3-4A25DA409F80}"/>
          </ac:spMkLst>
        </pc:spChg>
        <pc:spChg chg="add del mod">
          <ac:chgData name="Ali, Syed Waqqas" userId="1b3a5f44-9498-4738-8c4e-8127257d744d" providerId="ADAL" clId="{333D0230-FC68-4068-939E-D874E3973489}" dt="2024-01-09T04:24:40.693" v="3212" actId="3680"/>
          <ac:spMkLst>
            <pc:docMk/>
            <pc:sldMk cId="3038753135" sldId="300"/>
            <ac:spMk id="10" creationId="{9320405B-8CAB-83D2-56A8-A02282080D52}"/>
          </ac:spMkLst>
        </pc:spChg>
        <pc:graphicFrameChg chg="mod">
          <ac:chgData name="Ali, Syed Waqqas" userId="1b3a5f44-9498-4738-8c4e-8127257d744d" providerId="ADAL" clId="{333D0230-FC68-4068-939E-D874E3973489}" dt="2024-01-09T04:23:18.349" v="3184" actId="1076"/>
          <ac:graphicFrameMkLst>
            <pc:docMk/>
            <pc:sldMk cId="3038753135" sldId="300"/>
            <ac:graphicFrameMk id="9" creationId="{01F424D1-8170-5895-1769-E059FEAA239C}"/>
          </ac:graphicFrameMkLst>
        </pc:graphicFrameChg>
        <pc:graphicFrameChg chg="add mod ord modGraphic">
          <ac:chgData name="Ali, Syed Waqqas" userId="1b3a5f44-9498-4738-8c4e-8127257d744d" providerId="ADAL" clId="{333D0230-FC68-4068-939E-D874E3973489}" dt="2024-01-09T04:25:42.948" v="3380" actId="20577"/>
          <ac:graphicFrameMkLst>
            <pc:docMk/>
            <pc:sldMk cId="3038753135" sldId="300"/>
            <ac:graphicFrameMk id="11" creationId="{3D08FA30-F9E1-0B07-A05D-3D658CF9708F}"/>
          </ac:graphicFrameMkLst>
        </pc:graphicFrameChg>
      </pc:sldChg>
      <pc:sldChg chg="modSp add mod">
        <pc:chgData name="Ali, Syed Waqqas" userId="1b3a5f44-9498-4738-8c4e-8127257d744d" providerId="ADAL" clId="{333D0230-FC68-4068-939E-D874E3973489}" dt="2024-01-09T04:37:39.564" v="3696" actId="20577"/>
        <pc:sldMkLst>
          <pc:docMk/>
          <pc:sldMk cId="2343992527" sldId="301"/>
        </pc:sldMkLst>
        <pc:spChg chg="mod">
          <ac:chgData name="Ali, Syed Waqqas" userId="1b3a5f44-9498-4738-8c4e-8127257d744d" providerId="ADAL" clId="{333D0230-FC68-4068-939E-D874E3973489}" dt="2024-01-09T04:34:26.746" v="3390" actId="20577"/>
          <ac:spMkLst>
            <pc:docMk/>
            <pc:sldMk cId="2343992527" sldId="301"/>
            <ac:spMk id="2" creationId="{0F38800C-8A7D-E150-1D69-4C942110B9A3}"/>
          </ac:spMkLst>
        </pc:spChg>
        <pc:spChg chg="mod">
          <ac:chgData name="Ali, Syed Waqqas" userId="1b3a5f44-9498-4738-8c4e-8127257d744d" providerId="ADAL" clId="{333D0230-FC68-4068-939E-D874E3973489}" dt="2024-01-09T04:37:39.564" v="3696" actId="20577"/>
          <ac:spMkLst>
            <pc:docMk/>
            <pc:sldMk cId="2343992527" sldId="301"/>
            <ac:spMk id="3" creationId="{B3B2A76D-3F08-9C2B-C3E3-4A25DA409F80}"/>
          </ac:spMkLst>
        </pc:spChg>
      </pc:sldChg>
      <pc:sldChg chg="add">
        <pc:chgData name="Ali, Syed Waqqas" userId="1b3a5f44-9498-4738-8c4e-8127257d744d" providerId="ADAL" clId="{333D0230-FC68-4068-939E-D874E3973489}" dt="2024-01-09T04:37:35.985" v="3695"/>
        <pc:sldMkLst>
          <pc:docMk/>
          <pc:sldMk cId="3133611319" sldId="302"/>
        </pc:sldMkLst>
      </pc:sldChg>
      <pc:sldChg chg="addSp delSp modSp add mod">
        <pc:chgData name="Ali, Syed Waqqas" userId="1b3a5f44-9498-4738-8c4e-8127257d744d" providerId="ADAL" clId="{333D0230-FC68-4068-939E-D874E3973489}" dt="2024-01-09T04:49:17.619" v="4013" actId="14100"/>
        <pc:sldMkLst>
          <pc:docMk/>
          <pc:sldMk cId="1346750153" sldId="303"/>
        </pc:sldMkLst>
        <pc:spChg chg="mod">
          <ac:chgData name="Ali, Syed Waqqas" userId="1b3a5f44-9498-4738-8c4e-8127257d744d" providerId="ADAL" clId="{333D0230-FC68-4068-939E-D874E3973489}" dt="2024-01-09T04:46:31.241" v="3980" actId="20577"/>
          <ac:spMkLst>
            <pc:docMk/>
            <pc:sldMk cId="1346750153" sldId="303"/>
            <ac:spMk id="3" creationId="{B3B2A76D-3F08-9C2B-C3E3-4A25DA409F80}"/>
          </ac:spMkLst>
        </pc:spChg>
        <pc:spChg chg="add mod">
          <ac:chgData name="Ali, Syed Waqqas" userId="1b3a5f44-9498-4738-8c4e-8127257d744d" providerId="ADAL" clId="{333D0230-FC68-4068-939E-D874E3973489}" dt="2024-01-09T04:44:49.172" v="3957" actId="1076"/>
          <ac:spMkLst>
            <pc:docMk/>
            <pc:sldMk cId="1346750153" sldId="303"/>
            <ac:spMk id="9" creationId="{4C42949E-02BD-9639-56EF-C2ED1C829232}"/>
          </ac:spMkLst>
        </pc:spChg>
        <pc:spChg chg="add mod">
          <ac:chgData name="Ali, Syed Waqqas" userId="1b3a5f44-9498-4738-8c4e-8127257d744d" providerId="ADAL" clId="{333D0230-FC68-4068-939E-D874E3973489}" dt="2024-01-09T04:41:38.313" v="3875" actId="1036"/>
          <ac:spMkLst>
            <pc:docMk/>
            <pc:sldMk cId="1346750153" sldId="303"/>
            <ac:spMk id="10" creationId="{2E6DFFF7-0CB1-57BB-A461-8645B7237F51}"/>
          </ac:spMkLst>
        </pc:spChg>
        <pc:spChg chg="add mod">
          <ac:chgData name="Ali, Syed Waqqas" userId="1b3a5f44-9498-4738-8c4e-8127257d744d" providerId="ADAL" clId="{333D0230-FC68-4068-939E-D874E3973489}" dt="2024-01-09T04:41:38.313" v="3875" actId="1036"/>
          <ac:spMkLst>
            <pc:docMk/>
            <pc:sldMk cId="1346750153" sldId="303"/>
            <ac:spMk id="11" creationId="{B405BB87-4AF4-6EAD-2DB0-80967150AC39}"/>
          </ac:spMkLst>
        </pc:spChg>
        <pc:spChg chg="add mod">
          <ac:chgData name="Ali, Syed Waqqas" userId="1b3a5f44-9498-4738-8c4e-8127257d744d" providerId="ADAL" clId="{333D0230-FC68-4068-939E-D874E3973489}" dt="2024-01-09T04:46:01.393" v="3966" actId="554"/>
          <ac:spMkLst>
            <pc:docMk/>
            <pc:sldMk cId="1346750153" sldId="303"/>
            <ac:spMk id="12" creationId="{E1379729-FB0A-DA62-6624-30F776301D78}"/>
          </ac:spMkLst>
        </pc:spChg>
        <pc:spChg chg="add mod">
          <ac:chgData name="Ali, Syed Waqqas" userId="1b3a5f44-9498-4738-8c4e-8127257d744d" providerId="ADAL" clId="{333D0230-FC68-4068-939E-D874E3973489}" dt="2024-01-09T04:46:01.393" v="3966" actId="554"/>
          <ac:spMkLst>
            <pc:docMk/>
            <pc:sldMk cId="1346750153" sldId="303"/>
            <ac:spMk id="13" creationId="{C24ED517-056C-89DA-B72D-E9A5970981AE}"/>
          </ac:spMkLst>
        </pc:spChg>
        <pc:spChg chg="add mod">
          <ac:chgData name="Ali, Syed Waqqas" userId="1b3a5f44-9498-4738-8c4e-8127257d744d" providerId="ADAL" clId="{333D0230-FC68-4068-939E-D874E3973489}" dt="2024-01-09T04:46:01.393" v="3966" actId="554"/>
          <ac:spMkLst>
            <pc:docMk/>
            <pc:sldMk cId="1346750153" sldId="303"/>
            <ac:spMk id="14" creationId="{E810E49D-3265-63A1-90EB-F7EC2CDA2333}"/>
          </ac:spMkLst>
        </pc:spChg>
        <pc:spChg chg="add mod">
          <ac:chgData name="Ali, Syed Waqqas" userId="1b3a5f44-9498-4738-8c4e-8127257d744d" providerId="ADAL" clId="{333D0230-FC68-4068-939E-D874E3973489}" dt="2024-01-09T04:46:01.393" v="3966" actId="554"/>
          <ac:spMkLst>
            <pc:docMk/>
            <pc:sldMk cId="1346750153" sldId="303"/>
            <ac:spMk id="15" creationId="{5DF7DCD5-431F-5BAF-0727-A1B0B93538A6}"/>
          </ac:spMkLst>
        </pc:spChg>
        <pc:spChg chg="add mod">
          <ac:chgData name="Ali, Syed Waqqas" userId="1b3a5f44-9498-4738-8c4e-8127257d744d" providerId="ADAL" clId="{333D0230-FC68-4068-939E-D874E3973489}" dt="2024-01-09T04:46:01.393" v="3966" actId="554"/>
          <ac:spMkLst>
            <pc:docMk/>
            <pc:sldMk cId="1346750153" sldId="303"/>
            <ac:spMk id="16" creationId="{271CAC0A-A253-2A0C-38DE-DD09AC6360D2}"/>
          </ac:spMkLst>
        </pc:spChg>
        <pc:spChg chg="add mod">
          <ac:chgData name="Ali, Syed Waqqas" userId="1b3a5f44-9498-4738-8c4e-8127257d744d" providerId="ADAL" clId="{333D0230-FC68-4068-939E-D874E3973489}" dt="2024-01-09T04:46:01.393" v="3966" actId="554"/>
          <ac:spMkLst>
            <pc:docMk/>
            <pc:sldMk cId="1346750153" sldId="303"/>
            <ac:spMk id="17" creationId="{9DB1F444-7029-E152-4A48-58BF1C349597}"/>
          </ac:spMkLst>
        </pc:spChg>
        <pc:spChg chg="add mod">
          <ac:chgData name="Ali, Syed Waqqas" userId="1b3a5f44-9498-4738-8c4e-8127257d744d" providerId="ADAL" clId="{333D0230-FC68-4068-939E-D874E3973489}" dt="2024-01-09T04:41:38.313" v="3875" actId="1036"/>
          <ac:spMkLst>
            <pc:docMk/>
            <pc:sldMk cId="1346750153" sldId="303"/>
            <ac:spMk id="18" creationId="{67A85AB6-48E8-5A48-02C6-86E56D65FF5A}"/>
          </ac:spMkLst>
        </pc:spChg>
        <pc:spChg chg="add del mod">
          <ac:chgData name="Ali, Syed Waqqas" userId="1b3a5f44-9498-4738-8c4e-8127257d744d" providerId="ADAL" clId="{333D0230-FC68-4068-939E-D874E3973489}" dt="2024-01-09T04:40:23.816" v="3816" actId="478"/>
          <ac:spMkLst>
            <pc:docMk/>
            <pc:sldMk cId="1346750153" sldId="303"/>
            <ac:spMk id="19" creationId="{039EAFD1-2318-4A54-C806-8BD9FDD236D5}"/>
          </ac:spMkLst>
        </pc:spChg>
        <pc:spChg chg="add mod">
          <ac:chgData name="Ali, Syed Waqqas" userId="1b3a5f44-9498-4738-8c4e-8127257d744d" providerId="ADAL" clId="{333D0230-FC68-4068-939E-D874E3973489}" dt="2024-01-09T04:46:01.393" v="3966" actId="554"/>
          <ac:spMkLst>
            <pc:docMk/>
            <pc:sldMk cId="1346750153" sldId="303"/>
            <ac:spMk id="20" creationId="{C46630DB-E0BD-0E04-D4B8-2E78A841B28C}"/>
          </ac:spMkLst>
        </pc:spChg>
        <pc:spChg chg="add del mod">
          <ac:chgData name="Ali, Syed Waqqas" userId="1b3a5f44-9498-4738-8c4e-8127257d744d" providerId="ADAL" clId="{333D0230-FC68-4068-939E-D874E3973489}" dt="2024-01-09T04:42:44.278" v="3883" actId="478"/>
          <ac:spMkLst>
            <pc:docMk/>
            <pc:sldMk cId="1346750153" sldId="303"/>
            <ac:spMk id="21" creationId="{7945EC2D-7C8B-9C42-5F39-2413F48A925B}"/>
          </ac:spMkLst>
        </pc:spChg>
        <pc:spChg chg="add mod">
          <ac:chgData name="Ali, Syed Waqqas" userId="1b3a5f44-9498-4738-8c4e-8127257d744d" providerId="ADAL" clId="{333D0230-FC68-4068-939E-D874E3973489}" dt="2024-01-09T04:41:38.313" v="3875" actId="1036"/>
          <ac:spMkLst>
            <pc:docMk/>
            <pc:sldMk cId="1346750153" sldId="303"/>
            <ac:spMk id="22" creationId="{1715861E-E6E3-055A-1DEE-EF913C809441}"/>
          </ac:spMkLst>
        </pc:spChg>
        <pc:spChg chg="add mod">
          <ac:chgData name="Ali, Syed Waqqas" userId="1b3a5f44-9498-4738-8c4e-8127257d744d" providerId="ADAL" clId="{333D0230-FC68-4068-939E-D874E3973489}" dt="2024-01-09T04:41:38.313" v="3875" actId="1036"/>
          <ac:spMkLst>
            <pc:docMk/>
            <pc:sldMk cId="1346750153" sldId="303"/>
            <ac:spMk id="23" creationId="{08E91843-3754-5A22-3CEC-485C2051A36F}"/>
          </ac:spMkLst>
        </pc:spChg>
        <pc:spChg chg="add mod">
          <ac:chgData name="Ali, Syed Waqqas" userId="1b3a5f44-9498-4738-8c4e-8127257d744d" providerId="ADAL" clId="{333D0230-FC68-4068-939E-D874E3973489}" dt="2024-01-09T04:41:38.313" v="3875" actId="1036"/>
          <ac:spMkLst>
            <pc:docMk/>
            <pc:sldMk cId="1346750153" sldId="303"/>
            <ac:spMk id="24" creationId="{1188A364-AC2D-91D9-1FBF-90BC6F3F77F7}"/>
          </ac:spMkLst>
        </pc:spChg>
        <pc:spChg chg="add mod">
          <ac:chgData name="Ali, Syed Waqqas" userId="1b3a5f44-9498-4738-8c4e-8127257d744d" providerId="ADAL" clId="{333D0230-FC68-4068-939E-D874E3973489}" dt="2024-01-09T04:41:38.313" v="3875" actId="1036"/>
          <ac:spMkLst>
            <pc:docMk/>
            <pc:sldMk cId="1346750153" sldId="303"/>
            <ac:spMk id="25" creationId="{BBBB4537-F911-9403-114A-6A903CB24B0F}"/>
          </ac:spMkLst>
        </pc:spChg>
        <pc:spChg chg="add mod">
          <ac:chgData name="Ali, Syed Waqqas" userId="1b3a5f44-9498-4738-8c4e-8127257d744d" providerId="ADAL" clId="{333D0230-FC68-4068-939E-D874E3973489}" dt="2024-01-09T04:41:38.313" v="3875" actId="1036"/>
          <ac:spMkLst>
            <pc:docMk/>
            <pc:sldMk cId="1346750153" sldId="303"/>
            <ac:spMk id="26" creationId="{C3FA2036-D7E9-22B5-85D3-F62DEB114E2C}"/>
          </ac:spMkLst>
        </pc:spChg>
        <pc:spChg chg="add mod">
          <ac:chgData name="Ali, Syed Waqqas" userId="1b3a5f44-9498-4738-8c4e-8127257d744d" providerId="ADAL" clId="{333D0230-FC68-4068-939E-D874E3973489}" dt="2024-01-09T04:41:38.313" v="3875" actId="1036"/>
          <ac:spMkLst>
            <pc:docMk/>
            <pc:sldMk cId="1346750153" sldId="303"/>
            <ac:spMk id="27" creationId="{2598DE87-708B-4839-1735-2B7D4CC32249}"/>
          </ac:spMkLst>
        </pc:spChg>
        <pc:spChg chg="add mod">
          <ac:chgData name="Ali, Syed Waqqas" userId="1b3a5f44-9498-4738-8c4e-8127257d744d" providerId="ADAL" clId="{333D0230-FC68-4068-939E-D874E3973489}" dt="2024-01-09T04:41:38.313" v="3875" actId="1036"/>
          <ac:spMkLst>
            <pc:docMk/>
            <pc:sldMk cId="1346750153" sldId="303"/>
            <ac:spMk id="28" creationId="{7B83B52D-217A-2B8A-16AC-303A1FF95DC4}"/>
          </ac:spMkLst>
        </pc:spChg>
        <pc:spChg chg="add mod">
          <ac:chgData name="Ali, Syed Waqqas" userId="1b3a5f44-9498-4738-8c4e-8127257d744d" providerId="ADAL" clId="{333D0230-FC68-4068-939E-D874E3973489}" dt="2024-01-09T04:41:38.313" v="3875" actId="1036"/>
          <ac:spMkLst>
            <pc:docMk/>
            <pc:sldMk cId="1346750153" sldId="303"/>
            <ac:spMk id="29" creationId="{5E8A8638-5422-AE0F-2BC3-BCB7E0156C01}"/>
          </ac:spMkLst>
        </pc:spChg>
        <pc:spChg chg="add mod">
          <ac:chgData name="Ali, Syed Waqqas" userId="1b3a5f44-9498-4738-8c4e-8127257d744d" providerId="ADAL" clId="{333D0230-FC68-4068-939E-D874E3973489}" dt="2024-01-09T04:44:12.130" v="3947" actId="1076"/>
          <ac:spMkLst>
            <pc:docMk/>
            <pc:sldMk cId="1346750153" sldId="303"/>
            <ac:spMk id="34" creationId="{56DEC3D6-7377-E78B-26F1-530C91052BE1}"/>
          </ac:spMkLst>
        </pc:spChg>
        <pc:spChg chg="add mod">
          <ac:chgData name="Ali, Syed Waqqas" userId="1b3a5f44-9498-4738-8c4e-8127257d744d" providerId="ADAL" clId="{333D0230-FC68-4068-939E-D874E3973489}" dt="2024-01-09T04:44:40.893" v="3956" actId="692"/>
          <ac:spMkLst>
            <pc:docMk/>
            <pc:sldMk cId="1346750153" sldId="303"/>
            <ac:spMk id="35" creationId="{E3B9FD4E-275C-9E9E-6FCE-A3557E5A179A}"/>
          </ac:spMkLst>
        </pc:spChg>
        <pc:spChg chg="add del mod">
          <ac:chgData name="Ali, Syed Waqqas" userId="1b3a5f44-9498-4738-8c4e-8127257d744d" providerId="ADAL" clId="{333D0230-FC68-4068-939E-D874E3973489}" dt="2024-01-09T04:47:43.247" v="3989" actId="767"/>
          <ac:spMkLst>
            <pc:docMk/>
            <pc:sldMk cId="1346750153" sldId="303"/>
            <ac:spMk id="68" creationId="{CF5E54E6-9745-B91F-CB97-E017373A4AA3}"/>
          </ac:spMkLst>
        </pc:spChg>
        <pc:cxnChg chg="add del mod">
          <ac:chgData name="Ali, Syed Waqqas" userId="1b3a5f44-9498-4738-8c4e-8127257d744d" providerId="ADAL" clId="{333D0230-FC68-4068-939E-D874E3973489}" dt="2024-01-09T04:43:23.110" v="3893" actId="478"/>
          <ac:cxnSpMkLst>
            <pc:docMk/>
            <pc:sldMk cId="1346750153" sldId="303"/>
            <ac:cxnSpMk id="31" creationId="{876407CB-AA3E-DEDA-E567-5DA008555DDB}"/>
          </ac:cxnSpMkLst>
        </pc:cxnChg>
        <pc:cxnChg chg="add del">
          <ac:chgData name="Ali, Syed Waqqas" userId="1b3a5f44-9498-4738-8c4e-8127257d744d" providerId="ADAL" clId="{333D0230-FC68-4068-939E-D874E3973489}" dt="2024-01-09T04:43:22.503" v="3892" actId="478"/>
          <ac:cxnSpMkLst>
            <pc:docMk/>
            <pc:sldMk cId="1346750153" sldId="303"/>
            <ac:cxnSpMk id="33" creationId="{3D0BB6A6-21F8-7465-2FC7-0A39B1B6AC2F}"/>
          </ac:cxnSpMkLst>
        </pc:cxnChg>
        <pc:cxnChg chg="add">
          <ac:chgData name="Ali, Syed Waqqas" userId="1b3a5f44-9498-4738-8c4e-8127257d744d" providerId="ADAL" clId="{333D0230-FC68-4068-939E-D874E3973489}" dt="2024-01-09T04:44:56.859" v="3958" actId="11529"/>
          <ac:cxnSpMkLst>
            <pc:docMk/>
            <pc:sldMk cId="1346750153" sldId="303"/>
            <ac:cxnSpMk id="37" creationId="{9EB78751-1102-013D-717D-7964A0FBA31F}"/>
          </ac:cxnSpMkLst>
        </pc:cxnChg>
        <pc:cxnChg chg="add">
          <ac:chgData name="Ali, Syed Waqqas" userId="1b3a5f44-9498-4738-8c4e-8127257d744d" providerId="ADAL" clId="{333D0230-FC68-4068-939E-D874E3973489}" dt="2024-01-09T04:45:04.589" v="3959" actId="11529"/>
          <ac:cxnSpMkLst>
            <pc:docMk/>
            <pc:sldMk cId="1346750153" sldId="303"/>
            <ac:cxnSpMk id="39" creationId="{57E6D895-6874-8A94-3511-4AE35D622346}"/>
          </ac:cxnSpMkLst>
        </pc:cxnChg>
        <pc:cxnChg chg="add mod">
          <ac:chgData name="Ali, Syed Waqqas" userId="1b3a5f44-9498-4738-8c4e-8127257d744d" providerId="ADAL" clId="{333D0230-FC68-4068-939E-D874E3973489}" dt="2024-01-09T04:46:01.393" v="3966" actId="554"/>
          <ac:cxnSpMkLst>
            <pc:docMk/>
            <pc:sldMk cId="1346750153" sldId="303"/>
            <ac:cxnSpMk id="41" creationId="{D9857A80-C8A0-CFC8-B66E-15F430B17236}"/>
          </ac:cxnSpMkLst>
        </pc:cxnChg>
        <pc:cxnChg chg="add mod">
          <ac:chgData name="Ali, Syed Waqqas" userId="1b3a5f44-9498-4738-8c4e-8127257d744d" providerId="ADAL" clId="{333D0230-FC68-4068-939E-D874E3973489}" dt="2024-01-09T04:46:01.393" v="3966" actId="554"/>
          <ac:cxnSpMkLst>
            <pc:docMk/>
            <pc:sldMk cId="1346750153" sldId="303"/>
            <ac:cxnSpMk id="43" creationId="{154D7958-C16A-C0DB-7E8C-B3DACAEBFCBE}"/>
          </ac:cxnSpMkLst>
        </pc:cxnChg>
        <pc:cxnChg chg="add mod">
          <ac:chgData name="Ali, Syed Waqqas" userId="1b3a5f44-9498-4738-8c4e-8127257d744d" providerId="ADAL" clId="{333D0230-FC68-4068-939E-D874E3973489}" dt="2024-01-09T04:46:01.393" v="3966" actId="554"/>
          <ac:cxnSpMkLst>
            <pc:docMk/>
            <pc:sldMk cId="1346750153" sldId="303"/>
            <ac:cxnSpMk id="45" creationId="{9BBE48BF-5606-65BB-F372-626FF8E82BA5}"/>
          </ac:cxnSpMkLst>
        </pc:cxnChg>
        <pc:cxnChg chg="add mod">
          <ac:chgData name="Ali, Syed Waqqas" userId="1b3a5f44-9498-4738-8c4e-8127257d744d" providerId="ADAL" clId="{333D0230-FC68-4068-939E-D874E3973489}" dt="2024-01-09T04:46:01.393" v="3966" actId="554"/>
          <ac:cxnSpMkLst>
            <pc:docMk/>
            <pc:sldMk cId="1346750153" sldId="303"/>
            <ac:cxnSpMk id="47" creationId="{C70DF3A2-BC1E-32BB-FBA9-57235B170D12}"/>
          </ac:cxnSpMkLst>
        </pc:cxnChg>
        <pc:cxnChg chg="add mod">
          <ac:chgData name="Ali, Syed Waqqas" userId="1b3a5f44-9498-4738-8c4e-8127257d744d" providerId="ADAL" clId="{333D0230-FC68-4068-939E-D874E3973489}" dt="2024-01-09T04:46:01.393" v="3966" actId="554"/>
          <ac:cxnSpMkLst>
            <pc:docMk/>
            <pc:sldMk cId="1346750153" sldId="303"/>
            <ac:cxnSpMk id="49" creationId="{00A0FAA6-C039-846E-D6FE-82423A15C321}"/>
          </ac:cxnSpMkLst>
        </pc:cxnChg>
        <pc:cxnChg chg="add">
          <ac:chgData name="Ali, Syed Waqqas" userId="1b3a5f44-9498-4738-8c4e-8127257d744d" providerId="ADAL" clId="{333D0230-FC68-4068-939E-D874E3973489}" dt="2024-01-09T04:46:17.145" v="3967" actId="11529"/>
          <ac:cxnSpMkLst>
            <pc:docMk/>
            <pc:sldMk cId="1346750153" sldId="303"/>
            <ac:cxnSpMk id="51" creationId="{E610EDAD-41EF-ACDF-3973-E5718B4481B0}"/>
          </ac:cxnSpMkLst>
        </pc:cxnChg>
        <pc:cxnChg chg="add">
          <ac:chgData name="Ali, Syed Waqqas" userId="1b3a5f44-9498-4738-8c4e-8127257d744d" providerId="ADAL" clId="{333D0230-FC68-4068-939E-D874E3973489}" dt="2024-01-09T04:46:23.230" v="3968" actId="11529"/>
          <ac:cxnSpMkLst>
            <pc:docMk/>
            <pc:sldMk cId="1346750153" sldId="303"/>
            <ac:cxnSpMk id="53" creationId="{6017462A-A14A-693D-6B22-D1059EA8C927}"/>
          </ac:cxnSpMkLst>
        </pc:cxnChg>
        <pc:cxnChg chg="add">
          <ac:chgData name="Ali, Syed Waqqas" userId="1b3a5f44-9498-4738-8c4e-8127257d744d" providerId="ADAL" clId="{333D0230-FC68-4068-939E-D874E3973489}" dt="2024-01-09T04:46:42.655" v="3981" actId="11529"/>
          <ac:cxnSpMkLst>
            <pc:docMk/>
            <pc:sldMk cId="1346750153" sldId="303"/>
            <ac:cxnSpMk id="55" creationId="{0017B0B2-BC18-DC74-1450-E35916F5047F}"/>
          </ac:cxnSpMkLst>
        </pc:cxnChg>
        <pc:cxnChg chg="add">
          <ac:chgData name="Ali, Syed Waqqas" userId="1b3a5f44-9498-4738-8c4e-8127257d744d" providerId="ADAL" clId="{333D0230-FC68-4068-939E-D874E3973489}" dt="2024-01-09T04:46:48.948" v="3982" actId="11529"/>
          <ac:cxnSpMkLst>
            <pc:docMk/>
            <pc:sldMk cId="1346750153" sldId="303"/>
            <ac:cxnSpMk id="57" creationId="{CC6EED79-FCB6-9CC5-6E39-17DBB04D6549}"/>
          </ac:cxnSpMkLst>
        </pc:cxnChg>
        <pc:cxnChg chg="add">
          <ac:chgData name="Ali, Syed Waqqas" userId="1b3a5f44-9498-4738-8c4e-8127257d744d" providerId="ADAL" clId="{333D0230-FC68-4068-939E-D874E3973489}" dt="2024-01-09T04:46:54.636" v="3983" actId="11529"/>
          <ac:cxnSpMkLst>
            <pc:docMk/>
            <pc:sldMk cId="1346750153" sldId="303"/>
            <ac:cxnSpMk id="59" creationId="{AABCC318-6E9D-0FE2-8A5C-82CC8BBEE505}"/>
          </ac:cxnSpMkLst>
        </pc:cxnChg>
        <pc:cxnChg chg="add">
          <ac:chgData name="Ali, Syed Waqqas" userId="1b3a5f44-9498-4738-8c4e-8127257d744d" providerId="ADAL" clId="{333D0230-FC68-4068-939E-D874E3973489}" dt="2024-01-09T04:47:02.987" v="3984" actId="11529"/>
          <ac:cxnSpMkLst>
            <pc:docMk/>
            <pc:sldMk cId="1346750153" sldId="303"/>
            <ac:cxnSpMk id="61" creationId="{69369704-9FAA-173E-63BB-5D501B3F238E}"/>
          </ac:cxnSpMkLst>
        </pc:cxnChg>
        <pc:cxnChg chg="add">
          <ac:chgData name="Ali, Syed Waqqas" userId="1b3a5f44-9498-4738-8c4e-8127257d744d" providerId="ADAL" clId="{333D0230-FC68-4068-939E-D874E3973489}" dt="2024-01-09T04:47:07.762" v="3985" actId="11529"/>
          <ac:cxnSpMkLst>
            <pc:docMk/>
            <pc:sldMk cId="1346750153" sldId="303"/>
            <ac:cxnSpMk id="63" creationId="{5DC85F89-603A-BA98-EBE3-E8C291C6DBEE}"/>
          </ac:cxnSpMkLst>
        </pc:cxnChg>
        <pc:cxnChg chg="add">
          <ac:chgData name="Ali, Syed Waqqas" userId="1b3a5f44-9498-4738-8c4e-8127257d744d" providerId="ADAL" clId="{333D0230-FC68-4068-939E-D874E3973489}" dt="2024-01-09T04:47:30.404" v="3986" actId="11529"/>
          <ac:cxnSpMkLst>
            <pc:docMk/>
            <pc:sldMk cId="1346750153" sldId="303"/>
            <ac:cxnSpMk id="65" creationId="{D8048AE1-68B3-29B3-6002-C43F3F55A568}"/>
          </ac:cxnSpMkLst>
        </pc:cxnChg>
        <pc:cxnChg chg="add">
          <ac:chgData name="Ali, Syed Waqqas" userId="1b3a5f44-9498-4738-8c4e-8127257d744d" providerId="ADAL" clId="{333D0230-FC68-4068-939E-D874E3973489}" dt="2024-01-09T04:47:36.157" v="3987" actId="11529"/>
          <ac:cxnSpMkLst>
            <pc:docMk/>
            <pc:sldMk cId="1346750153" sldId="303"/>
            <ac:cxnSpMk id="67" creationId="{3B7A9705-B0DA-BA61-FB47-917E02EC1AF5}"/>
          </ac:cxnSpMkLst>
        </pc:cxnChg>
        <pc:cxnChg chg="add">
          <ac:chgData name="Ali, Syed Waqqas" userId="1b3a5f44-9498-4738-8c4e-8127257d744d" providerId="ADAL" clId="{333D0230-FC68-4068-939E-D874E3973489}" dt="2024-01-09T04:47:48.456" v="3990" actId="11529"/>
          <ac:cxnSpMkLst>
            <pc:docMk/>
            <pc:sldMk cId="1346750153" sldId="303"/>
            <ac:cxnSpMk id="70" creationId="{32F27392-7F3A-42EE-CAA7-E19BD7CCC88C}"/>
          </ac:cxnSpMkLst>
        </pc:cxnChg>
        <pc:cxnChg chg="add">
          <ac:chgData name="Ali, Syed Waqqas" userId="1b3a5f44-9498-4738-8c4e-8127257d744d" providerId="ADAL" clId="{333D0230-FC68-4068-939E-D874E3973489}" dt="2024-01-09T04:47:53.474" v="3991" actId="11529"/>
          <ac:cxnSpMkLst>
            <pc:docMk/>
            <pc:sldMk cId="1346750153" sldId="303"/>
            <ac:cxnSpMk id="72" creationId="{10F44FC1-FC2F-E3C2-94BA-0970BE81A1E6}"/>
          </ac:cxnSpMkLst>
        </pc:cxnChg>
        <pc:cxnChg chg="add">
          <ac:chgData name="Ali, Syed Waqqas" userId="1b3a5f44-9498-4738-8c4e-8127257d744d" providerId="ADAL" clId="{333D0230-FC68-4068-939E-D874E3973489}" dt="2024-01-09T04:48:01.625" v="3992" actId="11529"/>
          <ac:cxnSpMkLst>
            <pc:docMk/>
            <pc:sldMk cId="1346750153" sldId="303"/>
            <ac:cxnSpMk id="74" creationId="{2D704291-4D96-323D-6D74-D75806AD31E6}"/>
          </ac:cxnSpMkLst>
        </pc:cxnChg>
        <pc:cxnChg chg="add">
          <ac:chgData name="Ali, Syed Waqqas" userId="1b3a5f44-9498-4738-8c4e-8127257d744d" providerId="ADAL" clId="{333D0230-FC68-4068-939E-D874E3973489}" dt="2024-01-09T04:48:06.586" v="3993" actId="11529"/>
          <ac:cxnSpMkLst>
            <pc:docMk/>
            <pc:sldMk cId="1346750153" sldId="303"/>
            <ac:cxnSpMk id="76" creationId="{E61F27FB-DC46-11A4-B218-4C30ECE9CA31}"/>
          </ac:cxnSpMkLst>
        </pc:cxnChg>
        <pc:cxnChg chg="add">
          <ac:chgData name="Ali, Syed Waqqas" userId="1b3a5f44-9498-4738-8c4e-8127257d744d" providerId="ADAL" clId="{333D0230-FC68-4068-939E-D874E3973489}" dt="2024-01-09T04:48:12.746" v="3994" actId="11529"/>
          <ac:cxnSpMkLst>
            <pc:docMk/>
            <pc:sldMk cId="1346750153" sldId="303"/>
            <ac:cxnSpMk id="78" creationId="{2595E1A8-9A8F-AFE4-A135-6D6E783850D5}"/>
          </ac:cxnSpMkLst>
        </pc:cxnChg>
        <pc:cxnChg chg="add">
          <ac:chgData name="Ali, Syed Waqqas" userId="1b3a5f44-9498-4738-8c4e-8127257d744d" providerId="ADAL" clId="{333D0230-FC68-4068-939E-D874E3973489}" dt="2024-01-09T04:48:19.199" v="3995" actId="11529"/>
          <ac:cxnSpMkLst>
            <pc:docMk/>
            <pc:sldMk cId="1346750153" sldId="303"/>
            <ac:cxnSpMk id="80" creationId="{E6051E28-2187-9982-53E2-BEE4636F7156}"/>
          </ac:cxnSpMkLst>
        </pc:cxnChg>
        <pc:cxnChg chg="add">
          <ac:chgData name="Ali, Syed Waqqas" userId="1b3a5f44-9498-4738-8c4e-8127257d744d" providerId="ADAL" clId="{333D0230-FC68-4068-939E-D874E3973489}" dt="2024-01-09T04:48:24.632" v="3996" actId="11529"/>
          <ac:cxnSpMkLst>
            <pc:docMk/>
            <pc:sldMk cId="1346750153" sldId="303"/>
            <ac:cxnSpMk id="82" creationId="{BDB8B20F-FABC-F7D8-AD34-6D1D6939F709}"/>
          </ac:cxnSpMkLst>
        </pc:cxnChg>
        <pc:cxnChg chg="add">
          <ac:chgData name="Ali, Syed Waqqas" userId="1b3a5f44-9498-4738-8c4e-8127257d744d" providerId="ADAL" clId="{333D0230-FC68-4068-939E-D874E3973489}" dt="2024-01-09T04:48:29.659" v="3997" actId="11529"/>
          <ac:cxnSpMkLst>
            <pc:docMk/>
            <pc:sldMk cId="1346750153" sldId="303"/>
            <ac:cxnSpMk id="84" creationId="{4C7044EB-1706-491A-4427-1D33075BFD3B}"/>
          </ac:cxnSpMkLst>
        </pc:cxnChg>
        <pc:cxnChg chg="add mod">
          <ac:chgData name="Ali, Syed Waqqas" userId="1b3a5f44-9498-4738-8c4e-8127257d744d" providerId="ADAL" clId="{333D0230-FC68-4068-939E-D874E3973489}" dt="2024-01-09T04:48:51.690" v="4002" actId="554"/>
          <ac:cxnSpMkLst>
            <pc:docMk/>
            <pc:sldMk cId="1346750153" sldId="303"/>
            <ac:cxnSpMk id="86" creationId="{6F5D78CF-7775-C191-1D38-4FE8B036ABAF}"/>
          </ac:cxnSpMkLst>
        </pc:cxnChg>
        <pc:cxnChg chg="add mod">
          <ac:chgData name="Ali, Syed Waqqas" userId="1b3a5f44-9498-4738-8c4e-8127257d744d" providerId="ADAL" clId="{333D0230-FC68-4068-939E-D874E3973489}" dt="2024-01-09T04:48:51.690" v="4002" actId="554"/>
          <ac:cxnSpMkLst>
            <pc:docMk/>
            <pc:sldMk cId="1346750153" sldId="303"/>
            <ac:cxnSpMk id="87" creationId="{FF11D953-9AA9-1F70-EC2F-619600799AC4}"/>
          </ac:cxnSpMkLst>
        </pc:cxnChg>
        <pc:cxnChg chg="add mod">
          <ac:chgData name="Ali, Syed Waqqas" userId="1b3a5f44-9498-4738-8c4e-8127257d744d" providerId="ADAL" clId="{333D0230-FC68-4068-939E-D874E3973489}" dt="2024-01-09T04:48:55.990" v="4004" actId="1076"/>
          <ac:cxnSpMkLst>
            <pc:docMk/>
            <pc:sldMk cId="1346750153" sldId="303"/>
            <ac:cxnSpMk id="88" creationId="{A60F1BEE-9081-A42E-A848-DDFFF7ACE804}"/>
          </ac:cxnSpMkLst>
        </pc:cxnChg>
        <pc:cxnChg chg="add mod">
          <ac:chgData name="Ali, Syed Waqqas" userId="1b3a5f44-9498-4738-8c4e-8127257d744d" providerId="ADAL" clId="{333D0230-FC68-4068-939E-D874E3973489}" dt="2024-01-09T04:48:55.990" v="4004" actId="1076"/>
          <ac:cxnSpMkLst>
            <pc:docMk/>
            <pc:sldMk cId="1346750153" sldId="303"/>
            <ac:cxnSpMk id="89" creationId="{BEBA9829-2FD3-FF99-3F90-AC27D3BF92B1}"/>
          </ac:cxnSpMkLst>
        </pc:cxnChg>
        <pc:cxnChg chg="add mod">
          <ac:chgData name="Ali, Syed Waqqas" userId="1b3a5f44-9498-4738-8c4e-8127257d744d" providerId="ADAL" clId="{333D0230-FC68-4068-939E-D874E3973489}" dt="2024-01-09T04:49:00.319" v="4006" actId="1076"/>
          <ac:cxnSpMkLst>
            <pc:docMk/>
            <pc:sldMk cId="1346750153" sldId="303"/>
            <ac:cxnSpMk id="90" creationId="{022D802F-7481-3A95-259F-313AACF5E6B7}"/>
          </ac:cxnSpMkLst>
        </pc:cxnChg>
        <pc:cxnChg chg="add mod">
          <ac:chgData name="Ali, Syed Waqqas" userId="1b3a5f44-9498-4738-8c4e-8127257d744d" providerId="ADAL" clId="{333D0230-FC68-4068-939E-D874E3973489}" dt="2024-01-09T04:49:00.319" v="4006" actId="1076"/>
          <ac:cxnSpMkLst>
            <pc:docMk/>
            <pc:sldMk cId="1346750153" sldId="303"/>
            <ac:cxnSpMk id="91" creationId="{E835F6F2-A694-BD60-D298-5EE81798DD9F}"/>
          </ac:cxnSpMkLst>
        </pc:cxnChg>
        <pc:cxnChg chg="add mod">
          <ac:chgData name="Ali, Syed Waqqas" userId="1b3a5f44-9498-4738-8c4e-8127257d744d" providerId="ADAL" clId="{333D0230-FC68-4068-939E-D874E3973489}" dt="2024-01-09T04:49:07.155" v="4008" actId="1076"/>
          <ac:cxnSpMkLst>
            <pc:docMk/>
            <pc:sldMk cId="1346750153" sldId="303"/>
            <ac:cxnSpMk id="92" creationId="{D5DB9E9A-CF07-EC4B-D5F0-366501BA3303}"/>
          </ac:cxnSpMkLst>
        </pc:cxnChg>
        <pc:cxnChg chg="add mod">
          <ac:chgData name="Ali, Syed Waqqas" userId="1b3a5f44-9498-4738-8c4e-8127257d744d" providerId="ADAL" clId="{333D0230-FC68-4068-939E-D874E3973489}" dt="2024-01-09T04:49:07.155" v="4008" actId="1076"/>
          <ac:cxnSpMkLst>
            <pc:docMk/>
            <pc:sldMk cId="1346750153" sldId="303"/>
            <ac:cxnSpMk id="93" creationId="{40C3A689-DBF9-8B1C-B3A3-86246BCE8E67}"/>
          </ac:cxnSpMkLst>
        </pc:cxnChg>
        <pc:cxnChg chg="add mod">
          <ac:chgData name="Ali, Syed Waqqas" userId="1b3a5f44-9498-4738-8c4e-8127257d744d" providerId="ADAL" clId="{333D0230-FC68-4068-939E-D874E3973489}" dt="2024-01-09T04:49:11.408" v="4010" actId="1076"/>
          <ac:cxnSpMkLst>
            <pc:docMk/>
            <pc:sldMk cId="1346750153" sldId="303"/>
            <ac:cxnSpMk id="94" creationId="{7FCC695D-918A-E3F1-7A1E-09A3BE218FAA}"/>
          </ac:cxnSpMkLst>
        </pc:cxnChg>
        <pc:cxnChg chg="add mod">
          <ac:chgData name="Ali, Syed Waqqas" userId="1b3a5f44-9498-4738-8c4e-8127257d744d" providerId="ADAL" clId="{333D0230-FC68-4068-939E-D874E3973489}" dt="2024-01-09T04:49:11.408" v="4010" actId="1076"/>
          <ac:cxnSpMkLst>
            <pc:docMk/>
            <pc:sldMk cId="1346750153" sldId="303"/>
            <ac:cxnSpMk id="95" creationId="{86303779-58D8-D5E5-FCF3-1345607A9F3C}"/>
          </ac:cxnSpMkLst>
        </pc:cxnChg>
        <pc:cxnChg chg="add mod">
          <ac:chgData name="Ali, Syed Waqqas" userId="1b3a5f44-9498-4738-8c4e-8127257d744d" providerId="ADAL" clId="{333D0230-FC68-4068-939E-D874E3973489}" dt="2024-01-09T04:49:15.305" v="4012" actId="1076"/>
          <ac:cxnSpMkLst>
            <pc:docMk/>
            <pc:sldMk cId="1346750153" sldId="303"/>
            <ac:cxnSpMk id="96" creationId="{10135246-ED47-63C1-62DA-3290E53E4305}"/>
          </ac:cxnSpMkLst>
        </pc:cxnChg>
        <pc:cxnChg chg="add mod">
          <ac:chgData name="Ali, Syed Waqqas" userId="1b3a5f44-9498-4738-8c4e-8127257d744d" providerId="ADAL" clId="{333D0230-FC68-4068-939E-D874E3973489}" dt="2024-01-09T04:49:17.619" v="4013" actId="14100"/>
          <ac:cxnSpMkLst>
            <pc:docMk/>
            <pc:sldMk cId="1346750153" sldId="303"/>
            <ac:cxnSpMk id="97" creationId="{C94403BA-B75D-9BB6-2B96-BA74F9808A79}"/>
          </ac:cxnSpMkLst>
        </pc:cxnChg>
      </pc:sldChg>
      <pc:sldChg chg="modSp add mod">
        <pc:chgData name="Ali, Syed Waqqas" userId="1b3a5f44-9498-4738-8c4e-8127257d744d" providerId="ADAL" clId="{333D0230-FC68-4068-939E-D874E3973489}" dt="2024-01-16T00:11:49.226" v="5395" actId="20577"/>
        <pc:sldMkLst>
          <pc:docMk/>
          <pc:sldMk cId="4010805305" sldId="304"/>
        </pc:sldMkLst>
        <pc:spChg chg="mod">
          <ac:chgData name="Ali, Syed Waqqas" userId="1b3a5f44-9498-4738-8c4e-8127257d744d" providerId="ADAL" clId="{333D0230-FC68-4068-939E-D874E3973489}" dt="2024-01-09T04:50:10.771" v="4033" actId="20577"/>
          <ac:spMkLst>
            <pc:docMk/>
            <pc:sldMk cId="4010805305" sldId="304"/>
            <ac:spMk id="2" creationId="{0F38800C-8A7D-E150-1D69-4C942110B9A3}"/>
          </ac:spMkLst>
        </pc:spChg>
        <pc:spChg chg="mod">
          <ac:chgData name="Ali, Syed Waqqas" userId="1b3a5f44-9498-4738-8c4e-8127257d744d" providerId="ADAL" clId="{333D0230-FC68-4068-939E-D874E3973489}" dt="2024-01-16T00:11:49.226" v="5395" actId="20577"/>
          <ac:spMkLst>
            <pc:docMk/>
            <pc:sldMk cId="4010805305" sldId="304"/>
            <ac:spMk id="3" creationId="{B3B2A76D-3F08-9C2B-C3E3-4A25DA409F80}"/>
          </ac:spMkLst>
        </pc:spChg>
      </pc:sldChg>
      <pc:sldChg chg="modSp add mod">
        <pc:chgData name="Ali, Syed Waqqas" userId="1b3a5f44-9498-4738-8c4e-8127257d744d" providerId="ADAL" clId="{333D0230-FC68-4068-939E-D874E3973489}" dt="2024-01-16T00:12:04.965" v="5414" actId="20577"/>
        <pc:sldMkLst>
          <pc:docMk/>
          <pc:sldMk cId="1541330043" sldId="305"/>
        </pc:sldMkLst>
        <pc:spChg chg="mod">
          <ac:chgData name="Ali, Syed Waqqas" userId="1b3a5f44-9498-4738-8c4e-8127257d744d" providerId="ADAL" clId="{333D0230-FC68-4068-939E-D874E3973489}" dt="2024-01-16T00:12:04.965" v="5414" actId="20577"/>
          <ac:spMkLst>
            <pc:docMk/>
            <pc:sldMk cId="1541330043" sldId="305"/>
            <ac:spMk id="3" creationId="{B3B2A76D-3F08-9C2B-C3E3-4A25DA409F80}"/>
          </ac:spMkLst>
        </pc:spChg>
      </pc:sldChg>
      <pc:sldChg chg="add">
        <pc:chgData name="Ali, Syed Waqqas" userId="1b3a5f44-9498-4738-8c4e-8127257d744d" providerId="ADAL" clId="{333D0230-FC68-4068-939E-D874E3973489}" dt="2024-01-09T16:40:35.947" v="4415"/>
        <pc:sldMkLst>
          <pc:docMk/>
          <pc:sldMk cId="3055786298" sldId="306"/>
        </pc:sldMkLst>
      </pc:sldChg>
      <pc:sldChg chg="add">
        <pc:chgData name="Ali, Syed Waqqas" userId="1b3a5f44-9498-4738-8c4e-8127257d744d" providerId="ADAL" clId="{333D0230-FC68-4068-939E-D874E3973489}" dt="2024-01-09T16:40:53.134" v="4416"/>
        <pc:sldMkLst>
          <pc:docMk/>
          <pc:sldMk cId="3252227212" sldId="307"/>
        </pc:sldMkLst>
      </pc:sldChg>
      <pc:sldChg chg="modSp add mod">
        <pc:chgData name="Ali, Syed Waqqas" userId="1b3a5f44-9498-4738-8c4e-8127257d744d" providerId="ADAL" clId="{333D0230-FC68-4068-939E-D874E3973489}" dt="2024-01-10T00:00:32.653" v="4564" actId="20577"/>
        <pc:sldMkLst>
          <pc:docMk/>
          <pc:sldMk cId="449095831" sldId="308"/>
        </pc:sldMkLst>
        <pc:spChg chg="mod">
          <ac:chgData name="Ali, Syed Waqqas" userId="1b3a5f44-9498-4738-8c4e-8127257d744d" providerId="ADAL" clId="{333D0230-FC68-4068-939E-D874E3973489}" dt="2024-01-10T00:00:20.391" v="4479" actId="20577"/>
          <ac:spMkLst>
            <pc:docMk/>
            <pc:sldMk cId="449095831" sldId="308"/>
            <ac:spMk id="2" creationId="{0F38800C-8A7D-E150-1D69-4C942110B9A3}"/>
          </ac:spMkLst>
        </pc:spChg>
        <pc:spChg chg="mod">
          <ac:chgData name="Ali, Syed Waqqas" userId="1b3a5f44-9498-4738-8c4e-8127257d744d" providerId="ADAL" clId="{333D0230-FC68-4068-939E-D874E3973489}" dt="2024-01-10T00:00:32.653" v="4564" actId="20577"/>
          <ac:spMkLst>
            <pc:docMk/>
            <pc:sldMk cId="449095831" sldId="308"/>
            <ac:spMk id="3" creationId="{B3B2A76D-3F08-9C2B-C3E3-4A25DA409F80}"/>
          </ac:spMkLst>
        </pc:spChg>
      </pc:sldChg>
      <pc:sldChg chg="modSp add mod">
        <pc:chgData name="Ali, Syed Waqqas" userId="1b3a5f44-9498-4738-8c4e-8127257d744d" providerId="ADAL" clId="{333D0230-FC68-4068-939E-D874E3973489}" dt="2024-01-16T00:03:20.966" v="5354" actId="20577"/>
        <pc:sldMkLst>
          <pc:docMk/>
          <pc:sldMk cId="2088173341" sldId="309"/>
        </pc:sldMkLst>
        <pc:spChg chg="mod">
          <ac:chgData name="Ali, Syed Waqqas" userId="1b3a5f44-9498-4738-8c4e-8127257d744d" providerId="ADAL" clId="{333D0230-FC68-4068-939E-D874E3973489}" dt="2024-01-10T02:04:10.606" v="4621" actId="20577"/>
          <ac:spMkLst>
            <pc:docMk/>
            <pc:sldMk cId="2088173341" sldId="309"/>
            <ac:spMk id="2" creationId="{0F38800C-8A7D-E150-1D69-4C942110B9A3}"/>
          </ac:spMkLst>
        </pc:spChg>
        <pc:spChg chg="mod">
          <ac:chgData name="Ali, Syed Waqqas" userId="1b3a5f44-9498-4738-8c4e-8127257d744d" providerId="ADAL" clId="{333D0230-FC68-4068-939E-D874E3973489}" dt="2024-01-16T00:03:20.966" v="5354" actId="20577"/>
          <ac:spMkLst>
            <pc:docMk/>
            <pc:sldMk cId="2088173341" sldId="309"/>
            <ac:spMk id="3" creationId="{B3B2A76D-3F08-9C2B-C3E3-4A25DA409F80}"/>
          </ac:spMkLst>
        </pc:spChg>
      </pc:sldChg>
      <pc:sldChg chg="modSp add mod">
        <pc:chgData name="Ali, Syed Waqqas" userId="1b3a5f44-9498-4738-8c4e-8127257d744d" providerId="ADAL" clId="{333D0230-FC68-4068-939E-D874E3973489}" dt="2024-01-10T02:07:28.281" v="5328" actId="207"/>
        <pc:sldMkLst>
          <pc:docMk/>
          <pc:sldMk cId="2235822090" sldId="310"/>
        </pc:sldMkLst>
        <pc:spChg chg="mod">
          <ac:chgData name="Ali, Syed Waqqas" userId="1b3a5f44-9498-4738-8c4e-8127257d744d" providerId="ADAL" clId="{333D0230-FC68-4068-939E-D874E3973489}" dt="2024-01-10T02:07:28.281" v="5328" actId="207"/>
          <ac:spMkLst>
            <pc:docMk/>
            <pc:sldMk cId="2235822090" sldId="310"/>
            <ac:spMk id="3" creationId="{B3B2A76D-3F08-9C2B-C3E3-4A25DA409F80}"/>
          </ac:spMkLst>
        </pc:spChg>
      </pc:sldChg>
    </pc:docChg>
  </pc:docChgLst>
  <pc:docChgLst>
    <pc:chgData name="Ali, Syed Waqqas" userId="1b3a5f44-9498-4738-8c4e-8127257d744d" providerId="ADAL" clId="{02785457-78FA-4090-BF01-249FE9B6935E}"/>
    <pc:docChg chg="delSld modSld">
      <pc:chgData name="Ali, Syed Waqqas" userId="1b3a5f44-9498-4738-8c4e-8127257d744d" providerId="ADAL" clId="{02785457-78FA-4090-BF01-249FE9B6935E}" dt="2024-04-18T19:22:42.068" v="182" actId="113"/>
      <pc:docMkLst>
        <pc:docMk/>
      </pc:docMkLst>
      <pc:sldChg chg="modSp mod">
        <pc:chgData name="Ali, Syed Waqqas" userId="1b3a5f44-9498-4738-8c4e-8127257d744d" providerId="ADAL" clId="{02785457-78FA-4090-BF01-249FE9B6935E}" dt="2024-04-15T16:41:27.263" v="107" actId="20577"/>
        <pc:sldMkLst>
          <pc:docMk/>
          <pc:sldMk cId="934841674" sldId="256"/>
        </pc:sldMkLst>
        <pc:spChg chg="mod">
          <ac:chgData name="Ali, Syed Waqqas" userId="1b3a5f44-9498-4738-8c4e-8127257d744d" providerId="ADAL" clId="{02785457-78FA-4090-BF01-249FE9B6935E}" dt="2024-04-15T16:41:27.263" v="107" actId="20577"/>
          <ac:spMkLst>
            <pc:docMk/>
            <pc:sldMk cId="934841674" sldId="256"/>
            <ac:spMk id="3" creationId="{EDA51176-E25E-ED77-CF76-5626FE212321}"/>
          </ac:spMkLst>
        </pc:spChg>
      </pc:sldChg>
      <pc:sldChg chg="modSp mod">
        <pc:chgData name="Ali, Syed Waqqas" userId="1b3a5f44-9498-4738-8c4e-8127257d744d" providerId="ADAL" clId="{02785457-78FA-4090-BF01-249FE9B6935E}" dt="2024-04-18T19:22:14.223" v="177" actId="20577"/>
        <pc:sldMkLst>
          <pc:docMk/>
          <pc:sldMk cId="1278297453" sldId="333"/>
        </pc:sldMkLst>
        <pc:spChg chg="mod">
          <ac:chgData name="Ali, Syed Waqqas" userId="1b3a5f44-9498-4738-8c4e-8127257d744d" providerId="ADAL" clId="{02785457-78FA-4090-BF01-249FE9B6935E}" dt="2024-04-18T19:22:14.223" v="177" actId="20577"/>
          <ac:spMkLst>
            <pc:docMk/>
            <pc:sldMk cId="1278297453" sldId="333"/>
            <ac:spMk id="3" creationId="{B3B2A76D-3F08-9C2B-C3E3-4A25DA409F80}"/>
          </ac:spMkLst>
        </pc:spChg>
      </pc:sldChg>
      <pc:sldChg chg="modSp mod">
        <pc:chgData name="Ali, Syed Waqqas" userId="1b3a5f44-9498-4738-8c4e-8127257d744d" providerId="ADAL" clId="{02785457-78FA-4090-BF01-249FE9B6935E}" dt="2024-04-18T19:22:23.711" v="179" actId="403"/>
        <pc:sldMkLst>
          <pc:docMk/>
          <pc:sldMk cId="1651006695" sldId="334"/>
        </pc:sldMkLst>
        <pc:graphicFrameChg chg="modGraphic">
          <ac:chgData name="Ali, Syed Waqqas" userId="1b3a5f44-9498-4738-8c4e-8127257d744d" providerId="ADAL" clId="{02785457-78FA-4090-BF01-249FE9B6935E}" dt="2024-04-18T19:22:23.711" v="179" actId="403"/>
          <ac:graphicFrameMkLst>
            <pc:docMk/>
            <pc:sldMk cId="1651006695" sldId="334"/>
            <ac:graphicFrameMk id="9" creationId="{ADC1789E-8F75-1393-FD31-F5E20A0A643A}"/>
          </ac:graphicFrameMkLst>
        </pc:graphicFrameChg>
      </pc:sldChg>
      <pc:sldChg chg="modSp mod">
        <pc:chgData name="Ali, Syed Waqqas" userId="1b3a5f44-9498-4738-8c4e-8127257d744d" providerId="ADAL" clId="{02785457-78FA-4090-BF01-249FE9B6935E}" dt="2024-04-18T19:22:42.068" v="182" actId="113"/>
        <pc:sldMkLst>
          <pc:docMk/>
          <pc:sldMk cId="2585837134" sldId="335"/>
        </pc:sldMkLst>
        <pc:spChg chg="mod">
          <ac:chgData name="Ali, Syed Waqqas" userId="1b3a5f44-9498-4738-8c4e-8127257d744d" providerId="ADAL" clId="{02785457-78FA-4090-BF01-249FE9B6935E}" dt="2024-04-18T19:22:42.068" v="182" actId="113"/>
          <ac:spMkLst>
            <pc:docMk/>
            <pc:sldMk cId="2585837134" sldId="335"/>
            <ac:spMk id="3" creationId="{B3B2A76D-3F08-9C2B-C3E3-4A25DA409F80}"/>
          </ac:spMkLst>
        </pc:spChg>
      </pc:sldChg>
      <pc:sldChg chg="del">
        <pc:chgData name="Ali, Syed Waqqas" userId="1b3a5f44-9498-4738-8c4e-8127257d744d" providerId="ADAL" clId="{02785457-78FA-4090-BF01-249FE9B6935E}" dt="2024-04-15T16:40:21.249" v="0" actId="47"/>
        <pc:sldMkLst>
          <pc:docMk/>
          <pc:sldMk cId="410302969" sldId="412"/>
        </pc:sldMkLst>
      </pc:sldChg>
      <pc:sldChg chg="del">
        <pc:chgData name="Ali, Syed Waqqas" userId="1b3a5f44-9498-4738-8c4e-8127257d744d" providerId="ADAL" clId="{02785457-78FA-4090-BF01-249FE9B6935E}" dt="2024-04-15T16:40:21.249" v="0" actId="47"/>
        <pc:sldMkLst>
          <pc:docMk/>
          <pc:sldMk cId="4025583022" sldId="413"/>
        </pc:sldMkLst>
      </pc:sldChg>
      <pc:sldChg chg="del">
        <pc:chgData name="Ali, Syed Waqqas" userId="1b3a5f44-9498-4738-8c4e-8127257d744d" providerId="ADAL" clId="{02785457-78FA-4090-BF01-249FE9B6935E}" dt="2024-04-15T16:40:21.249" v="0" actId="47"/>
        <pc:sldMkLst>
          <pc:docMk/>
          <pc:sldMk cId="2180799955" sldId="414"/>
        </pc:sldMkLst>
      </pc:sldChg>
      <pc:sldChg chg="del">
        <pc:chgData name="Ali, Syed Waqqas" userId="1b3a5f44-9498-4738-8c4e-8127257d744d" providerId="ADAL" clId="{02785457-78FA-4090-BF01-249FE9B6935E}" dt="2024-04-15T16:40:21.249" v="0" actId="47"/>
        <pc:sldMkLst>
          <pc:docMk/>
          <pc:sldMk cId="2201611082" sldId="415"/>
        </pc:sldMkLst>
      </pc:sldChg>
      <pc:sldChg chg="del">
        <pc:chgData name="Ali, Syed Waqqas" userId="1b3a5f44-9498-4738-8c4e-8127257d744d" providerId="ADAL" clId="{02785457-78FA-4090-BF01-249FE9B6935E}" dt="2024-04-15T16:40:21.249" v="0" actId="47"/>
        <pc:sldMkLst>
          <pc:docMk/>
          <pc:sldMk cId="4088061023" sldId="416"/>
        </pc:sldMkLst>
      </pc:sldChg>
      <pc:sldChg chg="del">
        <pc:chgData name="Ali, Syed Waqqas" userId="1b3a5f44-9498-4738-8c4e-8127257d744d" providerId="ADAL" clId="{02785457-78FA-4090-BF01-249FE9B6935E}" dt="2024-04-15T16:40:21.249" v="0" actId="47"/>
        <pc:sldMkLst>
          <pc:docMk/>
          <pc:sldMk cId="2689955494" sldId="417"/>
        </pc:sldMkLst>
      </pc:sldChg>
      <pc:sldChg chg="del">
        <pc:chgData name="Ali, Syed Waqqas" userId="1b3a5f44-9498-4738-8c4e-8127257d744d" providerId="ADAL" clId="{02785457-78FA-4090-BF01-249FE9B6935E}" dt="2024-04-15T16:40:21.249" v="0" actId="47"/>
        <pc:sldMkLst>
          <pc:docMk/>
          <pc:sldMk cId="2645635231" sldId="418"/>
        </pc:sldMkLst>
      </pc:sldChg>
      <pc:sldChg chg="del">
        <pc:chgData name="Ali, Syed Waqqas" userId="1b3a5f44-9498-4738-8c4e-8127257d744d" providerId="ADAL" clId="{02785457-78FA-4090-BF01-249FE9B6935E}" dt="2024-04-15T16:40:21.249" v="0" actId="47"/>
        <pc:sldMkLst>
          <pc:docMk/>
          <pc:sldMk cId="638135885" sldId="419"/>
        </pc:sldMkLst>
      </pc:sldChg>
      <pc:sldChg chg="del">
        <pc:chgData name="Ali, Syed Waqqas" userId="1b3a5f44-9498-4738-8c4e-8127257d744d" providerId="ADAL" clId="{02785457-78FA-4090-BF01-249FE9B6935E}" dt="2024-04-15T16:40:21.249" v="0" actId="47"/>
        <pc:sldMkLst>
          <pc:docMk/>
          <pc:sldMk cId="3512275841" sldId="420"/>
        </pc:sldMkLst>
      </pc:sldChg>
      <pc:sldChg chg="del">
        <pc:chgData name="Ali, Syed Waqqas" userId="1b3a5f44-9498-4738-8c4e-8127257d744d" providerId="ADAL" clId="{02785457-78FA-4090-BF01-249FE9B6935E}" dt="2024-04-15T16:40:21.249" v="0" actId="47"/>
        <pc:sldMkLst>
          <pc:docMk/>
          <pc:sldMk cId="3577949382" sldId="421"/>
        </pc:sldMkLst>
      </pc:sldChg>
      <pc:sldChg chg="del">
        <pc:chgData name="Ali, Syed Waqqas" userId="1b3a5f44-9498-4738-8c4e-8127257d744d" providerId="ADAL" clId="{02785457-78FA-4090-BF01-249FE9B6935E}" dt="2024-04-15T16:40:21.249" v="0" actId="47"/>
        <pc:sldMkLst>
          <pc:docMk/>
          <pc:sldMk cId="1931770679" sldId="422"/>
        </pc:sldMkLst>
      </pc:sldChg>
      <pc:sldChg chg="del">
        <pc:chgData name="Ali, Syed Waqqas" userId="1b3a5f44-9498-4738-8c4e-8127257d744d" providerId="ADAL" clId="{02785457-78FA-4090-BF01-249FE9B6935E}" dt="2024-04-15T16:40:21.249" v="0" actId="47"/>
        <pc:sldMkLst>
          <pc:docMk/>
          <pc:sldMk cId="3592557469" sldId="423"/>
        </pc:sldMkLst>
      </pc:sldChg>
      <pc:sldChg chg="del">
        <pc:chgData name="Ali, Syed Waqqas" userId="1b3a5f44-9498-4738-8c4e-8127257d744d" providerId="ADAL" clId="{02785457-78FA-4090-BF01-249FE9B6935E}" dt="2024-04-15T16:40:21.249" v="0" actId="47"/>
        <pc:sldMkLst>
          <pc:docMk/>
          <pc:sldMk cId="1540965707" sldId="424"/>
        </pc:sldMkLst>
      </pc:sldChg>
      <pc:sldChg chg="del">
        <pc:chgData name="Ali, Syed Waqqas" userId="1b3a5f44-9498-4738-8c4e-8127257d744d" providerId="ADAL" clId="{02785457-78FA-4090-BF01-249FE9B6935E}" dt="2024-04-15T16:40:21.249" v="0" actId="47"/>
        <pc:sldMkLst>
          <pc:docMk/>
          <pc:sldMk cId="1149091573" sldId="425"/>
        </pc:sldMkLst>
      </pc:sldChg>
      <pc:sldChg chg="del">
        <pc:chgData name="Ali, Syed Waqqas" userId="1b3a5f44-9498-4738-8c4e-8127257d744d" providerId="ADAL" clId="{02785457-78FA-4090-BF01-249FE9B6935E}" dt="2024-04-15T16:40:21.249" v="0" actId="47"/>
        <pc:sldMkLst>
          <pc:docMk/>
          <pc:sldMk cId="2492521407" sldId="426"/>
        </pc:sldMkLst>
      </pc:sldChg>
      <pc:sldChg chg="del">
        <pc:chgData name="Ali, Syed Waqqas" userId="1b3a5f44-9498-4738-8c4e-8127257d744d" providerId="ADAL" clId="{02785457-78FA-4090-BF01-249FE9B6935E}" dt="2024-04-15T16:40:21.249" v="0" actId="47"/>
        <pc:sldMkLst>
          <pc:docMk/>
          <pc:sldMk cId="2791486289" sldId="427"/>
        </pc:sldMkLst>
      </pc:sldChg>
      <pc:sldChg chg="del">
        <pc:chgData name="Ali, Syed Waqqas" userId="1b3a5f44-9498-4738-8c4e-8127257d744d" providerId="ADAL" clId="{02785457-78FA-4090-BF01-249FE9B6935E}" dt="2024-04-15T16:40:21.249" v="0" actId="47"/>
        <pc:sldMkLst>
          <pc:docMk/>
          <pc:sldMk cId="1609699686" sldId="428"/>
        </pc:sldMkLst>
      </pc:sldChg>
      <pc:sldChg chg="del">
        <pc:chgData name="Ali, Syed Waqqas" userId="1b3a5f44-9498-4738-8c4e-8127257d744d" providerId="ADAL" clId="{02785457-78FA-4090-BF01-249FE9B6935E}" dt="2024-04-15T16:40:21.249" v="0" actId="47"/>
        <pc:sldMkLst>
          <pc:docMk/>
          <pc:sldMk cId="1435682192" sldId="429"/>
        </pc:sldMkLst>
      </pc:sldChg>
      <pc:sldChg chg="del">
        <pc:chgData name="Ali, Syed Waqqas" userId="1b3a5f44-9498-4738-8c4e-8127257d744d" providerId="ADAL" clId="{02785457-78FA-4090-BF01-249FE9B6935E}" dt="2024-04-15T16:40:21.249" v="0" actId="47"/>
        <pc:sldMkLst>
          <pc:docMk/>
          <pc:sldMk cId="4245825704" sldId="430"/>
        </pc:sldMkLst>
      </pc:sldChg>
      <pc:sldChg chg="del">
        <pc:chgData name="Ali, Syed Waqqas" userId="1b3a5f44-9498-4738-8c4e-8127257d744d" providerId="ADAL" clId="{02785457-78FA-4090-BF01-249FE9B6935E}" dt="2024-04-15T16:40:21.249" v="0" actId="47"/>
        <pc:sldMkLst>
          <pc:docMk/>
          <pc:sldMk cId="2747692545" sldId="431"/>
        </pc:sldMkLst>
      </pc:sldChg>
      <pc:sldChg chg="del">
        <pc:chgData name="Ali, Syed Waqqas" userId="1b3a5f44-9498-4738-8c4e-8127257d744d" providerId="ADAL" clId="{02785457-78FA-4090-BF01-249FE9B6935E}" dt="2024-04-15T16:40:21.249" v="0" actId="47"/>
        <pc:sldMkLst>
          <pc:docMk/>
          <pc:sldMk cId="2090059046" sldId="432"/>
        </pc:sldMkLst>
      </pc:sldChg>
      <pc:sldChg chg="del">
        <pc:chgData name="Ali, Syed Waqqas" userId="1b3a5f44-9498-4738-8c4e-8127257d744d" providerId="ADAL" clId="{02785457-78FA-4090-BF01-249FE9B6935E}" dt="2024-04-15T16:40:21.249" v="0" actId="47"/>
        <pc:sldMkLst>
          <pc:docMk/>
          <pc:sldMk cId="1137493000" sldId="433"/>
        </pc:sldMkLst>
      </pc:sldChg>
      <pc:sldChg chg="del">
        <pc:chgData name="Ali, Syed Waqqas" userId="1b3a5f44-9498-4738-8c4e-8127257d744d" providerId="ADAL" clId="{02785457-78FA-4090-BF01-249FE9B6935E}" dt="2024-04-15T16:40:21.249" v="0" actId="47"/>
        <pc:sldMkLst>
          <pc:docMk/>
          <pc:sldMk cId="191962399" sldId="434"/>
        </pc:sldMkLst>
      </pc:sldChg>
      <pc:sldChg chg="del">
        <pc:chgData name="Ali, Syed Waqqas" userId="1b3a5f44-9498-4738-8c4e-8127257d744d" providerId="ADAL" clId="{02785457-78FA-4090-BF01-249FE9B6935E}" dt="2024-04-15T16:40:21.249" v="0" actId="47"/>
        <pc:sldMkLst>
          <pc:docMk/>
          <pc:sldMk cId="461904965" sldId="435"/>
        </pc:sldMkLst>
      </pc:sldChg>
      <pc:sldChg chg="del">
        <pc:chgData name="Ali, Syed Waqqas" userId="1b3a5f44-9498-4738-8c4e-8127257d744d" providerId="ADAL" clId="{02785457-78FA-4090-BF01-249FE9B6935E}" dt="2024-04-15T16:40:21.249" v="0" actId="47"/>
        <pc:sldMkLst>
          <pc:docMk/>
          <pc:sldMk cId="1104935270" sldId="436"/>
        </pc:sldMkLst>
      </pc:sldChg>
      <pc:sldChg chg="del">
        <pc:chgData name="Ali, Syed Waqqas" userId="1b3a5f44-9498-4738-8c4e-8127257d744d" providerId="ADAL" clId="{02785457-78FA-4090-BF01-249FE9B6935E}" dt="2024-04-15T16:40:21.249" v="0" actId="47"/>
        <pc:sldMkLst>
          <pc:docMk/>
          <pc:sldMk cId="3169268059" sldId="437"/>
        </pc:sldMkLst>
      </pc:sldChg>
      <pc:sldChg chg="del">
        <pc:chgData name="Ali, Syed Waqqas" userId="1b3a5f44-9498-4738-8c4e-8127257d744d" providerId="ADAL" clId="{02785457-78FA-4090-BF01-249FE9B6935E}" dt="2024-04-15T16:40:21.249" v="0" actId="47"/>
        <pc:sldMkLst>
          <pc:docMk/>
          <pc:sldMk cId="2648150779" sldId="438"/>
        </pc:sldMkLst>
      </pc:sldChg>
      <pc:sldChg chg="del">
        <pc:chgData name="Ali, Syed Waqqas" userId="1b3a5f44-9498-4738-8c4e-8127257d744d" providerId="ADAL" clId="{02785457-78FA-4090-BF01-249FE9B6935E}" dt="2024-04-15T16:40:21.249" v="0" actId="47"/>
        <pc:sldMkLst>
          <pc:docMk/>
          <pc:sldMk cId="2538552167" sldId="439"/>
        </pc:sldMkLst>
      </pc:sldChg>
      <pc:sldChg chg="del">
        <pc:chgData name="Ali, Syed Waqqas" userId="1b3a5f44-9498-4738-8c4e-8127257d744d" providerId="ADAL" clId="{02785457-78FA-4090-BF01-249FE9B6935E}" dt="2024-04-15T16:40:21.249" v="0" actId="47"/>
        <pc:sldMkLst>
          <pc:docMk/>
          <pc:sldMk cId="3746775011" sldId="440"/>
        </pc:sldMkLst>
      </pc:sldChg>
      <pc:sldChg chg="del">
        <pc:chgData name="Ali, Syed Waqqas" userId="1b3a5f44-9498-4738-8c4e-8127257d744d" providerId="ADAL" clId="{02785457-78FA-4090-BF01-249FE9B6935E}" dt="2024-04-15T16:40:21.249" v="0" actId="47"/>
        <pc:sldMkLst>
          <pc:docMk/>
          <pc:sldMk cId="2655183885" sldId="441"/>
        </pc:sldMkLst>
      </pc:sldChg>
      <pc:sldChg chg="del">
        <pc:chgData name="Ali, Syed Waqqas" userId="1b3a5f44-9498-4738-8c4e-8127257d744d" providerId="ADAL" clId="{02785457-78FA-4090-BF01-249FE9B6935E}" dt="2024-04-15T16:40:21.249" v="0" actId="47"/>
        <pc:sldMkLst>
          <pc:docMk/>
          <pc:sldMk cId="246646203" sldId="442"/>
        </pc:sldMkLst>
      </pc:sldChg>
      <pc:sldChg chg="del">
        <pc:chgData name="Ali, Syed Waqqas" userId="1b3a5f44-9498-4738-8c4e-8127257d744d" providerId="ADAL" clId="{02785457-78FA-4090-BF01-249FE9B6935E}" dt="2024-04-15T16:40:21.249" v="0" actId="47"/>
        <pc:sldMkLst>
          <pc:docMk/>
          <pc:sldMk cId="1447418434" sldId="443"/>
        </pc:sldMkLst>
      </pc:sldChg>
      <pc:sldChg chg="del">
        <pc:chgData name="Ali, Syed Waqqas" userId="1b3a5f44-9498-4738-8c4e-8127257d744d" providerId="ADAL" clId="{02785457-78FA-4090-BF01-249FE9B6935E}" dt="2024-04-15T16:40:21.249" v="0" actId="47"/>
        <pc:sldMkLst>
          <pc:docMk/>
          <pc:sldMk cId="665406606" sldId="444"/>
        </pc:sldMkLst>
      </pc:sldChg>
      <pc:sldChg chg="del">
        <pc:chgData name="Ali, Syed Waqqas" userId="1b3a5f44-9498-4738-8c4e-8127257d744d" providerId="ADAL" clId="{02785457-78FA-4090-BF01-249FE9B6935E}" dt="2024-04-15T16:40:21.249" v="0" actId="47"/>
        <pc:sldMkLst>
          <pc:docMk/>
          <pc:sldMk cId="2472007008" sldId="445"/>
        </pc:sldMkLst>
      </pc:sldChg>
      <pc:sldChg chg="del">
        <pc:chgData name="Ali, Syed Waqqas" userId="1b3a5f44-9498-4738-8c4e-8127257d744d" providerId="ADAL" clId="{02785457-78FA-4090-BF01-249FE9B6935E}" dt="2024-04-15T16:40:21.249" v="0" actId="47"/>
        <pc:sldMkLst>
          <pc:docMk/>
          <pc:sldMk cId="3457870202" sldId="446"/>
        </pc:sldMkLst>
      </pc:sldChg>
      <pc:sldChg chg="del">
        <pc:chgData name="Ali, Syed Waqqas" userId="1b3a5f44-9498-4738-8c4e-8127257d744d" providerId="ADAL" clId="{02785457-78FA-4090-BF01-249FE9B6935E}" dt="2024-04-15T16:40:21.249" v="0" actId="47"/>
        <pc:sldMkLst>
          <pc:docMk/>
          <pc:sldMk cId="2613023395" sldId="447"/>
        </pc:sldMkLst>
      </pc:sldChg>
      <pc:sldChg chg="del">
        <pc:chgData name="Ali, Syed Waqqas" userId="1b3a5f44-9498-4738-8c4e-8127257d744d" providerId="ADAL" clId="{02785457-78FA-4090-BF01-249FE9B6935E}" dt="2024-04-15T16:40:21.249" v="0" actId="47"/>
        <pc:sldMkLst>
          <pc:docMk/>
          <pc:sldMk cId="4034154335" sldId="448"/>
        </pc:sldMkLst>
      </pc:sldChg>
      <pc:sldChg chg="del">
        <pc:chgData name="Ali, Syed Waqqas" userId="1b3a5f44-9498-4738-8c4e-8127257d744d" providerId="ADAL" clId="{02785457-78FA-4090-BF01-249FE9B6935E}" dt="2024-04-15T16:40:21.249" v="0" actId="47"/>
        <pc:sldMkLst>
          <pc:docMk/>
          <pc:sldMk cId="3634353010" sldId="449"/>
        </pc:sldMkLst>
      </pc:sldChg>
      <pc:sldChg chg="del">
        <pc:chgData name="Ali, Syed Waqqas" userId="1b3a5f44-9498-4738-8c4e-8127257d744d" providerId="ADAL" clId="{02785457-78FA-4090-BF01-249FE9B6935E}" dt="2024-04-15T16:40:21.249" v="0" actId="47"/>
        <pc:sldMkLst>
          <pc:docMk/>
          <pc:sldMk cId="1369428702" sldId="450"/>
        </pc:sldMkLst>
      </pc:sldChg>
      <pc:sldChg chg="del">
        <pc:chgData name="Ali, Syed Waqqas" userId="1b3a5f44-9498-4738-8c4e-8127257d744d" providerId="ADAL" clId="{02785457-78FA-4090-BF01-249FE9B6935E}" dt="2024-04-15T16:40:21.249" v="0" actId="47"/>
        <pc:sldMkLst>
          <pc:docMk/>
          <pc:sldMk cId="318236533" sldId="452"/>
        </pc:sldMkLst>
      </pc:sldChg>
      <pc:sldChg chg="del">
        <pc:chgData name="Ali, Syed Waqqas" userId="1b3a5f44-9498-4738-8c4e-8127257d744d" providerId="ADAL" clId="{02785457-78FA-4090-BF01-249FE9B6935E}" dt="2024-04-15T16:40:21.249" v="0" actId="47"/>
        <pc:sldMkLst>
          <pc:docMk/>
          <pc:sldMk cId="4140270748" sldId="453"/>
        </pc:sldMkLst>
      </pc:sldChg>
      <pc:sldChg chg="del">
        <pc:chgData name="Ali, Syed Waqqas" userId="1b3a5f44-9498-4738-8c4e-8127257d744d" providerId="ADAL" clId="{02785457-78FA-4090-BF01-249FE9B6935E}" dt="2024-04-15T16:40:21.249" v="0" actId="47"/>
        <pc:sldMkLst>
          <pc:docMk/>
          <pc:sldMk cId="423070241" sldId="454"/>
        </pc:sldMkLst>
      </pc:sldChg>
      <pc:sldChg chg="del">
        <pc:chgData name="Ali, Syed Waqqas" userId="1b3a5f44-9498-4738-8c4e-8127257d744d" providerId="ADAL" clId="{02785457-78FA-4090-BF01-249FE9B6935E}" dt="2024-04-15T16:40:21.249" v="0" actId="47"/>
        <pc:sldMkLst>
          <pc:docMk/>
          <pc:sldMk cId="1063522247" sldId="455"/>
        </pc:sldMkLst>
      </pc:sldChg>
      <pc:sldChg chg="del">
        <pc:chgData name="Ali, Syed Waqqas" userId="1b3a5f44-9498-4738-8c4e-8127257d744d" providerId="ADAL" clId="{02785457-78FA-4090-BF01-249FE9B6935E}" dt="2024-04-15T16:40:21.249" v="0" actId="47"/>
        <pc:sldMkLst>
          <pc:docMk/>
          <pc:sldMk cId="3017490704" sldId="456"/>
        </pc:sldMkLst>
      </pc:sldChg>
      <pc:sldChg chg="del">
        <pc:chgData name="Ali, Syed Waqqas" userId="1b3a5f44-9498-4738-8c4e-8127257d744d" providerId="ADAL" clId="{02785457-78FA-4090-BF01-249FE9B6935E}" dt="2024-04-15T16:40:21.249" v="0" actId="47"/>
        <pc:sldMkLst>
          <pc:docMk/>
          <pc:sldMk cId="3265222515" sldId="457"/>
        </pc:sldMkLst>
      </pc:sldChg>
      <pc:sldChg chg="del">
        <pc:chgData name="Ali, Syed Waqqas" userId="1b3a5f44-9498-4738-8c4e-8127257d744d" providerId="ADAL" clId="{02785457-78FA-4090-BF01-249FE9B6935E}" dt="2024-04-15T16:40:21.249" v="0" actId="47"/>
        <pc:sldMkLst>
          <pc:docMk/>
          <pc:sldMk cId="1928022605" sldId="458"/>
        </pc:sldMkLst>
      </pc:sldChg>
      <pc:sldChg chg="del">
        <pc:chgData name="Ali, Syed Waqqas" userId="1b3a5f44-9498-4738-8c4e-8127257d744d" providerId="ADAL" clId="{02785457-78FA-4090-BF01-249FE9B6935E}" dt="2024-04-15T16:40:21.249" v="0" actId="47"/>
        <pc:sldMkLst>
          <pc:docMk/>
          <pc:sldMk cId="3092923413" sldId="459"/>
        </pc:sldMkLst>
      </pc:sldChg>
      <pc:sldChg chg="del">
        <pc:chgData name="Ali, Syed Waqqas" userId="1b3a5f44-9498-4738-8c4e-8127257d744d" providerId="ADAL" clId="{02785457-78FA-4090-BF01-249FE9B6935E}" dt="2024-04-15T16:40:21.249" v="0" actId="47"/>
        <pc:sldMkLst>
          <pc:docMk/>
          <pc:sldMk cId="3884790494" sldId="460"/>
        </pc:sldMkLst>
      </pc:sldChg>
      <pc:sldChg chg="del">
        <pc:chgData name="Ali, Syed Waqqas" userId="1b3a5f44-9498-4738-8c4e-8127257d744d" providerId="ADAL" clId="{02785457-78FA-4090-BF01-249FE9B6935E}" dt="2024-04-15T16:40:21.249" v="0" actId="47"/>
        <pc:sldMkLst>
          <pc:docMk/>
          <pc:sldMk cId="3227907362" sldId="461"/>
        </pc:sldMkLst>
      </pc:sldChg>
      <pc:sldChg chg="del">
        <pc:chgData name="Ali, Syed Waqqas" userId="1b3a5f44-9498-4738-8c4e-8127257d744d" providerId="ADAL" clId="{02785457-78FA-4090-BF01-249FE9B6935E}" dt="2024-04-15T16:40:21.249" v="0" actId="47"/>
        <pc:sldMkLst>
          <pc:docMk/>
          <pc:sldMk cId="508911260" sldId="462"/>
        </pc:sldMkLst>
      </pc:sldChg>
      <pc:sldChg chg="del">
        <pc:chgData name="Ali, Syed Waqqas" userId="1b3a5f44-9498-4738-8c4e-8127257d744d" providerId="ADAL" clId="{02785457-78FA-4090-BF01-249FE9B6935E}" dt="2024-04-15T16:40:21.249" v="0" actId="47"/>
        <pc:sldMkLst>
          <pc:docMk/>
          <pc:sldMk cId="1701058312" sldId="463"/>
        </pc:sldMkLst>
      </pc:sldChg>
      <pc:sldChg chg="del">
        <pc:chgData name="Ali, Syed Waqqas" userId="1b3a5f44-9498-4738-8c4e-8127257d744d" providerId="ADAL" clId="{02785457-78FA-4090-BF01-249FE9B6935E}" dt="2024-04-15T16:40:21.249" v="0" actId="47"/>
        <pc:sldMkLst>
          <pc:docMk/>
          <pc:sldMk cId="345221976" sldId="464"/>
        </pc:sldMkLst>
      </pc:sldChg>
      <pc:sldChg chg="del">
        <pc:chgData name="Ali, Syed Waqqas" userId="1b3a5f44-9498-4738-8c4e-8127257d744d" providerId="ADAL" clId="{02785457-78FA-4090-BF01-249FE9B6935E}" dt="2024-04-15T16:40:21.249" v="0" actId="47"/>
        <pc:sldMkLst>
          <pc:docMk/>
          <pc:sldMk cId="538918547" sldId="465"/>
        </pc:sldMkLst>
      </pc:sldChg>
      <pc:sldChg chg="del">
        <pc:chgData name="Ali, Syed Waqqas" userId="1b3a5f44-9498-4738-8c4e-8127257d744d" providerId="ADAL" clId="{02785457-78FA-4090-BF01-249FE9B6935E}" dt="2024-04-15T16:40:21.249" v="0" actId="47"/>
        <pc:sldMkLst>
          <pc:docMk/>
          <pc:sldMk cId="605435320" sldId="466"/>
        </pc:sldMkLst>
      </pc:sldChg>
      <pc:sldChg chg="del">
        <pc:chgData name="Ali, Syed Waqqas" userId="1b3a5f44-9498-4738-8c4e-8127257d744d" providerId="ADAL" clId="{02785457-78FA-4090-BF01-249FE9B6935E}" dt="2024-04-15T16:40:21.249" v="0" actId="47"/>
        <pc:sldMkLst>
          <pc:docMk/>
          <pc:sldMk cId="806736514" sldId="467"/>
        </pc:sldMkLst>
      </pc:sldChg>
      <pc:sldChg chg="del">
        <pc:chgData name="Ali, Syed Waqqas" userId="1b3a5f44-9498-4738-8c4e-8127257d744d" providerId="ADAL" clId="{02785457-78FA-4090-BF01-249FE9B6935E}" dt="2024-04-15T16:40:21.249" v="0" actId="47"/>
        <pc:sldMkLst>
          <pc:docMk/>
          <pc:sldMk cId="3041925548" sldId="468"/>
        </pc:sldMkLst>
      </pc:sldChg>
      <pc:sldChg chg="del">
        <pc:chgData name="Ali, Syed Waqqas" userId="1b3a5f44-9498-4738-8c4e-8127257d744d" providerId="ADAL" clId="{02785457-78FA-4090-BF01-249FE9B6935E}" dt="2024-04-15T16:40:21.249" v="0" actId="47"/>
        <pc:sldMkLst>
          <pc:docMk/>
          <pc:sldMk cId="4173947046" sldId="469"/>
        </pc:sldMkLst>
      </pc:sldChg>
      <pc:sldChg chg="del">
        <pc:chgData name="Ali, Syed Waqqas" userId="1b3a5f44-9498-4738-8c4e-8127257d744d" providerId="ADAL" clId="{02785457-78FA-4090-BF01-249FE9B6935E}" dt="2024-04-15T16:40:21.249" v="0" actId="47"/>
        <pc:sldMkLst>
          <pc:docMk/>
          <pc:sldMk cId="3489459029" sldId="470"/>
        </pc:sldMkLst>
      </pc:sldChg>
      <pc:sldChg chg="del">
        <pc:chgData name="Ali, Syed Waqqas" userId="1b3a5f44-9498-4738-8c4e-8127257d744d" providerId="ADAL" clId="{02785457-78FA-4090-BF01-249FE9B6935E}" dt="2024-04-15T16:40:21.249" v="0" actId="47"/>
        <pc:sldMkLst>
          <pc:docMk/>
          <pc:sldMk cId="4272093275" sldId="471"/>
        </pc:sldMkLst>
      </pc:sldChg>
      <pc:sldChg chg="del">
        <pc:chgData name="Ali, Syed Waqqas" userId="1b3a5f44-9498-4738-8c4e-8127257d744d" providerId="ADAL" clId="{02785457-78FA-4090-BF01-249FE9B6935E}" dt="2024-04-15T16:40:21.249" v="0" actId="47"/>
        <pc:sldMkLst>
          <pc:docMk/>
          <pc:sldMk cId="2318070787" sldId="472"/>
        </pc:sldMkLst>
      </pc:sldChg>
      <pc:sldChg chg="del">
        <pc:chgData name="Ali, Syed Waqqas" userId="1b3a5f44-9498-4738-8c4e-8127257d744d" providerId="ADAL" clId="{02785457-78FA-4090-BF01-249FE9B6935E}" dt="2024-04-15T16:40:21.249" v="0" actId="47"/>
        <pc:sldMkLst>
          <pc:docMk/>
          <pc:sldMk cId="225166503" sldId="473"/>
        </pc:sldMkLst>
      </pc:sldChg>
    </pc:docChg>
  </pc:docChgLst>
  <pc:docChgLst>
    <pc:chgData name="Ali, Syed Waqqas" userId="1b3a5f44-9498-4738-8c4e-8127257d744d" providerId="ADAL" clId="{4A28C76C-E552-4F24-A77C-BA35E5FD0036}"/>
    <pc:docChg chg="undo redo custSel addSld delSld modSld sldOrd">
      <pc:chgData name="Ali, Syed Waqqas" userId="1b3a5f44-9498-4738-8c4e-8127257d744d" providerId="ADAL" clId="{4A28C76C-E552-4F24-A77C-BA35E5FD0036}" dt="2024-03-26T17:59:45.011" v="22951" actId="20577"/>
      <pc:docMkLst>
        <pc:docMk/>
      </pc:docMkLst>
      <pc:sldChg chg="modSp mod">
        <pc:chgData name="Ali, Syed Waqqas" userId="1b3a5f44-9498-4738-8c4e-8127257d744d" providerId="ADAL" clId="{4A28C76C-E552-4F24-A77C-BA35E5FD0036}" dt="2024-03-24T19:44:29.144" v="47" actId="21"/>
        <pc:sldMkLst>
          <pc:docMk/>
          <pc:sldMk cId="3386322477" sldId="332"/>
        </pc:sldMkLst>
        <pc:spChg chg="mod">
          <ac:chgData name="Ali, Syed Waqqas" userId="1b3a5f44-9498-4738-8c4e-8127257d744d" providerId="ADAL" clId="{4A28C76C-E552-4F24-A77C-BA35E5FD0036}" dt="2024-03-24T19:44:29.144" v="47" actId="21"/>
          <ac:spMkLst>
            <pc:docMk/>
            <pc:sldMk cId="3386322477" sldId="332"/>
            <ac:spMk id="3" creationId="{B3B2A76D-3F08-9C2B-C3E3-4A25DA409F80}"/>
          </ac:spMkLst>
        </pc:spChg>
      </pc:sldChg>
      <pc:sldChg chg="modSp add mod">
        <pc:chgData name="Ali, Syed Waqqas" userId="1b3a5f44-9498-4738-8c4e-8127257d744d" providerId="ADAL" clId="{4A28C76C-E552-4F24-A77C-BA35E5FD0036}" dt="2024-03-24T19:44:51.081" v="62" actId="404"/>
        <pc:sldMkLst>
          <pc:docMk/>
          <pc:sldMk cId="2453317959" sldId="333"/>
        </pc:sldMkLst>
        <pc:spChg chg="mod">
          <ac:chgData name="Ali, Syed Waqqas" userId="1b3a5f44-9498-4738-8c4e-8127257d744d" providerId="ADAL" clId="{4A28C76C-E552-4F24-A77C-BA35E5FD0036}" dt="2024-03-24T19:41:07.426" v="26" actId="20577"/>
          <ac:spMkLst>
            <pc:docMk/>
            <pc:sldMk cId="2453317959" sldId="333"/>
            <ac:spMk id="2" creationId="{0F38800C-8A7D-E150-1D69-4C942110B9A3}"/>
          </ac:spMkLst>
        </pc:spChg>
        <pc:spChg chg="mod">
          <ac:chgData name="Ali, Syed Waqqas" userId="1b3a5f44-9498-4738-8c4e-8127257d744d" providerId="ADAL" clId="{4A28C76C-E552-4F24-A77C-BA35E5FD0036}" dt="2024-03-24T19:44:51.081" v="62" actId="404"/>
          <ac:spMkLst>
            <pc:docMk/>
            <pc:sldMk cId="2453317959" sldId="333"/>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228899563" sldId="333"/>
        </pc:sldMkLst>
      </pc:sldChg>
      <pc:sldChg chg="del">
        <pc:chgData name="Ali, Syed Waqqas" userId="1b3a5f44-9498-4738-8c4e-8127257d744d" providerId="ADAL" clId="{4A28C76C-E552-4F24-A77C-BA35E5FD0036}" dt="2024-03-24T19:40:54.756" v="0" actId="47"/>
        <pc:sldMkLst>
          <pc:docMk/>
          <pc:sldMk cId="235908221" sldId="334"/>
        </pc:sldMkLst>
      </pc:sldChg>
      <pc:sldChg chg="modSp add mod">
        <pc:chgData name="Ali, Syed Waqqas" userId="1b3a5f44-9498-4738-8c4e-8127257d744d" providerId="ADAL" clId="{4A28C76C-E552-4F24-A77C-BA35E5FD0036}" dt="2024-03-24T20:39:21.486" v="3795" actId="20577"/>
        <pc:sldMkLst>
          <pc:docMk/>
          <pc:sldMk cId="548670256" sldId="334"/>
        </pc:sldMkLst>
        <pc:spChg chg="mod">
          <ac:chgData name="Ali, Syed Waqqas" userId="1b3a5f44-9498-4738-8c4e-8127257d744d" providerId="ADAL" clId="{4A28C76C-E552-4F24-A77C-BA35E5FD0036}" dt="2024-03-24T19:45:00.372" v="69" actId="20577"/>
          <ac:spMkLst>
            <pc:docMk/>
            <pc:sldMk cId="548670256" sldId="334"/>
            <ac:spMk id="2" creationId="{0F38800C-8A7D-E150-1D69-4C942110B9A3}"/>
          </ac:spMkLst>
        </pc:spChg>
        <pc:spChg chg="mod">
          <ac:chgData name="Ali, Syed Waqqas" userId="1b3a5f44-9498-4738-8c4e-8127257d744d" providerId="ADAL" clId="{4A28C76C-E552-4F24-A77C-BA35E5FD0036}" dt="2024-03-24T20:39:21.486" v="3795" actId="20577"/>
          <ac:spMkLst>
            <pc:docMk/>
            <pc:sldMk cId="548670256" sldId="334"/>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059235429" sldId="335"/>
        </pc:sldMkLst>
      </pc:sldChg>
      <pc:sldChg chg="modSp add mod">
        <pc:chgData name="Ali, Syed Waqqas" userId="1b3a5f44-9498-4738-8c4e-8127257d744d" providerId="ADAL" clId="{4A28C76C-E552-4F24-A77C-BA35E5FD0036}" dt="2024-03-24T20:39:33.909" v="3822" actId="207"/>
        <pc:sldMkLst>
          <pc:docMk/>
          <pc:sldMk cId="3071661540" sldId="335"/>
        </pc:sldMkLst>
        <pc:spChg chg="mod">
          <ac:chgData name="Ali, Syed Waqqas" userId="1b3a5f44-9498-4738-8c4e-8127257d744d" providerId="ADAL" clId="{4A28C76C-E552-4F24-A77C-BA35E5FD0036}" dt="2024-03-24T19:46:11.633" v="208" actId="20577"/>
          <ac:spMkLst>
            <pc:docMk/>
            <pc:sldMk cId="3071661540" sldId="335"/>
            <ac:spMk id="2" creationId="{0F38800C-8A7D-E150-1D69-4C942110B9A3}"/>
          </ac:spMkLst>
        </pc:spChg>
        <pc:spChg chg="mod">
          <ac:chgData name="Ali, Syed Waqqas" userId="1b3a5f44-9498-4738-8c4e-8127257d744d" providerId="ADAL" clId="{4A28C76C-E552-4F24-A77C-BA35E5FD0036}" dt="2024-03-24T20:39:33.909" v="3822" actId="207"/>
          <ac:spMkLst>
            <pc:docMk/>
            <pc:sldMk cId="3071661540" sldId="335"/>
            <ac:spMk id="3" creationId="{B3B2A76D-3F08-9C2B-C3E3-4A25DA409F80}"/>
          </ac:spMkLst>
        </pc:spChg>
      </pc:sldChg>
      <pc:sldChg chg="modSp add mod">
        <pc:chgData name="Ali, Syed Waqqas" userId="1b3a5f44-9498-4738-8c4e-8127257d744d" providerId="ADAL" clId="{4A28C76C-E552-4F24-A77C-BA35E5FD0036}" dt="2024-03-24T20:39:45.564" v="3828" actId="207"/>
        <pc:sldMkLst>
          <pc:docMk/>
          <pc:sldMk cId="719973731" sldId="336"/>
        </pc:sldMkLst>
        <pc:spChg chg="mod">
          <ac:chgData name="Ali, Syed Waqqas" userId="1b3a5f44-9498-4738-8c4e-8127257d744d" providerId="ADAL" clId="{4A28C76C-E552-4F24-A77C-BA35E5FD0036}" dt="2024-03-24T19:47:28.122" v="420" actId="20577"/>
          <ac:spMkLst>
            <pc:docMk/>
            <pc:sldMk cId="719973731" sldId="336"/>
            <ac:spMk id="2" creationId="{0F38800C-8A7D-E150-1D69-4C942110B9A3}"/>
          </ac:spMkLst>
        </pc:spChg>
        <pc:spChg chg="mod">
          <ac:chgData name="Ali, Syed Waqqas" userId="1b3a5f44-9498-4738-8c4e-8127257d744d" providerId="ADAL" clId="{4A28C76C-E552-4F24-A77C-BA35E5FD0036}" dt="2024-03-24T20:39:45.564" v="3828" actId="207"/>
          <ac:spMkLst>
            <pc:docMk/>
            <pc:sldMk cId="719973731" sldId="336"/>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130687067" sldId="336"/>
        </pc:sldMkLst>
      </pc:sldChg>
      <pc:sldChg chg="addSp modSp add mod">
        <pc:chgData name="Ali, Syed Waqqas" userId="1b3a5f44-9498-4738-8c4e-8127257d744d" providerId="ADAL" clId="{4A28C76C-E552-4F24-A77C-BA35E5FD0036}" dt="2024-03-24T19:50:39.962" v="683" actId="1076"/>
        <pc:sldMkLst>
          <pc:docMk/>
          <pc:sldMk cId="1520074425" sldId="337"/>
        </pc:sldMkLst>
        <pc:spChg chg="mod">
          <ac:chgData name="Ali, Syed Waqqas" userId="1b3a5f44-9498-4738-8c4e-8127257d744d" providerId="ADAL" clId="{4A28C76C-E552-4F24-A77C-BA35E5FD0036}" dt="2024-03-24T19:49:48.471" v="632" actId="14100"/>
          <ac:spMkLst>
            <pc:docMk/>
            <pc:sldMk cId="1520074425" sldId="337"/>
            <ac:spMk id="3" creationId="{B3B2A76D-3F08-9C2B-C3E3-4A25DA409F80}"/>
          </ac:spMkLst>
        </pc:spChg>
        <pc:spChg chg="add mod">
          <ac:chgData name="Ali, Syed Waqqas" userId="1b3a5f44-9498-4738-8c4e-8127257d744d" providerId="ADAL" clId="{4A28C76C-E552-4F24-A77C-BA35E5FD0036}" dt="2024-03-24T19:50:39.962" v="683" actId="1076"/>
          <ac:spMkLst>
            <pc:docMk/>
            <pc:sldMk cId="1520074425" sldId="337"/>
            <ac:spMk id="16" creationId="{CC8DCB8B-8417-5312-C44D-F3A48CCA16BA}"/>
          </ac:spMkLst>
        </pc:spChg>
        <pc:spChg chg="add mod">
          <ac:chgData name="Ali, Syed Waqqas" userId="1b3a5f44-9498-4738-8c4e-8127257d744d" providerId="ADAL" clId="{4A28C76C-E552-4F24-A77C-BA35E5FD0036}" dt="2024-03-24T19:50:25.437" v="663" actId="1076"/>
          <ac:spMkLst>
            <pc:docMk/>
            <pc:sldMk cId="1520074425" sldId="337"/>
            <ac:spMk id="17" creationId="{D8FE21E5-FEC1-C4BE-B671-A20E1123ED3D}"/>
          </ac:spMkLst>
        </pc:spChg>
        <pc:spChg chg="add mod">
          <ac:chgData name="Ali, Syed Waqqas" userId="1b3a5f44-9498-4738-8c4e-8127257d744d" providerId="ADAL" clId="{4A28C76C-E552-4F24-A77C-BA35E5FD0036}" dt="2024-03-24T19:50:36.810" v="682" actId="1076"/>
          <ac:spMkLst>
            <pc:docMk/>
            <pc:sldMk cId="1520074425" sldId="337"/>
            <ac:spMk id="18" creationId="{1668EE60-2A4B-FAE4-FA97-69451F928334}"/>
          </ac:spMkLst>
        </pc:spChg>
        <pc:cxnChg chg="add mod">
          <ac:chgData name="Ali, Syed Waqqas" userId="1b3a5f44-9498-4738-8c4e-8127257d744d" providerId="ADAL" clId="{4A28C76C-E552-4F24-A77C-BA35E5FD0036}" dt="2024-03-24T19:49:22.674" v="624" actId="692"/>
          <ac:cxnSpMkLst>
            <pc:docMk/>
            <pc:sldMk cId="1520074425" sldId="337"/>
            <ac:cxnSpMk id="10" creationId="{27A9786F-212C-4F5A-A4EB-35E77ED91798}"/>
          </ac:cxnSpMkLst>
        </pc:cxnChg>
        <pc:cxnChg chg="add mod">
          <ac:chgData name="Ali, Syed Waqqas" userId="1b3a5f44-9498-4738-8c4e-8127257d744d" providerId="ADAL" clId="{4A28C76C-E552-4F24-A77C-BA35E5FD0036}" dt="2024-03-24T19:49:34.771" v="628" actId="14100"/>
          <ac:cxnSpMkLst>
            <pc:docMk/>
            <pc:sldMk cId="1520074425" sldId="337"/>
            <ac:cxnSpMk id="11" creationId="{3FF796D2-AC43-97D8-0385-594E3E2592A1}"/>
          </ac:cxnSpMkLst>
        </pc:cxnChg>
        <pc:cxnChg chg="add mod">
          <ac:chgData name="Ali, Syed Waqqas" userId="1b3a5f44-9498-4738-8c4e-8127257d744d" providerId="ADAL" clId="{4A28C76C-E552-4F24-A77C-BA35E5FD0036}" dt="2024-03-24T19:49:43.899" v="631" actId="14100"/>
          <ac:cxnSpMkLst>
            <pc:docMk/>
            <pc:sldMk cId="1520074425" sldId="337"/>
            <ac:cxnSpMk id="14" creationId="{6F909833-CFA2-52C7-F62F-920DE0C8466A}"/>
          </ac:cxnSpMkLst>
        </pc:cxnChg>
      </pc:sldChg>
      <pc:sldChg chg="del">
        <pc:chgData name="Ali, Syed Waqqas" userId="1b3a5f44-9498-4738-8c4e-8127257d744d" providerId="ADAL" clId="{4A28C76C-E552-4F24-A77C-BA35E5FD0036}" dt="2024-03-24T19:40:54.756" v="0" actId="47"/>
        <pc:sldMkLst>
          <pc:docMk/>
          <pc:sldMk cId="3658542689" sldId="337"/>
        </pc:sldMkLst>
      </pc:sldChg>
      <pc:sldChg chg="del">
        <pc:chgData name="Ali, Syed Waqqas" userId="1b3a5f44-9498-4738-8c4e-8127257d744d" providerId="ADAL" clId="{4A28C76C-E552-4F24-A77C-BA35E5FD0036}" dt="2024-03-24T19:40:54.756" v="0" actId="47"/>
        <pc:sldMkLst>
          <pc:docMk/>
          <pc:sldMk cId="340731032" sldId="338"/>
        </pc:sldMkLst>
      </pc:sldChg>
      <pc:sldChg chg="modSp add mod">
        <pc:chgData name="Ali, Syed Waqqas" userId="1b3a5f44-9498-4738-8c4e-8127257d744d" providerId="ADAL" clId="{4A28C76C-E552-4F24-A77C-BA35E5FD0036}" dt="2024-03-24T19:52:01.295" v="733" actId="207"/>
        <pc:sldMkLst>
          <pc:docMk/>
          <pc:sldMk cId="2329473739" sldId="338"/>
        </pc:sldMkLst>
        <pc:spChg chg="mod">
          <ac:chgData name="Ali, Syed Waqqas" userId="1b3a5f44-9498-4738-8c4e-8127257d744d" providerId="ADAL" clId="{4A28C76C-E552-4F24-A77C-BA35E5FD0036}" dt="2024-03-24T19:51:56.364" v="729" actId="207"/>
          <ac:spMkLst>
            <pc:docMk/>
            <pc:sldMk cId="2329473739" sldId="338"/>
            <ac:spMk id="16" creationId="{CC8DCB8B-8417-5312-C44D-F3A48CCA16BA}"/>
          </ac:spMkLst>
        </pc:spChg>
        <pc:spChg chg="mod">
          <ac:chgData name="Ali, Syed Waqqas" userId="1b3a5f44-9498-4738-8c4e-8127257d744d" providerId="ADAL" clId="{4A28C76C-E552-4F24-A77C-BA35E5FD0036}" dt="2024-03-24T19:51:58.847" v="731" actId="207"/>
          <ac:spMkLst>
            <pc:docMk/>
            <pc:sldMk cId="2329473739" sldId="338"/>
            <ac:spMk id="17" creationId="{D8FE21E5-FEC1-C4BE-B671-A20E1123ED3D}"/>
          </ac:spMkLst>
        </pc:spChg>
        <pc:spChg chg="mod">
          <ac:chgData name="Ali, Syed Waqqas" userId="1b3a5f44-9498-4738-8c4e-8127257d744d" providerId="ADAL" clId="{4A28C76C-E552-4F24-A77C-BA35E5FD0036}" dt="2024-03-24T19:52:01.295" v="733" actId="207"/>
          <ac:spMkLst>
            <pc:docMk/>
            <pc:sldMk cId="2329473739" sldId="338"/>
            <ac:spMk id="18" creationId="{1668EE60-2A4B-FAE4-FA97-69451F928334}"/>
          </ac:spMkLst>
        </pc:spChg>
      </pc:sldChg>
      <pc:sldChg chg="del">
        <pc:chgData name="Ali, Syed Waqqas" userId="1b3a5f44-9498-4738-8c4e-8127257d744d" providerId="ADAL" clId="{4A28C76C-E552-4F24-A77C-BA35E5FD0036}" dt="2024-03-24T19:40:54.756" v="0" actId="47"/>
        <pc:sldMkLst>
          <pc:docMk/>
          <pc:sldMk cId="1324652372" sldId="339"/>
        </pc:sldMkLst>
      </pc:sldChg>
      <pc:sldChg chg="modSp add mod">
        <pc:chgData name="Ali, Syed Waqqas" userId="1b3a5f44-9498-4738-8c4e-8127257d744d" providerId="ADAL" clId="{4A28C76C-E552-4F24-A77C-BA35E5FD0036}" dt="2024-03-24T20:41:20.975" v="3851" actId="207"/>
        <pc:sldMkLst>
          <pc:docMk/>
          <pc:sldMk cId="1563532879" sldId="339"/>
        </pc:sldMkLst>
        <pc:spChg chg="mod">
          <ac:chgData name="Ali, Syed Waqqas" userId="1b3a5f44-9498-4738-8c4e-8127257d744d" providerId="ADAL" clId="{4A28C76C-E552-4F24-A77C-BA35E5FD0036}" dt="2024-03-24T20:40:59" v="3847" actId="207"/>
          <ac:spMkLst>
            <pc:docMk/>
            <pc:sldMk cId="1563532879" sldId="339"/>
            <ac:spMk id="2" creationId="{0F38800C-8A7D-E150-1D69-4C942110B9A3}"/>
          </ac:spMkLst>
        </pc:spChg>
        <pc:spChg chg="mod">
          <ac:chgData name="Ali, Syed Waqqas" userId="1b3a5f44-9498-4738-8c4e-8127257d744d" providerId="ADAL" clId="{4A28C76C-E552-4F24-A77C-BA35E5FD0036}" dt="2024-03-24T20:40:57.079" v="3846" actId="207"/>
          <ac:spMkLst>
            <pc:docMk/>
            <pc:sldMk cId="1563532879" sldId="339"/>
            <ac:spMk id="3" creationId="{B3B2A76D-3F08-9C2B-C3E3-4A25DA409F80}"/>
          </ac:spMkLst>
        </pc:spChg>
        <pc:spChg chg="mod">
          <ac:chgData name="Ali, Syed Waqqas" userId="1b3a5f44-9498-4738-8c4e-8127257d744d" providerId="ADAL" clId="{4A28C76C-E552-4F24-A77C-BA35E5FD0036}" dt="2024-03-24T20:41:11.612" v="3849" actId="207"/>
          <ac:spMkLst>
            <pc:docMk/>
            <pc:sldMk cId="1563532879" sldId="339"/>
            <ac:spMk id="16" creationId="{CC8DCB8B-8417-5312-C44D-F3A48CCA16BA}"/>
          </ac:spMkLst>
        </pc:spChg>
        <pc:spChg chg="mod">
          <ac:chgData name="Ali, Syed Waqqas" userId="1b3a5f44-9498-4738-8c4e-8127257d744d" providerId="ADAL" clId="{4A28C76C-E552-4F24-A77C-BA35E5FD0036}" dt="2024-03-24T20:41:16.658" v="3850" actId="207"/>
          <ac:spMkLst>
            <pc:docMk/>
            <pc:sldMk cId="1563532879" sldId="339"/>
            <ac:spMk id="17" creationId="{D8FE21E5-FEC1-C4BE-B671-A20E1123ED3D}"/>
          </ac:spMkLst>
        </pc:spChg>
        <pc:spChg chg="mod">
          <ac:chgData name="Ali, Syed Waqqas" userId="1b3a5f44-9498-4738-8c4e-8127257d744d" providerId="ADAL" clId="{4A28C76C-E552-4F24-A77C-BA35E5FD0036}" dt="2024-03-24T20:41:20.975" v="3851" actId="207"/>
          <ac:spMkLst>
            <pc:docMk/>
            <pc:sldMk cId="1563532879" sldId="339"/>
            <ac:spMk id="18" creationId="{1668EE60-2A4B-FAE4-FA97-69451F928334}"/>
          </ac:spMkLst>
        </pc:spChg>
      </pc:sldChg>
      <pc:sldChg chg="modSp add mod">
        <pc:chgData name="Ali, Syed Waqqas" userId="1b3a5f44-9498-4738-8c4e-8127257d744d" providerId="ADAL" clId="{4A28C76C-E552-4F24-A77C-BA35E5FD0036}" dt="2024-03-24T21:00:26.937" v="4669" actId="207"/>
        <pc:sldMkLst>
          <pc:docMk/>
          <pc:sldMk cId="1814320308" sldId="340"/>
        </pc:sldMkLst>
        <pc:spChg chg="mod">
          <ac:chgData name="Ali, Syed Waqqas" userId="1b3a5f44-9498-4738-8c4e-8127257d744d" providerId="ADAL" clId="{4A28C76C-E552-4F24-A77C-BA35E5FD0036}" dt="2024-03-24T19:52:43.139" v="772" actId="20577"/>
          <ac:spMkLst>
            <pc:docMk/>
            <pc:sldMk cId="1814320308" sldId="340"/>
            <ac:spMk id="2" creationId="{0F38800C-8A7D-E150-1D69-4C942110B9A3}"/>
          </ac:spMkLst>
        </pc:spChg>
        <pc:spChg chg="mod">
          <ac:chgData name="Ali, Syed Waqqas" userId="1b3a5f44-9498-4738-8c4e-8127257d744d" providerId="ADAL" clId="{4A28C76C-E552-4F24-A77C-BA35E5FD0036}" dt="2024-03-24T21:00:26.937" v="4669" actId="207"/>
          <ac:spMkLst>
            <pc:docMk/>
            <pc:sldMk cId="1814320308" sldId="34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839197876" sldId="340"/>
        </pc:sldMkLst>
      </pc:sldChg>
      <pc:sldChg chg="modSp add mod">
        <pc:chgData name="Ali, Syed Waqqas" userId="1b3a5f44-9498-4738-8c4e-8127257d744d" providerId="ADAL" clId="{4A28C76C-E552-4F24-A77C-BA35E5FD0036}" dt="2024-03-24T21:00:22.392" v="4667" actId="207"/>
        <pc:sldMkLst>
          <pc:docMk/>
          <pc:sldMk cId="1551056120" sldId="341"/>
        </pc:sldMkLst>
        <pc:spChg chg="mod">
          <ac:chgData name="Ali, Syed Waqqas" userId="1b3a5f44-9498-4738-8c4e-8127257d744d" providerId="ADAL" clId="{4A28C76C-E552-4F24-A77C-BA35E5FD0036}" dt="2024-03-24T21:00:22.392" v="4667" actId="207"/>
          <ac:spMkLst>
            <pc:docMk/>
            <pc:sldMk cId="1551056120" sldId="341"/>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594944468" sldId="341"/>
        </pc:sldMkLst>
      </pc:sldChg>
      <pc:sldChg chg="del">
        <pc:chgData name="Ali, Syed Waqqas" userId="1b3a5f44-9498-4738-8c4e-8127257d744d" providerId="ADAL" clId="{4A28C76C-E552-4F24-A77C-BA35E5FD0036}" dt="2024-03-24T19:40:54.756" v="0" actId="47"/>
        <pc:sldMkLst>
          <pc:docMk/>
          <pc:sldMk cId="449554285" sldId="342"/>
        </pc:sldMkLst>
      </pc:sldChg>
      <pc:sldChg chg="modSp add mod">
        <pc:chgData name="Ali, Syed Waqqas" userId="1b3a5f44-9498-4738-8c4e-8127257d744d" providerId="ADAL" clId="{4A28C76C-E552-4F24-A77C-BA35E5FD0036}" dt="2024-03-24T20:59:13.147" v="4541" actId="207"/>
        <pc:sldMkLst>
          <pc:docMk/>
          <pc:sldMk cId="2665927185" sldId="342"/>
        </pc:sldMkLst>
        <pc:spChg chg="mod">
          <ac:chgData name="Ali, Syed Waqqas" userId="1b3a5f44-9498-4738-8c4e-8127257d744d" providerId="ADAL" clId="{4A28C76C-E552-4F24-A77C-BA35E5FD0036}" dt="2024-03-24T20:59:13.147" v="4541" actId="207"/>
          <ac:spMkLst>
            <pc:docMk/>
            <pc:sldMk cId="2665927185" sldId="342"/>
            <ac:spMk id="2" creationId="{0F38800C-8A7D-E150-1D69-4C942110B9A3}"/>
          </ac:spMkLst>
        </pc:spChg>
        <pc:spChg chg="mod">
          <ac:chgData name="Ali, Syed Waqqas" userId="1b3a5f44-9498-4738-8c4e-8127257d744d" providerId="ADAL" clId="{4A28C76C-E552-4F24-A77C-BA35E5FD0036}" dt="2024-03-24T20:59:09.902" v="4539" actId="207"/>
          <ac:spMkLst>
            <pc:docMk/>
            <pc:sldMk cId="2665927185" sldId="342"/>
            <ac:spMk id="3" creationId="{B3B2A76D-3F08-9C2B-C3E3-4A25DA409F80}"/>
          </ac:spMkLst>
        </pc:spChg>
      </pc:sldChg>
      <pc:sldChg chg="modSp add mod">
        <pc:chgData name="Ali, Syed Waqqas" userId="1b3a5f44-9498-4738-8c4e-8127257d744d" providerId="ADAL" clId="{4A28C76C-E552-4F24-A77C-BA35E5FD0036}" dt="2024-03-24T20:01:27.229" v="1427" actId="20577"/>
        <pc:sldMkLst>
          <pc:docMk/>
          <pc:sldMk cId="1808717139" sldId="343"/>
        </pc:sldMkLst>
        <pc:spChg chg="mod">
          <ac:chgData name="Ali, Syed Waqqas" userId="1b3a5f44-9498-4738-8c4e-8127257d744d" providerId="ADAL" clId="{4A28C76C-E552-4F24-A77C-BA35E5FD0036}" dt="2024-03-24T20:01:00.876" v="1414" actId="20577"/>
          <ac:spMkLst>
            <pc:docMk/>
            <pc:sldMk cId="1808717139" sldId="343"/>
            <ac:spMk id="2" creationId="{0F38800C-8A7D-E150-1D69-4C942110B9A3}"/>
          </ac:spMkLst>
        </pc:spChg>
        <pc:spChg chg="mod">
          <ac:chgData name="Ali, Syed Waqqas" userId="1b3a5f44-9498-4738-8c4e-8127257d744d" providerId="ADAL" clId="{4A28C76C-E552-4F24-A77C-BA35E5FD0036}" dt="2024-03-24T20:00:49.778" v="1407" actId="20577"/>
          <ac:spMkLst>
            <pc:docMk/>
            <pc:sldMk cId="1808717139" sldId="343"/>
            <ac:spMk id="3" creationId="{B3B2A76D-3F08-9C2B-C3E3-4A25DA409F80}"/>
          </ac:spMkLst>
        </pc:spChg>
        <pc:spChg chg="mod">
          <ac:chgData name="Ali, Syed Waqqas" userId="1b3a5f44-9498-4738-8c4e-8127257d744d" providerId="ADAL" clId="{4A28C76C-E552-4F24-A77C-BA35E5FD0036}" dt="2024-03-24T20:01:27.229" v="1427" actId="20577"/>
          <ac:spMkLst>
            <pc:docMk/>
            <pc:sldMk cId="1808717139" sldId="343"/>
            <ac:spMk id="16" creationId="{CC8DCB8B-8417-5312-C44D-F3A48CCA16BA}"/>
          </ac:spMkLst>
        </pc:spChg>
        <pc:spChg chg="mod">
          <ac:chgData name="Ali, Syed Waqqas" userId="1b3a5f44-9498-4738-8c4e-8127257d744d" providerId="ADAL" clId="{4A28C76C-E552-4F24-A77C-BA35E5FD0036}" dt="2024-03-24T20:00:54.843" v="1411" actId="20577"/>
          <ac:spMkLst>
            <pc:docMk/>
            <pc:sldMk cId="1808717139" sldId="343"/>
            <ac:spMk id="17" creationId="{D8FE21E5-FEC1-C4BE-B671-A20E1123ED3D}"/>
          </ac:spMkLst>
        </pc:spChg>
        <pc:spChg chg="mod">
          <ac:chgData name="Ali, Syed Waqqas" userId="1b3a5f44-9498-4738-8c4e-8127257d744d" providerId="ADAL" clId="{4A28C76C-E552-4F24-A77C-BA35E5FD0036}" dt="2024-03-24T20:00:22.368" v="1399" actId="207"/>
          <ac:spMkLst>
            <pc:docMk/>
            <pc:sldMk cId="1808717139" sldId="343"/>
            <ac:spMk id="18" creationId="{1668EE60-2A4B-FAE4-FA97-69451F928334}"/>
          </ac:spMkLst>
        </pc:spChg>
      </pc:sldChg>
      <pc:sldChg chg="del">
        <pc:chgData name="Ali, Syed Waqqas" userId="1b3a5f44-9498-4738-8c4e-8127257d744d" providerId="ADAL" clId="{4A28C76C-E552-4F24-A77C-BA35E5FD0036}" dt="2024-03-24T19:40:54.756" v="0" actId="47"/>
        <pc:sldMkLst>
          <pc:docMk/>
          <pc:sldMk cId="2569246468" sldId="343"/>
        </pc:sldMkLst>
      </pc:sldChg>
      <pc:sldChg chg="del">
        <pc:chgData name="Ali, Syed Waqqas" userId="1b3a5f44-9498-4738-8c4e-8127257d744d" providerId="ADAL" clId="{4A28C76C-E552-4F24-A77C-BA35E5FD0036}" dt="2024-03-24T19:40:54.756" v="0" actId="47"/>
        <pc:sldMkLst>
          <pc:docMk/>
          <pc:sldMk cId="992452964" sldId="344"/>
        </pc:sldMkLst>
      </pc:sldChg>
      <pc:sldChg chg="modSp add mod">
        <pc:chgData name="Ali, Syed Waqqas" userId="1b3a5f44-9498-4738-8c4e-8127257d744d" providerId="ADAL" clId="{4A28C76C-E552-4F24-A77C-BA35E5FD0036}" dt="2024-03-24T20:02:07.204" v="1603" actId="20577"/>
        <pc:sldMkLst>
          <pc:docMk/>
          <pc:sldMk cId="1960062190" sldId="344"/>
        </pc:sldMkLst>
        <pc:spChg chg="mod">
          <ac:chgData name="Ali, Syed Waqqas" userId="1b3a5f44-9498-4738-8c4e-8127257d744d" providerId="ADAL" clId="{4A28C76C-E552-4F24-A77C-BA35E5FD0036}" dt="2024-03-24T20:01:42.516" v="1452" actId="20577"/>
          <ac:spMkLst>
            <pc:docMk/>
            <pc:sldMk cId="1960062190" sldId="344"/>
            <ac:spMk id="2" creationId="{0F38800C-8A7D-E150-1D69-4C942110B9A3}"/>
          </ac:spMkLst>
        </pc:spChg>
        <pc:spChg chg="mod">
          <ac:chgData name="Ali, Syed Waqqas" userId="1b3a5f44-9498-4738-8c4e-8127257d744d" providerId="ADAL" clId="{4A28C76C-E552-4F24-A77C-BA35E5FD0036}" dt="2024-03-24T20:02:07.204" v="1603" actId="20577"/>
          <ac:spMkLst>
            <pc:docMk/>
            <pc:sldMk cId="1960062190" sldId="344"/>
            <ac:spMk id="3" creationId="{B3B2A76D-3F08-9C2B-C3E3-4A25DA409F80}"/>
          </ac:spMkLst>
        </pc:spChg>
      </pc:sldChg>
      <pc:sldChg chg="modSp add mod">
        <pc:chgData name="Ali, Syed Waqqas" userId="1b3a5f44-9498-4738-8c4e-8127257d744d" providerId="ADAL" clId="{4A28C76C-E552-4F24-A77C-BA35E5FD0036}" dt="2024-03-24T20:06:46.186" v="1896" actId="20577"/>
        <pc:sldMkLst>
          <pc:docMk/>
          <pc:sldMk cId="3095740602" sldId="345"/>
        </pc:sldMkLst>
        <pc:spChg chg="mod">
          <ac:chgData name="Ali, Syed Waqqas" userId="1b3a5f44-9498-4738-8c4e-8127257d744d" providerId="ADAL" clId="{4A28C76C-E552-4F24-A77C-BA35E5FD0036}" dt="2024-03-24T20:06:01.513" v="1688" actId="20577"/>
          <ac:spMkLst>
            <pc:docMk/>
            <pc:sldMk cId="3095740602" sldId="345"/>
            <ac:spMk id="2" creationId="{0F38800C-8A7D-E150-1D69-4C942110B9A3}"/>
          </ac:spMkLst>
        </pc:spChg>
        <pc:spChg chg="mod">
          <ac:chgData name="Ali, Syed Waqqas" userId="1b3a5f44-9498-4738-8c4e-8127257d744d" providerId="ADAL" clId="{4A28C76C-E552-4F24-A77C-BA35E5FD0036}" dt="2024-03-24T20:06:46.186" v="1896" actId="20577"/>
          <ac:spMkLst>
            <pc:docMk/>
            <pc:sldMk cId="3095740602" sldId="345"/>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690406247" sldId="345"/>
        </pc:sldMkLst>
      </pc:sldChg>
      <pc:sldChg chg="modSp add mod">
        <pc:chgData name="Ali, Syed Waqqas" userId="1b3a5f44-9498-4738-8c4e-8127257d744d" providerId="ADAL" clId="{4A28C76C-E552-4F24-A77C-BA35E5FD0036}" dt="2024-03-24T20:05:48.983" v="1651" actId="20577"/>
        <pc:sldMkLst>
          <pc:docMk/>
          <pc:sldMk cId="312155958" sldId="346"/>
        </pc:sldMkLst>
        <pc:spChg chg="mod">
          <ac:chgData name="Ali, Syed Waqqas" userId="1b3a5f44-9498-4738-8c4e-8127257d744d" providerId="ADAL" clId="{4A28C76C-E552-4F24-A77C-BA35E5FD0036}" dt="2024-03-24T20:05:48.983" v="1651" actId="20577"/>
          <ac:spMkLst>
            <pc:docMk/>
            <pc:sldMk cId="312155958" sldId="346"/>
            <ac:spMk id="2" creationId="{B5D19C15-72DF-16C9-E8B1-668BC2A4A015}"/>
          </ac:spMkLst>
        </pc:spChg>
      </pc:sldChg>
      <pc:sldChg chg="del">
        <pc:chgData name="Ali, Syed Waqqas" userId="1b3a5f44-9498-4738-8c4e-8127257d744d" providerId="ADAL" clId="{4A28C76C-E552-4F24-A77C-BA35E5FD0036}" dt="2024-03-24T19:40:54.756" v="0" actId="47"/>
        <pc:sldMkLst>
          <pc:docMk/>
          <pc:sldMk cId="993572033" sldId="346"/>
        </pc:sldMkLst>
      </pc:sldChg>
      <pc:sldChg chg="modSp add mod">
        <pc:chgData name="Ali, Syed Waqqas" userId="1b3a5f44-9498-4738-8c4e-8127257d744d" providerId="ADAL" clId="{4A28C76C-E552-4F24-A77C-BA35E5FD0036}" dt="2024-03-24T20:07:00.862" v="1974" actId="20577"/>
        <pc:sldMkLst>
          <pc:docMk/>
          <pc:sldMk cId="2194124816" sldId="347"/>
        </pc:sldMkLst>
        <pc:spChg chg="mod">
          <ac:chgData name="Ali, Syed Waqqas" userId="1b3a5f44-9498-4738-8c4e-8127257d744d" providerId="ADAL" clId="{4A28C76C-E552-4F24-A77C-BA35E5FD0036}" dt="2024-03-24T20:07:00.862" v="1974" actId="20577"/>
          <ac:spMkLst>
            <pc:docMk/>
            <pc:sldMk cId="2194124816" sldId="347"/>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740745534" sldId="347"/>
        </pc:sldMkLst>
      </pc:sldChg>
      <pc:sldChg chg="del">
        <pc:chgData name="Ali, Syed Waqqas" userId="1b3a5f44-9498-4738-8c4e-8127257d744d" providerId="ADAL" clId="{4A28C76C-E552-4F24-A77C-BA35E5FD0036}" dt="2024-03-24T19:40:54.756" v="0" actId="47"/>
        <pc:sldMkLst>
          <pc:docMk/>
          <pc:sldMk cId="1016795679" sldId="348"/>
        </pc:sldMkLst>
      </pc:sldChg>
      <pc:sldChg chg="modSp add mod">
        <pc:chgData name="Ali, Syed Waqqas" userId="1b3a5f44-9498-4738-8c4e-8127257d744d" providerId="ADAL" clId="{4A28C76C-E552-4F24-A77C-BA35E5FD0036}" dt="2024-03-24T20:07:41.392" v="2103" actId="20577"/>
        <pc:sldMkLst>
          <pc:docMk/>
          <pc:sldMk cId="3459104348" sldId="348"/>
        </pc:sldMkLst>
        <pc:spChg chg="mod">
          <ac:chgData name="Ali, Syed Waqqas" userId="1b3a5f44-9498-4738-8c4e-8127257d744d" providerId="ADAL" clId="{4A28C76C-E552-4F24-A77C-BA35E5FD0036}" dt="2024-03-24T20:07:09.473" v="1992" actId="20577"/>
          <ac:spMkLst>
            <pc:docMk/>
            <pc:sldMk cId="3459104348" sldId="348"/>
            <ac:spMk id="2" creationId="{0F38800C-8A7D-E150-1D69-4C942110B9A3}"/>
          </ac:spMkLst>
        </pc:spChg>
        <pc:spChg chg="mod">
          <ac:chgData name="Ali, Syed Waqqas" userId="1b3a5f44-9498-4738-8c4e-8127257d744d" providerId="ADAL" clId="{4A28C76C-E552-4F24-A77C-BA35E5FD0036}" dt="2024-03-24T20:07:41.392" v="2103" actId="20577"/>
          <ac:spMkLst>
            <pc:docMk/>
            <pc:sldMk cId="3459104348" sldId="348"/>
            <ac:spMk id="3" creationId="{B3B2A76D-3F08-9C2B-C3E3-4A25DA409F80}"/>
          </ac:spMkLst>
        </pc:spChg>
      </pc:sldChg>
      <pc:sldChg chg="addSp delSp modSp add mod">
        <pc:chgData name="Ali, Syed Waqqas" userId="1b3a5f44-9498-4738-8c4e-8127257d744d" providerId="ADAL" clId="{4A28C76C-E552-4F24-A77C-BA35E5FD0036}" dt="2024-03-24T20:26:46.996" v="2127" actId="1076"/>
        <pc:sldMkLst>
          <pc:docMk/>
          <pc:sldMk cId="2954097113" sldId="349"/>
        </pc:sldMkLst>
        <pc:spChg chg="mod">
          <ac:chgData name="Ali, Syed Waqqas" userId="1b3a5f44-9498-4738-8c4e-8127257d744d" providerId="ADAL" clId="{4A28C76C-E552-4F24-A77C-BA35E5FD0036}" dt="2024-03-24T20:26:38.476" v="2123" actId="20577"/>
          <ac:spMkLst>
            <pc:docMk/>
            <pc:sldMk cId="2954097113" sldId="349"/>
            <ac:spMk id="2" creationId="{0F38800C-8A7D-E150-1D69-4C942110B9A3}"/>
          </ac:spMkLst>
        </pc:spChg>
        <pc:spChg chg="del">
          <ac:chgData name="Ali, Syed Waqqas" userId="1b3a5f44-9498-4738-8c4e-8127257d744d" providerId="ADAL" clId="{4A28C76C-E552-4F24-A77C-BA35E5FD0036}" dt="2024-03-24T20:26:40.473" v="2124" actId="22"/>
          <ac:spMkLst>
            <pc:docMk/>
            <pc:sldMk cId="2954097113" sldId="349"/>
            <ac:spMk id="3" creationId="{B3B2A76D-3F08-9C2B-C3E3-4A25DA409F80}"/>
          </ac:spMkLst>
        </pc:spChg>
        <pc:picChg chg="add mod ord">
          <ac:chgData name="Ali, Syed Waqqas" userId="1b3a5f44-9498-4738-8c4e-8127257d744d" providerId="ADAL" clId="{4A28C76C-E552-4F24-A77C-BA35E5FD0036}" dt="2024-03-24T20:26:46.996" v="2127" actId="1076"/>
          <ac:picMkLst>
            <pc:docMk/>
            <pc:sldMk cId="2954097113" sldId="349"/>
            <ac:picMk id="10" creationId="{3F802BE6-C35D-7C54-47CB-4F16D2045F50}"/>
          </ac:picMkLst>
        </pc:picChg>
      </pc:sldChg>
      <pc:sldChg chg="del">
        <pc:chgData name="Ali, Syed Waqqas" userId="1b3a5f44-9498-4738-8c4e-8127257d744d" providerId="ADAL" clId="{4A28C76C-E552-4F24-A77C-BA35E5FD0036}" dt="2024-03-24T19:40:54.756" v="0" actId="47"/>
        <pc:sldMkLst>
          <pc:docMk/>
          <pc:sldMk cId="3021007592" sldId="349"/>
        </pc:sldMkLst>
      </pc:sldChg>
      <pc:sldChg chg="modSp add mod">
        <pc:chgData name="Ali, Syed Waqqas" userId="1b3a5f44-9498-4738-8c4e-8127257d744d" providerId="ADAL" clId="{4A28C76C-E552-4F24-A77C-BA35E5FD0036}" dt="2024-03-24T20:27:41.781" v="2238" actId="20577"/>
        <pc:sldMkLst>
          <pc:docMk/>
          <pc:sldMk cId="94891085" sldId="350"/>
        </pc:sldMkLst>
        <pc:spChg chg="mod">
          <ac:chgData name="Ali, Syed Waqqas" userId="1b3a5f44-9498-4738-8c4e-8127257d744d" providerId="ADAL" clId="{4A28C76C-E552-4F24-A77C-BA35E5FD0036}" dt="2024-03-24T20:26:57.258" v="2148" actId="20577"/>
          <ac:spMkLst>
            <pc:docMk/>
            <pc:sldMk cId="94891085" sldId="350"/>
            <ac:spMk id="2" creationId="{0F38800C-8A7D-E150-1D69-4C942110B9A3}"/>
          </ac:spMkLst>
        </pc:spChg>
        <pc:spChg chg="mod">
          <ac:chgData name="Ali, Syed Waqqas" userId="1b3a5f44-9498-4738-8c4e-8127257d744d" providerId="ADAL" clId="{4A28C76C-E552-4F24-A77C-BA35E5FD0036}" dt="2024-03-24T20:27:41.781" v="2238" actId="20577"/>
          <ac:spMkLst>
            <pc:docMk/>
            <pc:sldMk cId="94891085" sldId="35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656569752" sldId="350"/>
        </pc:sldMkLst>
      </pc:sldChg>
      <pc:sldChg chg="modSp add mod">
        <pc:chgData name="Ali, Syed Waqqas" userId="1b3a5f44-9498-4738-8c4e-8127257d744d" providerId="ADAL" clId="{4A28C76C-E552-4F24-A77C-BA35E5FD0036}" dt="2024-03-24T20:28:09.787" v="2284" actId="20577"/>
        <pc:sldMkLst>
          <pc:docMk/>
          <pc:sldMk cId="1309046604" sldId="351"/>
        </pc:sldMkLst>
        <pc:spChg chg="mod">
          <ac:chgData name="Ali, Syed Waqqas" userId="1b3a5f44-9498-4738-8c4e-8127257d744d" providerId="ADAL" clId="{4A28C76C-E552-4F24-A77C-BA35E5FD0036}" dt="2024-03-24T20:27:52.300" v="2248" actId="20577"/>
          <ac:spMkLst>
            <pc:docMk/>
            <pc:sldMk cId="1309046604" sldId="351"/>
            <ac:spMk id="2" creationId="{0F38800C-8A7D-E150-1D69-4C942110B9A3}"/>
          </ac:spMkLst>
        </pc:spChg>
        <pc:spChg chg="mod">
          <ac:chgData name="Ali, Syed Waqqas" userId="1b3a5f44-9498-4738-8c4e-8127257d744d" providerId="ADAL" clId="{4A28C76C-E552-4F24-A77C-BA35E5FD0036}" dt="2024-03-24T20:28:09.787" v="2284" actId="20577"/>
          <ac:spMkLst>
            <pc:docMk/>
            <pc:sldMk cId="1309046604" sldId="351"/>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197839920" sldId="351"/>
        </pc:sldMkLst>
      </pc:sldChg>
      <pc:sldChg chg="del">
        <pc:chgData name="Ali, Syed Waqqas" userId="1b3a5f44-9498-4738-8c4e-8127257d744d" providerId="ADAL" clId="{4A28C76C-E552-4F24-A77C-BA35E5FD0036}" dt="2024-03-24T19:40:54.756" v="0" actId="47"/>
        <pc:sldMkLst>
          <pc:docMk/>
          <pc:sldMk cId="438199256" sldId="352"/>
        </pc:sldMkLst>
      </pc:sldChg>
      <pc:sldChg chg="modSp add mod">
        <pc:chgData name="Ali, Syed Waqqas" userId="1b3a5f44-9498-4738-8c4e-8127257d744d" providerId="ADAL" clId="{4A28C76C-E552-4F24-A77C-BA35E5FD0036}" dt="2024-03-24T20:28:23.237" v="2306" actId="20577"/>
        <pc:sldMkLst>
          <pc:docMk/>
          <pc:sldMk cId="3478915270" sldId="352"/>
        </pc:sldMkLst>
        <pc:spChg chg="mod">
          <ac:chgData name="Ali, Syed Waqqas" userId="1b3a5f44-9498-4738-8c4e-8127257d744d" providerId="ADAL" clId="{4A28C76C-E552-4F24-A77C-BA35E5FD0036}" dt="2024-03-24T20:28:17.115" v="2291" actId="20577"/>
          <ac:spMkLst>
            <pc:docMk/>
            <pc:sldMk cId="3478915270" sldId="352"/>
            <ac:spMk id="2" creationId="{0F38800C-8A7D-E150-1D69-4C942110B9A3}"/>
          </ac:spMkLst>
        </pc:spChg>
        <pc:spChg chg="mod">
          <ac:chgData name="Ali, Syed Waqqas" userId="1b3a5f44-9498-4738-8c4e-8127257d744d" providerId="ADAL" clId="{4A28C76C-E552-4F24-A77C-BA35E5FD0036}" dt="2024-03-24T20:28:23.237" v="2306" actId="20577"/>
          <ac:spMkLst>
            <pc:docMk/>
            <pc:sldMk cId="3478915270" sldId="352"/>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447958438" sldId="353"/>
        </pc:sldMkLst>
      </pc:sldChg>
      <pc:sldChg chg="modSp add mod">
        <pc:chgData name="Ali, Syed Waqqas" userId="1b3a5f44-9498-4738-8c4e-8127257d744d" providerId="ADAL" clId="{4A28C76C-E552-4F24-A77C-BA35E5FD0036}" dt="2024-03-24T20:30:05.097" v="2629" actId="20577"/>
        <pc:sldMkLst>
          <pc:docMk/>
          <pc:sldMk cId="506717472" sldId="353"/>
        </pc:sldMkLst>
        <pc:spChg chg="mod">
          <ac:chgData name="Ali, Syed Waqqas" userId="1b3a5f44-9498-4738-8c4e-8127257d744d" providerId="ADAL" clId="{4A28C76C-E552-4F24-A77C-BA35E5FD0036}" dt="2024-03-24T20:28:57.772" v="2360" actId="5793"/>
          <ac:spMkLst>
            <pc:docMk/>
            <pc:sldMk cId="506717472" sldId="353"/>
            <ac:spMk id="2" creationId="{0F38800C-8A7D-E150-1D69-4C942110B9A3}"/>
          </ac:spMkLst>
        </pc:spChg>
        <pc:spChg chg="mod">
          <ac:chgData name="Ali, Syed Waqqas" userId="1b3a5f44-9498-4738-8c4e-8127257d744d" providerId="ADAL" clId="{4A28C76C-E552-4F24-A77C-BA35E5FD0036}" dt="2024-03-24T20:30:05.097" v="2629" actId="20577"/>
          <ac:spMkLst>
            <pc:docMk/>
            <pc:sldMk cId="506717472" sldId="353"/>
            <ac:spMk id="3" creationId="{B3B2A76D-3F08-9C2B-C3E3-4A25DA409F80}"/>
          </ac:spMkLst>
        </pc:spChg>
      </pc:sldChg>
      <pc:sldChg chg="add">
        <pc:chgData name="Ali, Syed Waqqas" userId="1b3a5f44-9498-4738-8c4e-8127257d744d" providerId="ADAL" clId="{4A28C76C-E552-4F24-A77C-BA35E5FD0036}" dt="2024-03-24T20:30:02.179" v="2628"/>
        <pc:sldMkLst>
          <pc:docMk/>
          <pc:sldMk cId="411871273" sldId="354"/>
        </pc:sldMkLst>
      </pc:sldChg>
      <pc:sldChg chg="del">
        <pc:chgData name="Ali, Syed Waqqas" userId="1b3a5f44-9498-4738-8c4e-8127257d744d" providerId="ADAL" clId="{4A28C76C-E552-4F24-A77C-BA35E5FD0036}" dt="2024-03-24T19:40:54.756" v="0" actId="47"/>
        <pc:sldMkLst>
          <pc:docMk/>
          <pc:sldMk cId="2834251723" sldId="354"/>
        </pc:sldMkLst>
      </pc:sldChg>
      <pc:sldChg chg="del">
        <pc:chgData name="Ali, Syed Waqqas" userId="1b3a5f44-9498-4738-8c4e-8127257d744d" providerId="ADAL" clId="{4A28C76C-E552-4F24-A77C-BA35E5FD0036}" dt="2024-03-24T19:40:54.756" v="0" actId="47"/>
        <pc:sldMkLst>
          <pc:docMk/>
          <pc:sldMk cId="912214849" sldId="355"/>
        </pc:sldMkLst>
      </pc:sldChg>
      <pc:sldChg chg="addSp delSp modSp add mod">
        <pc:chgData name="Ali, Syed Waqqas" userId="1b3a5f44-9498-4738-8c4e-8127257d744d" providerId="ADAL" clId="{4A28C76C-E552-4F24-A77C-BA35E5FD0036}" dt="2024-03-24T20:32:30.832" v="2845" actId="478"/>
        <pc:sldMkLst>
          <pc:docMk/>
          <pc:sldMk cId="4164821234" sldId="355"/>
        </pc:sldMkLst>
        <pc:spChg chg="mod">
          <ac:chgData name="Ali, Syed Waqqas" userId="1b3a5f44-9498-4738-8c4e-8127257d744d" providerId="ADAL" clId="{4A28C76C-E552-4F24-A77C-BA35E5FD0036}" dt="2024-03-24T20:30:25.479" v="2668" actId="20577"/>
          <ac:spMkLst>
            <pc:docMk/>
            <pc:sldMk cId="4164821234" sldId="355"/>
            <ac:spMk id="2" creationId="{0F38800C-8A7D-E150-1D69-4C942110B9A3}"/>
          </ac:spMkLst>
        </pc:spChg>
        <pc:spChg chg="mod">
          <ac:chgData name="Ali, Syed Waqqas" userId="1b3a5f44-9498-4738-8c4e-8127257d744d" providerId="ADAL" clId="{4A28C76C-E552-4F24-A77C-BA35E5FD0036}" dt="2024-03-24T20:31:17.720" v="2837" actId="20577"/>
          <ac:spMkLst>
            <pc:docMk/>
            <pc:sldMk cId="4164821234" sldId="355"/>
            <ac:spMk id="3" creationId="{B3B2A76D-3F08-9C2B-C3E3-4A25DA409F80}"/>
          </ac:spMkLst>
        </pc:spChg>
        <pc:picChg chg="add del mod">
          <ac:chgData name="Ali, Syed Waqqas" userId="1b3a5f44-9498-4738-8c4e-8127257d744d" providerId="ADAL" clId="{4A28C76C-E552-4F24-A77C-BA35E5FD0036}" dt="2024-03-24T20:32:30.832" v="2845" actId="478"/>
          <ac:picMkLst>
            <pc:docMk/>
            <pc:sldMk cId="4164821234" sldId="355"/>
            <ac:picMk id="10" creationId="{D4B8315A-0094-0836-8FD4-C2EAF8653643}"/>
          </ac:picMkLst>
        </pc:picChg>
      </pc:sldChg>
      <pc:sldChg chg="del">
        <pc:chgData name="Ali, Syed Waqqas" userId="1b3a5f44-9498-4738-8c4e-8127257d744d" providerId="ADAL" clId="{4A28C76C-E552-4F24-A77C-BA35E5FD0036}" dt="2024-03-24T19:40:54.756" v="0" actId="47"/>
        <pc:sldMkLst>
          <pc:docMk/>
          <pc:sldMk cId="1822987273" sldId="356"/>
        </pc:sldMkLst>
      </pc:sldChg>
      <pc:sldChg chg="addSp modSp add mod">
        <pc:chgData name="Ali, Syed Waqqas" userId="1b3a5f44-9498-4738-8c4e-8127257d744d" providerId="ADAL" clId="{4A28C76C-E552-4F24-A77C-BA35E5FD0036}" dt="2024-03-24T21:02:01.960" v="4776" actId="5793"/>
        <pc:sldMkLst>
          <pc:docMk/>
          <pc:sldMk cId="3434672515" sldId="356"/>
        </pc:sldMkLst>
        <pc:spChg chg="mod">
          <ac:chgData name="Ali, Syed Waqqas" userId="1b3a5f44-9498-4738-8c4e-8127257d744d" providerId="ADAL" clId="{4A28C76C-E552-4F24-A77C-BA35E5FD0036}" dt="2024-03-24T20:55:13.157" v="4256" actId="20577"/>
          <ac:spMkLst>
            <pc:docMk/>
            <pc:sldMk cId="3434672515" sldId="356"/>
            <ac:spMk id="2" creationId="{0F38800C-8A7D-E150-1D69-4C942110B9A3}"/>
          </ac:spMkLst>
        </pc:spChg>
        <pc:spChg chg="mod">
          <ac:chgData name="Ali, Syed Waqqas" userId="1b3a5f44-9498-4738-8c4e-8127257d744d" providerId="ADAL" clId="{4A28C76C-E552-4F24-A77C-BA35E5FD0036}" dt="2024-03-24T21:02:01.960" v="4776" actId="5793"/>
          <ac:spMkLst>
            <pc:docMk/>
            <pc:sldMk cId="3434672515" sldId="356"/>
            <ac:spMk id="3" creationId="{B3B2A76D-3F08-9C2B-C3E3-4A25DA409F80}"/>
          </ac:spMkLst>
        </pc:spChg>
        <pc:picChg chg="add mod">
          <ac:chgData name="Ali, Syed Waqqas" userId="1b3a5f44-9498-4738-8c4e-8127257d744d" providerId="ADAL" clId="{4A28C76C-E552-4F24-A77C-BA35E5FD0036}" dt="2024-03-24T21:01:36.748" v="4679" actId="1076"/>
          <ac:picMkLst>
            <pc:docMk/>
            <pc:sldMk cId="3434672515" sldId="356"/>
            <ac:picMk id="9" creationId="{88104779-F6FE-FD02-74EF-CA185CA78E0A}"/>
          </ac:picMkLst>
        </pc:picChg>
      </pc:sldChg>
      <pc:sldChg chg="del">
        <pc:chgData name="Ali, Syed Waqqas" userId="1b3a5f44-9498-4738-8c4e-8127257d744d" providerId="ADAL" clId="{4A28C76C-E552-4F24-A77C-BA35E5FD0036}" dt="2024-03-24T19:40:54.756" v="0" actId="47"/>
        <pc:sldMkLst>
          <pc:docMk/>
          <pc:sldMk cId="1409646776" sldId="357"/>
        </pc:sldMkLst>
      </pc:sldChg>
      <pc:sldChg chg="add">
        <pc:chgData name="Ali, Syed Waqqas" userId="1b3a5f44-9498-4738-8c4e-8127257d744d" providerId="ADAL" clId="{4A28C76C-E552-4F24-A77C-BA35E5FD0036}" dt="2024-03-24T20:32:27.420" v="2844"/>
        <pc:sldMkLst>
          <pc:docMk/>
          <pc:sldMk cId="3788983043" sldId="357"/>
        </pc:sldMkLst>
      </pc:sldChg>
      <pc:sldChg chg="modSp add mod">
        <pc:chgData name="Ali, Syed Waqqas" userId="1b3a5f44-9498-4738-8c4e-8127257d744d" providerId="ADAL" clId="{4A28C76C-E552-4F24-A77C-BA35E5FD0036}" dt="2024-03-24T20:34:56.792" v="3484" actId="20577"/>
        <pc:sldMkLst>
          <pc:docMk/>
          <pc:sldMk cId="542158141" sldId="358"/>
        </pc:sldMkLst>
        <pc:spChg chg="mod">
          <ac:chgData name="Ali, Syed Waqqas" userId="1b3a5f44-9498-4738-8c4e-8127257d744d" providerId="ADAL" clId="{4A28C76C-E552-4F24-A77C-BA35E5FD0036}" dt="2024-03-24T20:33:14.764" v="2885" actId="20577"/>
          <ac:spMkLst>
            <pc:docMk/>
            <pc:sldMk cId="542158141" sldId="358"/>
            <ac:spMk id="2" creationId="{0F38800C-8A7D-E150-1D69-4C942110B9A3}"/>
          </ac:spMkLst>
        </pc:spChg>
        <pc:spChg chg="mod">
          <ac:chgData name="Ali, Syed Waqqas" userId="1b3a5f44-9498-4738-8c4e-8127257d744d" providerId="ADAL" clId="{4A28C76C-E552-4F24-A77C-BA35E5FD0036}" dt="2024-03-24T20:34:56.792" v="3484" actId="20577"/>
          <ac:spMkLst>
            <pc:docMk/>
            <pc:sldMk cId="542158141" sldId="358"/>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4156023064" sldId="358"/>
        </pc:sldMkLst>
      </pc:sldChg>
      <pc:sldChg chg="modSp add mod">
        <pc:chgData name="Ali, Syed Waqqas" userId="1b3a5f44-9498-4738-8c4e-8127257d744d" providerId="ADAL" clId="{4A28C76C-E552-4F24-A77C-BA35E5FD0036}" dt="2024-03-26T15:11:24.484" v="8140" actId="207"/>
        <pc:sldMkLst>
          <pc:docMk/>
          <pc:sldMk cId="183344181" sldId="359"/>
        </pc:sldMkLst>
        <pc:spChg chg="mod">
          <ac:chgData name="Ali, Syed Waqqas" userId="1b3a5f44-9498-4738-8c4e-8127257d744d" providerId="ADAL" clId="{4A28C76C-E552-4F24-A77C-BA35E5FD0036}" dt="2024-03-26T15:11:24.484" v="8140" actId="207"/>
          <ac:spMkLst>
            <pc:docMk/>
            <pc:sldMk cId="183344181" sldId="359"/>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618684955" sldId="359"/>
        </pc:sldMkLst>
      </pc:sldChg>
      <pc:sldChg chg="modSp add del mod">
        <pc:chgData name="Ali, Syed Waqqas" userId="1b3a5f44-9498-4738-8c4e-8127257d744d" providerId="ADAL" clId="{4A28C76C-E552-4F24-A77C-BA35E5FD0036}" dt="2024-03-25T23:07:25.640" v="7645" actId="47"/>
        <pc:sldMkLst>
          <pc:docMk/>
          <pc:sldMk cId="2335422259" sldId="360"/>
        </pc:sldMkLst>
        <pc:spChg chg="mod">
          <ac:chgData name="Ali, Syed Waqqas" userId="1b3a5f44-9498-4738-8c4e-8127257d744d" providerId="ADAL" clId="{4A28C76C-E552-4F24-A77C-BA35E5FD0036}" dt="2024-03-24T20:37:56.309" v="3773" actId="20577"/>
          <ac:spMkLst>
            <pc:docMk/>
            <pc:sldMk cId="2335422259" sldId="36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453964244" sldId="360"/>
        </pc:sldMkLst>
      </pc:sldChg>
      <pc:sldChg chg="modSp add mod">
        <pc:chgData name="Ali, Syed Waqqas" userId="1b3a5f44-9498-4738-8c4e-8127257d744d" providerId="ADAL" clId="{4A28C76C-E552-4F24-A77C-BA35E5FD0036}" dt="2024-03-24T20:40:28.650" v="3842" actId="207"/>
        <pc:sldMkLst>
          <pc:docMk/>
          <pc:sldMk cId="496378470" sldId="361"/>
        </pc:sldMkLst>
        <pc:spChg chg="mod">
          <ac:chgData name="Ali, Syed Waqqas" userId="1b3a5f44-9498-4738-8c4e-8127257d744d" providerId="ADAL" clId="{4A28C76C-E552-4F24-A77C-BA35E5FD0036}" dt="2024-03-24T20:40:28.650" v="3842" actId="207"/>
          <ac:spMkLst>
            <pc:docMk/>
            <pc:sldMk cId="496378470" sldId="361"/>
            <ac:spMk id="2" creationId="{0F38800C-8A7D-E150-1D69-4C942110B9A3}"/>
          </ac:spMkLst>
        </pc:spChg>
        <pc:spChg chg="mod">
          <ac:chgData name="Ali, Syed Waqqas" userId="1b3a5f44-9498-4738-8c4e-8127257d744d" providerId="ADAL" clId="{4A28C76C-E552-4F24-A77C-BA35E5FD0036}" dt="2024-03-24T20:40:28.650" v="3842" actId="207"/>
          <ac:spMkLst>
            <pc:docMk/>
            <pc:sldMk cId="496378470" sldId="361"/>
            <ac:spMk id="3" creationId="{B3B2A76D-3F08-9C2B-C3E3-4A25DA409F80}"/>
          </ac:spMkLst>
        </pc:spChg>
        <pc:spChg chg="mod">
          <ac:chgData name="Ali, Syed Waqqas" userId="1b3a5f44-9498-4738-8c4e-8127257d744d" providerId="ADAL" clId="{4A28C76C-E552-4F24-A77C-BA35E5FD0036}" dt="2024-03-24T20:40:10.746" v="3835" actId="20577"/>
          <ac:spMkLst>
            <pc:docMk/>
            <pc:sldMk cId="496378470" sldId="361"/>
            <ac:spMk id="16" creationId="{CC8DCB8B-8417-5312-C44D-F3A48CCA16BA}"/>
          </ac:spMkLst>
        </pc:spChg>
      </pc:sldChg>
      <pc:sldChg chg="del">
        <pc:chgData name="Ali, Syed Waqqas" userId="1b3a5f44-9498-4738-8c4e-8127257d744d" providerId="ADAL" clId="{4A28C76C-E552-4F24-A77C-BA35E5FD0036}" dt="2024-03-24T19:40:54.756" v="0" actId="47"/>
        <pc:sldMkLst>
          <pc:docMk/>
          <pc:sldMk cId="1407238592" sldId="361"/>
        </pc:sldMkLst>
      </pc:sldChg>
      <pc:sldChg chg="del">
        <pc:chgData name="Ali, Syed Waqqas" userId="1b3a5f44-9498-4738-8c4e-8127257d744d" providerId="ADAL" clId="{4A28C76C-E552-4F24-A77C-BA35E5FD0036}" dt="2024-03-24T19:40:54.756" v="0" actId="47"/>
        <pc:sldMkLst>
          <pc:docMk/>
          <pc:sldMk cId="54637682" sldId="362"/>
        </pc:sldMkLst>
      </pc:sldChg>
      <pc:sldChg chg="modSp add del mod">
        <pc:chgData name="Ali, Syed Waqqas" userId="1b3a5f44-9498-4738-8c4e-8127257d744d" providerId="ADAL" clId="{4A28C76C-E552-4F24-A77C-BA35E5FD0036}" dt="2024-03-24T20:41:42.725" v="3856"/>
        <pc:sldMkLst>
          <pc:docMk/>
          <pc:sldMk cId="2077450714" sldId="362"/>
        </pc:sldMkLst>
        <pc:spChg chg="mod">
          <ac:chgData name="Ali, Syed Waqqas" userId="1b3a5f44-9498-4738-8c4e-8127257d744d" providerId="ADAL" clId="{4A28C76C-E552-4F24-A77C-BA35E5FD0036}" dt="2024-03-24T20:41:42.530" v="3855" actId="20577"/>
          <ac:spMkLst>
            <pc:docMk/>
            <pc:sldMk cId="2077450714" sldId="362"/>
            <ac:spMk id="3" creationId="{B3B2A76D-3F08-9C2B-C3E3-4A25DA409F80}"/>
          </ac:spMkLst>
        </pc:spChg>
      </pc:sldChg>
      <pc:sldChg chg="modSp add mod">
        <pc:chgData name="Ali, Syed Waqqas" userId="1b3a5f44-9498-4738-8c4e-8127257d744d" providerId="ADAL" clId="{4A28C76C-E552-4F24-A77C-BA35E5FD0036}" dt="2024-03-24T20:42:28.870" v="4151" actId="20577"/>
        <pc:sldMkLst>
          <pc:docMk/>
          <pc:sldMk cId="4163358879" sldId="362"/>
        </pc:sldMkLst>
        <pc:spChg chg="mod">
          <ac:chgData name="Ali, Syed Waqqas" userId="1b3a5f44-9498-4738-8c4e-8127257d744d" providerId="ADAL" clId="{4A28C76C-E552-4F24-A77C-BA35E5FD0036}" dt="2024-03-24T20:42:28.870" v="4151" actId="20577"/>
          <ac:spMkLst>
            <pc:docMk/>
            <pc:sldMk cId="4163358879" sldId="362"/>
            <ac:spMk id="3" creationId="{B3B2A76D-3F08-9C2B-C3E3-4A25DA409F80}"/>
          </ac:spMkLst>
        </pc:spChg>
      </pc:sldChg>
      <pc:sldChg chg="modSp add mod">
        <pc:chgData name="Ali, Syed Waqqas" userId="1b3a5f44-9498-4738-8c4e-8127257d744d" providerId="ADAL" clId="{4A28C76C-E552-4F24-A77C-BA35E5FD0036}" dt="2024-03-24T20:55:02.421" v="4245" actId="20577"/>
        <pc:sldMkLst>
          <pc:docMk/>
          <pc:sldMk cId="1212266876" sldId="363"/>
        </pc:sldMkLst>
        <pc:spChg chg="mod">
          <ac:chgData name="Ali, Syed Waqqas" userId="1b3a5f44-9498-4738-8c4e-8127257d744d" providerId="ADAL" clId="{4A28C76C-E552-4F24-A77C-BA35E5FD0036}" dt="2024-03-24T20:55:02.421" v="4245" actId="20577"/>
          <ac:spMkLst>
            <pc:docMk/>
            <pc:sldMk cId="1212266876" sldId="363"/>
            <ac:spMk id="2" creationId="{B5D19C15-72DF-16C9-E8B1-668BC2A4A015}"/>
          </ac:spMkLst>
        </pc:spChg>
      </pc:sldChg>
      <pc:sldChg chg="del">
        <pc:chgData name="Ali, Syed Waqqas" userId="1b3a5f44-9498-4738-8c4e-8127257d744d" providerId="ADAL" clId="{4A28C76C-E552-4F24-A77C-BA35E5FD0036}" dt="2024-03-24T19:40:54.756" v="0" actId="47"/>
        <pc:sldMkLst>
          <pc:docMk/>
          <pc:sldMk cId="1956026098" sldId="363"/>
        </pc:sldMkLst>
      </pc:sldChg>
      <pc:sldChg chg="add del">
        <pc:chgData name="Ali, Syed Waqqas" userId="1b3a5f44-9498-4738-8c4e-8127257d744d" providerId="ADAL" clId="{4A28C76C-E552-4F24-A77C-BA35E5FD0036}" dt="2024-03-24T20:54:44.195" v="4207" actId="47"/>
        <pc:sldMkLst>
          <pc:docMk/>
          <pc:sldMk cId="2268499192" sldId="363"/>
        </pc:sldMkLst>
      </pc:sldChg>
      <pc:sldChg chg="addSp delSp modSp add del mod">
        <pc:chgData name="Ali, Syed Waqqas" userId="1b3a5f44-9498-4738-8c4e-8127257d744d" providerId="ADAL" clId="{4A28C76C-E552-4F24-A77C-BA35E5FD0036}" dt="2024-03-24T21:02:08.124" v="4777" actId="47"/>
        <pc:sldMkLst>
          <pc:docMk/>
          <pc:sldMk cId="4087822205" sldId="364"/>
        </pc:sldMkLst>
        <pc:spChg chg="mod">
          <ac:chgData name="Ali, Syed Waqqas" userId="1b3a5f44-9498-4738-8c4e-8127257d744d" providerId="ADAL" clId="{4A28C76C-E552-4F24-A77C-BA35E5FD0036}" dt="2024-03-24T20:56:25.038" v="4484" actId="20577"/>
          <ac:spMkLst>
            <pc:docMk/>
            <pc:sldMk cId="4087822205" sldId="364"/>
            <ac:spMk id="2" creationId="{0F38800C-8A7D-E150-1D69-4C942110B9A3}"/>
          </ac:spMkLst>
        </pc:spChg>
        <pc:spChg chg="del">
          <ac:chgData name="Ali, Syed Waqqas" userId="1b3a5f44-9498-4738-8c4e-8127257d744d" providerId="ADAL" clId="{4A28C76C-E552-4F24-A77C-BA35E5FD0036}" dt="2024-03-24T20:56:13.304" v="4449" actId="22"/>
          <ac:spMkLst>
            <pc:docMk/>
            <pc:sldMk cId="4087822205" sldId="364"/>
            <ac:spMk id="3" creationId="{B3B2A76D-3F08-9C2B-C3E3-4A25DA409F80}"/>
          </ac:spMkLst>
        </pc:spChg>
        <pc:picChg chg="add mod ord">
          <ac:chgData name="Ali, Syed Waqqas" userId="1b3a5f44-9498-4738-8c4e-8127257d744d" providerId="ADAL" clId="{4A28C76C-E552-4F24-A77C-BA35E5FD0036}" dt="2024-03-24T20:56:13.304" v="4449" actId="22"/>
          <ac:picMkLst>
            <pc:docMk/>
            <pc:sldMk cId="4087822205" sldId="364"/>
            <ac:picMk id="10" creationId="{0519BB06-57B9-338D-9373-6229390CAAC9}"/>
          </ac:picMkLst>
        </pc:picChg>
      </pc:sldChg>
      <pc:sldChg chg="del">
        <pc:chgData name="Ali, Syed Waqqas" userId="1b3a5f44-9498-4738-8c4e-8127257d744d" providerId="ADAL" clId="{4A28C76C-E552-4F24-A77C-BA35E5FD0036}" dt="2024-03-24T19:40:54.756" v="0" actId="47"/>
        <pc:sldMkLst>
          <pc:docMk/>
          <pc:sldMk cId="4285057893" sldId="364"/>
        </pc:sldMkLst>
      </pc:sldChg>
      <pc:sldChg chg="add">
        <pc:chgData name="Ali, Syed Waqqas" userId="1b3a5f44-9498-4738-8c4e-8127257d744d" providerId="ADAL" clId="{4A28C76C-E552-4F24-A77C-BA35E5FD0036}" dt="2024-03-24T20:57:15.974" v="4485"/>
        <pc:sldMkLst>
          <pc:docMk/>
          <pc:sldMk cId="3239268318" sldId="365"/>
        </pc:sldMkLst>
      </pc:sldChg>
      <pc:sldChg chg="del">
        <pc:chgData name="Ali, Syed Waqqas" userId="1b3a5f44-9498-4738-8c4e-8127257d744d" providerId="ADAL" clId="{4A28C76C-E552-4F24-A77C-BA35E5FD0036}" dt="2024-03-24T19:40:54.756" v="0" actId="47"/>
        <pc:sldMkLst>
          <pc:docMk/>
          <pc:sldMk cId="3727488925" sldId="365"/>
        </pc:sldMkLst>
      </pc:sldChg>
      <pc:sldChg chg="addSp delSp modSp add mod">
        <pc:chgData name="Ali, Syed Waqqas" userId="1b3a5f44-9498-4738-8c4e-8127257d744d" providerId="ADAL" clId="{4A28C76C-E552-4F24-A77C-BA35E5FD0036}" dt="2024-03-24T20:58:20.728" v="4530" actId="207"/>
        <pc:sldMkLst>
          <pc:docMk/>
          <pc:sldMk cId="4112969122" sldId="366"/>
        </pc:sldMkLst>
        <pc:spChg chg="add del mod">
          <ac:chgData name="Ali, Syed Waqqas" userId="1b3a5f44-9498-4738-8c4e-8127257d744d" providerId="ADAL" clId="{4A28C76C-E552-4F24-A77C-BA35E5FD0036}" dt="2024-03-24T20:57:30.889" v="4488" actId="22"/>
          <ac:spMkLst>
            <pc:docMk/>
            <pc:sldMk cId="4112969122" sldId="366"/>
            <ac:spMk id="9" creationId="{E2DFB1DA-33EE-0481-FC49-25BE9D19C43E}"/>
          </ac:spMkLst>
        </pc:spChg>
        <pc:spChg chg="add mod">
          <ac:chgData name="Ali, Syed Waqqas" userId="1b3a5f44-9498-4738-8c4e-8127257d744d" providerId="ADAL" clId="{4A28C76C-E552-4F24-A77C-BA35E5FD0036}" dt="2024-03-24T20:57:53.509" v="4510" actId="692"/>
          <ac:spMkLst>
            <pc:docMk/>
            <pc:sldMk cId="4112969122" sldId="366"/>
            <ac:spMk id="13" creationId="{0630064A-0CD5-EFC3-6801-A79F3F3C895B}"/>
          </ac:spMkLst>
        </pc:spChg>
        <pc:spChg chg="add mod">
          <ac:chgData name="Ali, Syed Waqqas" userId="1b3a5f44-9498-4738-8c4e-8127257d744d" providerId="ADAL" clId="{4A28C76C-E552-4F24-A77C-BA35E5FD0036}" dt="2024-03-24T20:58:20.728" v="4530" actId="207"/>
          <ac:spMkLst>
            <pc:docMk/>
            <pc:sldMk cId="4112969122" sldId="366"/>
            <ac:spMk id="14" creationId="{D3F603F7-2FDE-3E20-C38F-87DD47CEB8A0}"/>
          </ac:spMkLst>
        </pc:spChg>
        <pc:picChg chg="del">
          <ac:chgData name="Ali, Syed Waqqas" userId="1b3a5f44-9498-4738-8c4e-8127257d744d" providerId="ADAL" clId="{4A28C76C-E552-4F24-A77C-BA35E5FD0036}" dt="2024-03-24T20:57:21.007" v="4487" actId="478"/>
          <ac:picMkLst>
            <pc:docMk/>
            <pc:sldMk cId="4112969122" sldId="366"/>
            <ac:picMk id="10" creationId="{0519BB06-57B9-338D-9373-6229390CAAC9}"/>
          </ac:picMkLst>
        </pc:picChg>
        <pc:picChg chg="add mod ord">
          <ac:chgData name="Ali, Syed Waqqas" userId="1b3a5f44-9498-4738-8c4e-8127257d744d" providerId="ADAL" clId="{4A28C76C-E552-4F24-A77C-BA35E5FD0036}" dt="2024-03-24T20:57:30.889" v="4488" actId="22"/>
          <ac:picMkLst>
            <pc:docMk/>
            <pc:sldMk cId="4112969122" sldId="366"/>
            <ac:picMk id="12" creationId="{EA47BDFE-D510-8BAA-C959-05620208C887}"/>
          </ac:picMkLst>
        </pc:picChg>
      </pc:sldChg>
      <pc:sldChg chg="del">
        <pc:chgData name="Ali, Syed Waqqas" userId="1b3a5f44-9498-4738-8c4e-8127257d744d" providerId="ADAL" clId="{4A28C76C-E552-4F24-A77C-BA35E5FD0036}" dt="2024-03-24T19:40:54.756" v="0" actId="47"/>
        <pc:sldMkLst>
          <pc:docMk/>
          <pc:sldMk cId="4292429466" sldId="366"/>
        </pc:sldMkLst>
      </pc:sldChg>
      <pc:sldChg chg="modSp add mod">
        <pc:chgData name="Ali, Syed Waqqas" userId="1b3a5f44-9498-4738-8c4e-8127257d744d" providerId="ADAL" clId="{4A28C76C-E552-4F24-A77C-BA35E5FD0036}" dt="2024-03-24T20:58:48.181" v="4536" actId="1076"/>
        <pc:sldMkLst>
          <pc:docMk/>
          <pc:sldMk cId="3835701090" sldId="367"/>
        </pc:sldMkLst>
        <pc:spChg chg="mod">
          <ac:chgData name="Ali, Syed Waqqas" userId="1b3a5f44-9498-4738-8c4e-8127257d744d" providerId="ADAL" clId="{4A28C76C-E552-4F24-A77C-BA35E5FD0036}" dt="2024-03-24T20:58:41.604" v="4532" actId="1076"/>
          <ac:spMkLst>
            <pc:docMk/>
            <pc:sldMk cId="3835701090" sldId="367"/>
            <ac:spMk id="13" creationId="{0630064A-0CD5-EFC3-6801-A79F3F3C895B}"/>
          </ac:spMkLst>
        </pc:spChg>
        <pc:spChg chg="mod">
          <ac:chgData name="Ali, Syed Waqqas" userId="1b3a5f44-9498-4738-8c4e-8127257d744d" providerId="ADAL" clId="{4A28C76C-E552-4F24-A77C-BA35E5FD0036}" dt="2024-03-24T20:58:48.181" v="4536" actId="1076"/>
          <ac:spMkLst>
            <pc:docMk/>
            <pc:sldMk cId="3835701090" sldId="367"/>
            <ac:spMk id="14" creationId="{D3F603F7-2FDE-3E20-C38F-87DD47CEB8A0}"/>
          </ac:spMkLst>
        </pc:spChg>
      </pc:sldChg>
      <pc:sldChg chg="del">
        <pc:chgData name="Ali, Syed Waqqas" userId="1b3a5f44-9498-4738-8c4e-8127257d744d" providerId="ADAL" clId="{4A28C76C-E552-4F24-A77C-BA35E5FD0036}" dt="2024-03-24T19:40:54.756" v="0" actId="47"/>
        <pc:sldMkLst>
          <pc:docMk/>
          <pc:sldMk cId="4073399983" sldId="367"/>
        </pc:sldMkLst>
      </pc:sldChg>
      <pc:sldChg chg="addSp delSp modSp add mod">
        <pc:chgData name="Ali, Syed Waqqas" userId="1b3a5f44-9498-4738-8c4e-8127257d744d" providerId="ADAL" clId="{4A28C76C-E552-4F24-A77C-BA35E5FD0036}" dt="2024-03-26T15:12:15.919" v="8280" actId="20577"/>
        <pc:sldMkLst>
          <pc:docMk/>
          <pc:sldMk cId="1854179277" sldId="368"/>
        </pc:sldMkLst>
        <pc:spChg chg="mod">
          <ac:chgData name="Ali, Syed Waqqas" userId="1b3a5f44-9498-4738-8c4e-8127257d744d" providerId="ADAL" clId="{4A28C76C-E552-4F24-A77C-BA35E5FD0036}" dt="2024-03-24T21:02:32.853" v="4810" actId="20577"/>
          <ac:spMkLst>
            <pc:docMk/>
            <pc:sldMk cId="1854179277" sldId="368"/>
            <ac:spMk id="2" creationId="{0F38800C-8A7D-E150-1D69-4C942110B9A3}"/>
          </ac:spMkLst>
        </pc:spChg>
        <pc:spChg chg="mod">
          <ac:chgData name="Ali, Syed Waqqas" userId="1b3a5f44-9498-4738-8c4e-8127257d744d" providerId="ADAL" clId="{4A28C76C-E552-4F24-A77C-BA35E5FD0036}" dt="2024-03-26T15:12:15.919" v="8280" actId="20577"/>
          <ac:spMkLst>
            <pc:docMk/>
            <pc:sldMk cId="1854179277" sldId="368"/>
            <ac:spMk id="3" creationId="{B3B2A76D-3F08-9C2B-C3E3-4A25DA409F80}"/>
          </ac:spMkLst>
        </pc:spChg>
        <pc:picChg chg="add del mod">
          <ac:chgData name="Ali, Syed Waqqas" userId="1b3a5f44-9498-4738-8c4e-8127257d744d" providerId="ADAL" clId="{4A28C76C-E552-4F24-A77C-BA35E5FD0036}" dt="2024-03-26T15:11:41.332" v="8144" actId="478"/>
          <ac:picMkLst>
            <pc:docMk/>
            <pc:sldMk cId="1854179277" sldId="368"/>
            <ac:picMk id="9" creationId="{A6CF374D-67F0-B4E5-13AA-F985487959ED}"/>
          </ac:picMkLst>
        </pc:picChg>
      </pc:sldChg>
      <pc:sldChg chg="del">
        <pc:chgData name="Ali, Syed Waqqas" userId="1b3a5f44-9498-4738-8c4e-8127257d744d" providerId="ADAL" clId="{4A28C76C-E552-4F24-A77C-BA35E5FD0036}" dt="2024-03-24T19:40:54.756" v="0" actId="47"/>
        <pc:sldMkLst>
          <pc:docMk/>
          <pc:sldMk cId="3138516169" sldId="368"/>
        </pc:sldMkLst>
      </pc:sldChg>
      <pc:sldChg chg="del">
        <pc:chgData name="Ali, Syed Waqqas" userId="1b3a5f44-9498-4738-8c4e-8127257d744d" providerId="ADAL" clId="{4A28C76C-E552-4F24-A77C-BA35E5FD0036}" dt="2024-03-24T19:40:54.756" v="0" actId="47"/>
        <pc:sldMkLst>
          <pc:docMk/>
          <pc:sldMk cId="2843524656" sldId="369"/>
        </pc:sldMkLst>
      </pc:sldChg>
      <pc:sldChg chg="modSp add mod">
        <pc:chgData name="Ali, Syed Waqqas" userId="1b3a5f44-9498-4738-8c4e-8127257d744d" providerId="ADAL" clId="{4A28C76C-E552-4F24-A77C-BA35E5FD0036}" dt="2024-03-24T21:06:51.083" v="5637" actId="20577"/>
        <pc:sldMkLst>
          <pc:docMk/>
          <pc:sldMk cId="3567578355" sldId="369"/>
        </pc:sldMkLst>
        <pc:spChg chg="mod">
          <ac:chgData name="Ali, Syed Waqqas" userId="1b3a5f44-9498-4738-8c4e-8127257d744d" providerId="ADAL" clId="{4A28C76C-E552-4F24-A77C-BA35E5FD0036}" dt="2024-03-24T21:06:51.083" v="5637" actId="20577"/>
          <ac:spMkLst>
            <pc:docMk/>
            <pc:sldMk cId="3567578355" sldId="369"/>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097471952" sldId="370"/>
        </pc:sldMkLst>
      </pc:sldChg>
      <pc:sldChg chg="addSp modSp add mod">
        <pc:chgData name="Ali, Syed Waqqas" userId="1b3a5f44-9498-4738-8c4e-8127257d744d" providerId="ADAL" clId="{4A28C76C-E552-4F24-A77C-BA35E5FD0036}" dt="2024-03-24T21:08:12.714" v="5650" actId="20577"/>
        <pc:sldMkLst>
          <pc:docMk/>
          <pc:sldMk cId="2981120061" sldId="370"/>
        </pc:sldMkLst>
        <pc:spChg chg="mod">
          <ac:chgData name="Ali, Syed Waqqas" userId="1b3a5f44-9498-4738-8c4e-8127257d744d" providerId="ADAL" clId="{4A28C76C-E552-4F24-A77C-BA35E5FD0036}" dt="2024-03-24T21:03:44.373" v="5168" actId="20577"/>
          <ac:spMkLst>
            <pc:docMk/>
            <pc:sldMk cId="2981120061" sldId="370"/>
            <ac:spMk id="2" creationId="{0F38800C-8A7D-E150-1D69-4C942110B9A3}"/>
          </ac:spMkLst>
        </pc:spChg>
        <pc:spChg chg="mod">
          <ac:chgData name="Ali, Syed Waqqas" userId="1b3a5f44-9498-4738-8c4e-8127257d744d" providerId="ADAL" clId="{4A28C76C-E552-4F24-A77C-BA35E5FD0036}" dt="2024-03-24T21:08:12.714" v="5650" actId="20577"/>
          <ac:spMkLst>
            <pc:docMk/>
            <pc:sldMk cId="2981120061" sldId="370"/>
            <ac:spMk id="3" creationId="{B3B2A76D-3F08-9C2B-C3E3-4A25DA409F80}"/>
          </ac:spMkLst>
        </pc:spChg>
        <pc:spChg chg="add mod ord">
          <ac:chgData name="Ali, Syed Waqqas" userId="1b3a5f44-9498-4738-8c4e-8127257d744d" providerId="ADAL" clId="{4A28C76C-E552-4F24-A77C-BA35E5FD0036}" dt="2024-03-24T21:07:57.887" v="5649" actId="207"/>
          <ac:spMkLst>
            <pc:docMk/>
            <pc:sldMk cId="2981120061" sldId="370"/>
            <ac:spMk id="9" creationId="{C065AF8F-FB01-A837-226E-A0E96AA63D47}"/>
          </ac:spMkLst>
        </pc:spChg>
      </pc:sldChg>
      <pc:sldChg chg="del">
        <pc:chgData name="Ali, Syed Waqqas" userId="1b3a5f44-9498-4738-8c4e-8127257d744d" providerId="ADAL" clId="{4A28C76C-E552-4F24-A77C-BA35E5FD0036}" dt="2024-03-24T19:40:54.756" v="0" actId="47"/>
        <pc:sldMkLst>
          <pc:docMk/>
          <pc:sldMk cId="1337020577" sldId="371"/>
        </pc:sldMkLst>
      </pc:sldChg>
      <pc:sldChg chg="modSp add mod">
        <pc:chgData name="Ali, Syed Waqqas" userId="1b3a5f44-9498-4738-8c4e-8127257d744d" providerId="ADAL" clId="{4A28C76C-E552-4F24-A77C-BA35E5FD0036}" dt="2024-03-24T21:08:39.388" v="5673" actId="20577"/>
        <pc:sldMkLst>
          <pc:docMk/>
          <pc:sldMk cId="2867183474" sldId="371"/>
        </pc:sldMkLst>
        <pc:spChg chg="mod">
          <ac:chgData name="Ali, Syed Waqqas" userId="1b3a5f44-9498-4738-8c4e-8127257d744d" providerId="ADAL" clId="{4A28C76C-E552-4F24-A77C-BA35E5FD0036}" dt="2024-03-24T21:08:39.388" v="5673" actId="20577"/>
          <ac:spMkLst>
            <pc:docMk/>
            <pc:sldMk cId="2867183474" sldId="371"/>
            <ac:spMk id="2" creationId="{B5D19C15-72DF-16C9-E8B1-668BC2A4A015}"/>
          </ac:spMkLst>
        </pc:spChg>
      </pc:sldChg>
      <pc:sldChg chg="del">
        <pc:chgData name="Ali, Syed Waqqas" userId="1b3a5f44-9498-4738-8c4e-8127257d744d" providerId="ADAL" clId="{4A28C76C-E552-4F24-A77C-BA35E5FD0036}" dt="2024-03-24T19:40:54.756" v="0" actId="47"/>
        <pc:sldMkLst>
          <pc:docMk/>
          <pc:sldMk cId="1749042812" sldId="372"/>
        </pc:sldMkLst>
      </pc:sldChg>
      <pc:sldChg chg="modSp add mod">
        <pc:chgData name="Ali, Syed Waqqas" userId="1b3a5f44-9498-4738-8c4e-8127257d744d" providerId="ADAL" clId="{4A28C76C-E552-4F24-A77C-BA35E5FD0036}" dt="2024-03-24T21:17:09.067" v="6365" actId="20577"/>
        <pc:sldMkLst>
          <pc:docMk/>
          <pc:sldMk cId="4234948649" sldId="372"/>
        </pc:sldMkLst>
        <pc:spChg chg="mod">
          <ac:chgData name="Ali, Syed Waqqas" userId="1b3a5f44-9498-4738-8c4e-8127257d744d" providerId="ADAL" clId="{4A28C76C-E552-4F24-A77C-BA35E5FD0036}" dt="2024-03-24T21:15:03.057" v="5690" actId="20577"/>
          <ac:spMkLst>
            <pc:docMk/>
            <pc:sldMk cId="4234948649" sldId="372"/>
            <ac:spMk id="2" creationId="{0F38800C-8A7D-E150-1D69-4C942110B9A3}"/>
          </ac:spMkLst>
        </pc:spChg>
        <pc:spChg chg="mod">
          <ac:chgData name="Ali, Syed Waqqas" userId="1b3a5f44-9498-4738-8c4e-8127257d744d" providerId="ADAL" clId="{4A28C76C-E552-4F24-A77C-BA35E5FD0036}" dt="2024-03-24T21:17:09.067" v="6365" actId="20577"/>
          <ac:spMkLst>
            <pc:docMk/>
            <pc:sldMk cId="4234948649" sldId="372"/>
            <ac:spMk id="3" creationId="{B3B2A76D-3F08-9C2B-C3E3-4A25DA409F80}"/>
          </ac:spMkLst>
        </pc:spChg>
      </pc:sldChg>
      <pc:sldChg chg="modSp add mod">
        <pc:chgData name="Ali, Syed Waqqas" userId="1b3a5f44-9498-4738-8c4e-8127257d744d" providerId="ADAL" clId="{4A28C76C-E552-4F24-A77C-BA35E5FD0036}" dt="2024-03-24T21:16:33.334" v="6141" actId="20577"/>
        <pc:sldMkLst>
          <pc:docMk/>
          <pc:sldMk cId="3308357835" sldId="373"/>
        </pc:sldMkLst>
        <pc:spChg chg="mod">
          <ac:chgData name="Ali, Syed Waqqas" userId="1b3a5f44-9498-4738-8c4e-8127257d744d" providerId="ADAL" clId="{4A28C76C-E552-4F24-A77C-BA35E5FD0036}" dt="2024-03-24T21:15:21.971" v="5752" actId="20577"/>
          <ac:spMkLst>
            <pc:docMk/>
            <pc:sldMk cId="3308357835" sldId="373"/>
            <ac:spMk id="2" creationId="{0F38800C-8A7D-E150-1D69-4C942110B9A3}"/>
          </ac:spMkLst>
        </pc:spChg>
        <pc:spChg chg="mod">
          <ac:chgData name="Ali, Syed Waqqas" userId="1b3a5f44-9498-4738-8c4e-8127257d744d" providerId="ADAL" clId="{4A28C76C-E552-4F24-A77C-BA35E5FD0036}" dt="2024-03-24T21:16:33.334" v="6141" actId="20577"/>
          <ac:spMkLst>
            <pc:docMk/>
            <pc:sldMk cId="3308357835" sldId="373"/>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829419196" sldId="373"/>
        </pc:sldMkLst>
      </pc:sldChg>
      <pc:sldChg chg="modSp add mod">
        <pc:chgData name="Ali, Syed Waqqas" userId="1b3a5f44-9498-4738-8c4e-8127257d744d" providerId="ADAL" clId="{4A28C76C-E552-4F24-A77C-BA35E5FD0036}" dt="2024-03-24T21:39:58.612" v="6580" actId="20577"/>
        <pc:sldMkLst>
          <pc:docMk/>
          <pc:sldMk cId="1166865586" sldId="374"/>
        </pc:sldMkLst>
        <pc:spChg chg="mod">
          <ac:chgData name="Ali, Syed Waqqas" userId="1b3a5f44-9498-4738-8c4e-8127257d744d" providerId="ADAL" clId="{4A28C76C-E552-4F24-A77C-BA35E5FD0036}" dt="2024-03-24T21:20:45.843" v="6444" actId="20577"/>
          <ac:spMkLst>
            <pc:docMk/>
            <pc:sldMk cId="1166865586" sldId="374"/>
            <ac:spMk id="2" creationId="{0F38800C-8A7D-E150-1D69-4C942110B9A3}"/>
          </ac:spMkLst>
        </pc:spChg>
        <pc:spChg chg="mod">
          <ac:chgData name="Ali, Syed Waqqas" userId="1b3a5f44-9498-4738-8c4e-8127257d744d" providerId="ADAL" clId="{4A28C76C-E552-4F24-A77C-BA35E5FD0036}" dt="2024-03-24T21:39:58.612" v="6580" actId="20577"/>
          <ac:spMkLst>
            <pc:docMk/>
            <pc:sldMk cId="1166865586" sldId="374"/>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918680328" sldId="374"/>
        </pc:sldMkLst>
      </pc:sldChg>
      <pc:sldChg chg="del">
        <pc:chgData name="Ali, Syed Waqqas" userId="1b3a5f44-9498-4738-8c4e-8127257d744d" providerId="ADAL" clId="{4A28C76C-E552-4F24-A77C-BA35E5FD0036}" dt="2024-03-24T19:40:54.756" v="0" actId="47"/>
        <pc:sldMkLst>
          <pc:docMk/>
          <pc:sldMk cId="3278618" sldId="375"/>
        </pc:sldMkLst>
      </pc:sldChg>
      <pc:sldChg chg="addSp modSp add mod">
        <pc:chgData name="Ali, Syed Waqqas" userId="1b3a5f44-9498-4738-8c4e-8127257d744d" providerId="ADAL" clId="{4A28C76C-E552-4F24-A77C-BA35E5FD0036}" dt="2024-03-24T21:42:01.189" v="6823" actId="20577"/>
        <pc:sldMkLst>
          <pc:docMk/>
          <pc:sldMk cId="2836274889" sldId="375"/>
        </pc:sldMkLst>
        <pc:spChg chg="mod">
          <ac:chgData name="Ali, Syed Waqqas" userId="1b3a5f44-9498-4738-8c4e-8127257d744d" providerId="ADAL" clId="{4A28C76C-E552-4F24-A77C-BA35E5FD0036}" dt="2024-03-24T21:41:52.295" v="6821" actId="20577"/>
          <ac:spMkLst>
            <pc:docMk/>
            <pc:sldMk cId="2836274889" sldId="375"/>
            <ac:spMk id="2" creationId="{0F38800C-8A7D-E150-1D69-4C942110B9A3}"/>
          </ac:spMkLst>
        </pc:spChg>
        <pc:spChg chg="mod">
          <ac:chgData name="Ali, Syed Waqqas" userId="1b3a5f44-9498-4738-8c4e-8127257d744d" providerId="ADAL" clId="{4A28C76C-E552-4F24-A77C-BA35E5FD0036}" dt="2024-03-24T21:42:01.189" v="6823" actId="20577"/>
          <ac:spMkLst>
            <pc:docMk/>
            <pc:sldMk cId="2836274889" sldId="375"/>
            <ac:spMk id="3" creationId="{B3B2A76D-3F08-9C2B-C3E3-4A25DA409F80}"/>
          </ac:spMkLst>
        </pc:spChg>
        <pc:picChg chg="add mod">
          <ac:chgData name="Ali, Syed Waqqas" userId="1b3a5f44-9498-4738-8c4e-8127257d744d" providerId="ADAL" clId="{4A28C76C-E552-4F24-A77C-BA35E5FD0036}" dt="2024-03-24T21:41:18.150" v="6705" actId="1076"/>
          <ac:picMkLst>
            <pc:docMk/>
            <pc:sldMk cId="2836274889" sldId="375"/>
            <ac:picMk id="10" creationId="{8C386A46-6C7B-322F-5190-4370906C7A93}"/>
          </ac:picMkLst>
        </pc:picChg>
      </pc:sldChg>
      <pc:sldChg chg="del">
        <pc:chgData name="Ali, Syed Waqqas" userId="1b3a5f44-9498-4738-8c4e-8127257d744d" providerId="ADAL" clId="{4A28C76C-E552-4F24-A77C-BA35E5FD0036}" dt="2024-03-24T19:40:54.756" v="0" actId="47"/>
        <pc:sldMkLst>
          <pc:docMk/>
          <pc:sldMk cId="607385497" sldId="376"/>
        </pc:sldMkLst>
      </pc:sldChg>
      <pc:sldChg chg="add">
        <pc:chgData name="Ali, Syed Waqqas" userId="1b3a5f44-9498-4738-8c4e-8127257d744d" providerId="ADAL" clId="{4A28C76C-E552-4F24-A77C-BA35E5FD0036}" dt="2024-03-24T21:41:56.818" v="6822"/>
        <pc:sldMkLst>
          <pc:docMk/>
          <pc:sldMk cId="3088279465" sldId="376"/>
        </pc:sldMkLst>
      </pc:sldChg>
      <pc:sldChg chg="modSp add mod">
        <pc:chgData name="Ali, Syed Waqqas" userId="1b3a5f44-9498-4738-8c4e-8127257d744d" providerId="ADAL" clId="{4A28C76C-E552-4F24-A77C-BA35E5FD0036}" dt="2024-03-24T21:45:07.586" v="7013" actId="20577"/>
        <pc:sldMkLst>
          <pc:docMk/>
          <pc:sldMk cId="417849369" sldId="377"/>
        </pc:sldMkLst>
        <pc:spChg chg="mod">
          <ac:chgData name="Ali, Syed Waqqas" userId="1b3a5f44-9498-4738-8c4e-8127257d744d" providerId="ADAL" clId="{4A28C76C-E552-4F24-A77C-BA35E5FD0036}" dt="2024-03-24T21:45:07.586" v="7013" actId="20577"/>
          <ac:spMkLst>
            <pc:docMk/>
            <pc:sldMk cId="417849369" sldId="377"/>
            <ac:spMk id="2" creationId="{0F38800C-8A7D-E150-1D69-4C942110B9A3}"/>
          </ac:spMkLst>
        </pc:spChg>
        <pc:spChg chg="mod">
          <ac:chgData name="Ali, Syed Waqqas" userId="1b3a5f44-9498-4738-8c4e-8127257d744d" providerId="ADAL" clId="{4A28C76C-E552-4F24-A77C-BA35E5FD0036}" dt="2024-03-24T21:44:03.136" v="6973" actId="207"/>
          <ac:spMkLst>
            <pc:docMk/>
            <pc:sldMk cId="417849369" sldId="377"/>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557504262" sldId="377"/>
        </pc:sldMkLst>
      </pc:sldChg>
      <pc:sldChg chg="del">
        <pc:chgData name="Ali, Syed Waqqas" userId="1b3a5f44-9498-4738-8c4e-8127257d744d" providerId="ADAL" clId="{4A28C76C-E552-4F24-A77C-BA35E5FD0036}" dt="2024-03-24T19:40:54.756" v="0" actId="47"/>
        <pc:sldMkLst>
          <pc:docMk/>
          <pc:sldMk cId="1919579736" sldId="378"/>
        </pc:sldMkLst>
      </pc:sldChg>
      <pc:sldChg chg="modSp add mod">
        <pc:chgData name="Ali, Syed Waqqas" userId="1b3a5f44-9498-4738-8c4e-8127257d744d" providerId="ADAL" clId="{4A28C76C-E552-4F24-A77C-BA35E5FD0036}" dt="2024-03-24T21:45:01.453" v="7006" actId="20577"/>
        <pc:sldMkLst>
          <pc:docMk/>
          <pc:sldMk cId="3240221423" sldId="378"/>
        </pc:sldMkLst>
        <pc:spChg chg="mod">
          <ac:chgData name="Ali, Syed Waqqas" userId="1b3a5f44-9498-4738-8c4e-8127257d744d" providerId="ADAL" clId="{4A28C76C-E552-4F24-A77C-BA35E5FD0036}" dt="2024-03-24T21:45:01.453" v="7006" actId="20577"/>
          <ac:spMkLst>
            <pc:docMk/>
            <pc:sldMk cId="3240221423" sldId="378"/>
            <ac:spMk id="2" creationId="{0F38800C-8A7D-E150-1D69-4C942110B9A3}"/>
          </ac:spMkLst>
        </pc:spChg>
        <pc:spChg chg="mod">
          <ac:chgData name="Ali, Syed Waqqas" userId="1b3a5f44-9498-4738-8c4e-8127257d744d" providerId="ADAL" clId="{4A28C76C-E552-4F24-A77C-BA35E5FD0036}" dt="2024-03-24T21:44:26.847" v="6983" actId="113"/>
          <ac:spMkLst>
            <pc:docMk/>
            <pc:sldMk cId="3240221423" sldId="378"/>
            <ac:spMk id="3" creationId="{B3B2A76D-3F08-9C2B-C3E3-4A25DA409F80}"/>
          </ac:spMkLst>
        </pc:spChg>
      </pc:sldChg>
      <pc:sldChg chg="modSp add mod">
        <pc:chgData name="Ali, Syed Waqqas" userId="1b3a5f44-9498-4738-8c4e-8127257d744d" providerId="ADAL" clId="{4A28C76C-E552-4F24-A77C-BA35E5FD0036}" dt="2024-03-26T15:19:41.422" v="8549" actId="20577"/>
        <pc:sldMkLst>
          <pc:docMk/>
          <pc:sldMk cId="734315689" sldId="379"/>
        </pc:sldMkLst>
        <pc:spChg chg="mod">
          <ac:chgData name="Ali, Syed Waqqas" userId="1b3a5f44-9498-4738-8c4e-8127257d744d" providerId="ADAL" clId="{4A28C76C-E552-4F24-A77C-BA35E5FD0036}" dt="2024-03-24T21:45:49.571" v="7044" actId="20577"/>
          <ac:spMkLst>
            <pc:docMk/>
            <pc:sldMk cId="734315689" sldId="379"/>
            <ac:spMk id="2" creationId="{0F38800C-8A7D-E150-1D69-4C942110B9A3}"/>
          </ac:spMkLst>
        </pc:spChg>
        <pc:spChg chg="mod">
          <ac:chgData name="Ali, Syed Waqqas" userId="1b3a5f44-9498-4738-8c4e-8127257d744d" providerId="ADAL" clId="{4A28C76C-E552-4F24-A77C-BA35E5FD0036}" dt="2024-03-26T15:19:41.422" v="8549" actId="20577"/>
          <ac:spMkLst>
            <pc:docMk/>
            <pc:sldMk cId="734315689" sldId="379"/>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864616778" sldId="379"/>
        </pc:sldMkLst>
      </pc:sldChg>
      <pc:sldChg chg="del">
        <pc:chgData name="Ali, Syed Waqqas" userId="1b3a5f44-9498-4738-8c4e-8127257d744d" providerId="ADAL" clId="{4A28C76C-E552-4F24-A77C-BA35E5FD0036}" dt="2024-03-24T19:40:54.756" v="0" actId="47"/>
        <pc:sldMkLst>
          <pc:docMk/>
          <pc:sldMk cId="667869308" sldId="380"/>
        </pc:sldMkLst>
      </pc:sldChg>
      <pc:sldChg chg="modSp add mod">
        <pc:chgData name="Ali, Syed Waqqas" userId="1b3a5f44-9498-4738-8c4e-8127257d744d" providerId="ADAL" clId="{4A28C76C-E552-4F24-A77C-BA35E5FD0036}" dt="2024-03-24T21:50:00.385" v="7325" actId="20577"/>
        <pc:sldMkLst>
          <pc:docMk/>
          <pc:sldMk cId="1176904608" sldId="380"/>
        </pc:sldMkLst>
        <pc:spChg chg="mod">
          <ac:chgData name="Ali, Syed Waqqas" userId="1b3a5f44-9498-4738-8c4e-8127257d744d" providerId="ADAL" clId="{4A28C76C-E552-4F24-A77C-BA35E5FD0036}" dt="2024-03-24T21:46:15.379" v="7046"/>
          <ac:spMkLst>
            <pc:docMk/>
            <pc:sldMk cId="1176904608" sldId="380"/>
            <ac:spMk id="2" creationId="{7941C4D4-39FE-4935-5E75-41F4E4B94491}"/>
          </ac:spMkLst>
        </pc:spChg>
        <pc:spChg chg="mod">
          <ac:chgData name="Ali, Syed Waqqas" userId="1b3a5f44-9498-4738-8c4e-8127257d744d" providerId="ADAL" clId="{4A28C76C-E552-4F24-A77C-BA35E5FD0036}" dt="2024-03-24T21:50:00.385" v="7325" actId="20577"/>
          <ac:spMkLst>
            <pc:docMk/>
            <pc:sldMk cId="1176904608" sldId="380"/>
            <ac:spMk id="3" creationId="{CD25B33D-4588-828C-A6BD-8326B33B6334}"/>
          </ac:spMkLst>
        </pc:spChg>
        <pc:spChg chg="mod">
          <ac:chgData name="Ali, Syed Waqqas" userId="1b3a5f44-9498-4738-8c4e-8127257d744d" providerId="ADAL" clId="{4A28C76C-E552-4F24-A77C-BA35E5FD0036}" dt="2024-03-24T21:49:59.158" v="7324" actId="20577"/>
          <ac:spMkLst>
            <pc:docMk/>
            <pc:sldMk cId="1176904608" sldId="380"/>
            <ac:spMk id="4" creationId="{49959AFF-12A6-2BF9-0391-BF2E7E44A9BF}"/>
          </ac:spMkLst>
        </pc:spChg>
      </pc:sldChg>
      <pc:sldChg chg="add">
        <pc:chgData name="Ali, Syed Waqqas" userId="1b3a5f44-9498-4738-8c4e-8127257d744d" providerId="ADAL" clId="{4A28C76C-E552-4F24-A77C-BA35E5FD0036}" dt="2024-03-24T21:49:56.155" v="7323"/>
        <pc:sldMkLst>
          <pc:docMk/>
          <pc:sldMk cId="1550825841" sldId="381"/>
        </pc:sldMkLst>
      </pc:sldChg>
      <pc:sldChg chg="del">
        <pc:chgData name="Ali, Syed Waqqas" userId="1b3a5f44-9498-4738-8c4e-8127257d744d" providerId="ADAL" clId="{4A28C76C-E552-4F24-A77C-BA35E5FD0036}" dt="2024-03-24T19:40:54.756" v="0" actId="47"/>
        <pc:sldMkLst>
          <pc:docMk/>
          <pc:sldMk cId="1612433111" sldId="381"/>
        </pc:sldMkLst>
      </pc:sldChg>
      <pc:sldChg chg="addSp modSp add mod">
        <pc:chgData name="Ali, Syed Waqqas" userId="1b3a5f44-9498-4738-8c4e-8127257d744d" providerId="ADAL" clId="{4A28C76C-E552-4F24-A77C-BA35E5FD0036}" dt="2024-03-24T22:13:42.057" v="7644" actId="14100"/>
        <pc:sldMkLst>
          <pc:docMk/>
          <pc:sldMk cId="2383816899" sldId="382"/>
        </pc:sldMkLst>
        <pc:spChg chg="mod">
          <ac:chgData name="Ali, Syed Waqqas" userId="1b3a5f44-9498-4738-8c4e-8127257d744d" providerId="ADAL" clId="{4A28C76C-E552-4F24-A77C-BA35E5FD0036}" dt="2024-03-24T21:52:48.114" v="7429" actId="207"/>
          <ac:spMkLst>
            <pc:docMk/>
            <pc:sldMk cId="2383816899" sldId="382"/>
            <ac:spMk id="4" creationId="{49959AFF-12A6-2BF9-0391-BF2E7E44A9BF}"/>
          </ac:spMkLst>
        </pc:spChg>
        <pc:spChg chg="add mod">
          <ac:chgData name="Ali, Syed Waqqas" userId="1b3a5f44-9498-4738-8c4e-8127257d744d" providerId="ADAL" clId="{4A28C76C-E552-4F24-A77C-BA35E5FD0036}" dt="2024-03-24T21:51:20.518" v="7410" actId="1076"/>
          <ac:spMkLst>
            <pc:docMk/>
            <pc:sldMk cId="2383816899" sldId="382"/>
            <ac:spMk id="16" creationId="{49405B8B-7D3E-7E6B-80CB-A8231CC62079}"/>
          </ac:spMkLst>
        </pc:spChg>
        <pc:spChg chg="add mod">
          <ac:chgData name="Ali, Syed Waqqas" userId="1b3a5f44-9498-4738-8c4e-8127257d744d" providerId="ADAL" clId="{4A28C76C-E552-4F24-A77C-BA35E5FD0036}" dt="2024-03-24T22:13:42.057" v="7644" actId="14100"/>
          <ac:spMkLst>
            <pc:docMk/>
            <pc:sldMk cId="2383816899" sldId="382"/>
            <ac:spMk id="17" creationId="{00DAAD87-D95F-A9D0-B6AB-A9A06B8F7577}"/>
          </ac:spMkLst>
        </pc:spChg>
        <pc:spChg chg="add mod">
          <ac:chgData name="Ali, Syed Waqqas" userId="1b3a5f44-9498-4738-8c4e-8127257d744d" providerId="ADAL" clId="{4A28C76C-E552-4F24-A77C-BA35E5FD0036}" dt="2024-03-24T21:52:37.282" v="7427" actId="692"/>
          <ac:spMkLst>
            <pc:docMk/>
            <pc:sldMk cId="2383816899" sldId="382"/>
            <ac:spMk id="18" creationId="{34BA9F90-D622-2B5B-B59B-EA4A0D1AA216}"/>
          </ac:spMkLst>
        </pc:spChg>
        <pc:spChg chg="add mod">
          <ac:chgData name="Ali, Syed Waqqas" userId="1b3a5f44-9498-4738-8c4e-8127257d744d" providerId="ADAL" clId="{4A28C76C-E552-4F24-A77C-BA35E5FD0036}" dt="2024-03-24T21:52:37.282" v="7427" actId="692"/>
          <ac:spMkLst>
            <pc:docMk/>
            <pc:sldMk cId="2383816899" sldId="382"/>
            <ac:spMk id="19" creationId="{3EB6787B-F880-5A5B-C881-E281347A327C}"/>
          </ac:spMkLst>
        </pc:spChg>
        <pc:spChg chg="add mod">
          <ac:chgData name="Ali, Syed Waqqas" userId="1b3a5f44-9498-4738-8c4e-8127257d744d" providerId="ADAL" clId="{4A28C76C-E552-4F24-A77C-BA35E5FD0036}" dt="2024-03-24T21:52:43.929" v="7428" actId="692"/>
          <ac:spMkLst>
            <pc:docMk/>
            <pc:sldMk cId="2383816899" sldId="382"/>
            <ac:spMk id="20" creationId="{6065CA8E-2F4B-C8E0-4913-B3B84C5A39D0}"/>
          </ac:spMkLst>
        </pc:spChg>
        <pc:cxnChg chg="add mod">
          <ac:chgData name="Ali, Syed Waqqas" userId="1b3a5f44-9498-4738-8c4e-8127257d744d" providerId="ADAL" clId="{4A28C76C-E552-4F24-A77C-BA35E5FD0036}" dt="2024-03-24T21:50:58.940" v="7346" actId="1076"/>
          <ac:cxnSpMkLst>
            <pc:docMk/>
            <pc:sldMk cId="2383816899" sldId="382"/>
            <ac:cxnSpMk id="11" creationId="{9BC2F2DD-8082-41A1-F757-46EDA1CE2960}"/>
          </ac:cxnSpMkLst>
        </pc:cxnChg>
      </pc:sldChg>
      <pc:sldChg chg="del">
        <pc:chgData name="Ali, Syed Waqqas" userId="1b3a5f44-9498-4738-8c4e-8127257d744d" providerId="ADAL" clId="{4A28C76C-E552-4F24-A77C-BA35E5FD0036}" dt="2024-03-24T19:40:54.756" v="0" actId="47"/>
        <pc:sldMkLst>
          <pc:docMk/>
          <pc:sldMk cId="2388461059" sldId="382"/>
        </pc:sldMkLst>
      </pc:sldChg>
      <pc:sldChg chg="del">
        <pc:chgData name="Ali, Syed Waqqas" userId="1b3a5f44-9498-4738-8c4e-8127257d744d" providerId="ADAL" clId="{4A28C76C-E552-4F24-A77C-BA35E5FD0036}" dt="2024-03-24T19:40:54.756" v="0" actId="47"/>
        <pc:sldMkLst>
          <pc:docMk/>
          <pc:sldMk cId="3554495371" sldId="383"/>
        </pc:sldMkLst>
      </pc:sldChg>
      <pc:sldChg chg="modSp add mod">
        <pc:chgData name="Ali, Syed Waqqas" userId="1b3a5f44-9498-4738-8c4e-8127257d744d" providerId="ADAL" clId="{4A28C76C-E552-4F24-A77C-BA35E5FD0036}" dt="2024-03-24T21:54:24.589" v="7643" actId="207"/>
        <pc:sldMkLst>
          <pc:docMk/>
          <pc:sldMk cId="4257116590" sldId="383"/>
        </pc:sldMkLst>
        <pc:spChg chg="mod">
          <ac:chgData name="Ali, Syed Waqqas" userId="1b3a5f44-9498-4738-8c4e-8127257d744d" providerId="ADAL" clId="{4A28C76C-E552-4F24-A77C-BA35E5FD0036}" dt="2024-03-24T21:53:21.369" v="7440" actId="20577"/>
          <ac:spMkLst>
            <pc:docMk/>
            <pc:sldMk cId="4257116590" sldId="383"/>
            <ac:spMk id="2" creationId="{0F38800C-8A7D-E150-1D69-4C942110B9A3}"/>
          </ac:spMkLst>
        </pc:spChg>
        <pc:spChg chg="mod">
          <ac:chgData name="Ali, Syed Waqqas" userId="1b3a5f44-9498-4738-8c4e-8127257d744d" providerId="ADAL" clId="{4A28C76C-E552-4F24-A77C-BA35E5FD0036}" dt="2024-03-24T21:54:24.589" v="7643" actId="207"/>
          <ac:spMkLst>
            <pc:docMk/>
            <pc:sldMk cId="4257116590" sldId="383"/>
            <ac:spMk id="3" creationId="{B3B2A76D-3F08-9C2B-C3E3-4A25DA409F80}"/>
          </ac:spMkLst>
        </pc:spChg>
      </pc:sldChg>
      <pc:sldChg chg="modSp mod">
        <pc:chgData name="Ali, Syed Waqqas" userId="1b3a5f44-9498-4738-8c4e-8127257d744d" providerId="ADAL" clId="{4A28C76C-E552-4F24-A77C-BA35E5FD0036}" dt="2024-03-26T14:27:44.833" v="7977" actId="20577"/>
        <pc:sldMkLst>
          <pc:docMk/>
          <pc:sldMk cId="50684990" sldId="384"/>
        </pc:sldMkLst>
        <pc:spChg chg="mod">
          <ac:chgData name="Ali, Syed Waqqas" userId="1b3a5f44-9498-4738-8c4e-8127257d744d" providerId="ADAL" clId="{4A28C76C-E552-4F24-A77C-BA35E5FD0036}" dt="2024-03-26T14:27:44.833" v="7977" actId="20577"/>
          <ac:spMkLst>
            <pc:docMk/>
            <pc:sldMk cId="50684990" sldId="384"/>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4057835414" sldId="384"/>
        </pc:sldMkLst>
      </pc:sldChg>
      <pc:sldChg chg="del">
        <pc:chgData name="Ali, Syed Waqqas" userId="1b3a5f44-9498-4738-8c4e-8127257d744d" providerId="ADAL" clId="{4A28C76C-E552-4F24-A77C-BA35E5FD0036}" dt="2024-03-24T19:40:54.756" v="0" actId="47"/>
        <pc:sldMkLst>
          <pc:docMk/>
          <pc:sldMk cId="2476963381" sldId="385"/>
        </pc:sldMkLst>
      </pc:sldChg>
      <pc:sldChg chg="modSp add mod">
        <pc:chgData name="Ali, Syed Waqqas" userId="1b3a5f44-9498-4738-8c4e-8127257d744d" providerId="ADAL" clId="{4A28C76C-E552-4F24-A77C-BA35E5FD0036}" dt="2024-03-26T00:18:20.972" v="7660" actId="20577"/>
        <pc:sldMkLst>
          <pc:docMk/>
          <pc:sldMk cId="3685068365" sldId="385"/>
        </pc:sldMkLst>
        <pc:spChg chg="mod">
          <ac:chgData name="Ali, Syed Waqqas" userId="1b3a5f44-9498-4738-8c4e-8127257d744d" providerId="ADAL" clId="{4A28C76C-E552-4F24-A77C-BA35E5FD0036}" dt="2024-03-26T00:18:20.972" v="7660" actId="20577"/>
          <ac:spMkLst>
            <pc:docMk/>
            <pc:sldMk cId="3685068365" sldId="385"/>
            <ac:spMk id="2" creationId="{B5D19C15-72DF-16C9-E8B1-668BC2A4A015}"/>
          </ac:spMkLst>
        </pc:spChg>
      </pc:sldChg>
      <pc:sldChg chg="del">
        <pc:chgData name="Ali, Syed Waqqas" userId="1b3a5f44-9498-4738-8c4e-8127257d744d" providerId="ADAL" clId="{4A28C76C-E552-4F24-A77C-BA35E5FD0036}" dt="2024-03-24T19:40:54.756" v="0" actId="47"/>
        <pc:sldMkLst>
          <pc:docMk/>
          <pc:sldMk cId="560289122" sldId="386"/>
        </pc:sldMkLst>
      </pc:sldChg>
      <pc:sldChg chg="addSp modSp add mod">
        <pc:chgData name="Ali, Syed Waqqas" userId="1b3a5f44-9498-4738-8c4e-8127257d744d" providerId="ADAL" clId="{4A28C76C-E552-4F24-A77C-BA35E5FD0036}" dt="2024-03-26T15:12:35.778" v="8281" actId="207"/>
        <pc:sldMkLst>
          <pc:docMk/>
          <pc:sldMk cId="1095768152" sldId="386"/>
        </pc:sldMkLst>
        <pc:spChg chg="mod">
          <ac:chgData name="Ali, Syed Waqqas" userId="1b3a5f44-9498-4738-8c4e-8127257d744d" providerId="ADAL" clId="{4A28C76C-E552-4F24-A77C-BA35E5FD0036}" dt="2024-03-26T15:09:42.918" v="7979" actId="20577"/>
          <ac:spMkLst>
            <pc:docMk/>
            <pc:sldMk cId="1095768152" sldId="386"/>
            <ac:spMk id="2" creationId="{0F38800C-8A7D-E150-1D69-4C942110B9A3}"/>
          </ac:spMkLst>
        </pc:spChg>
        <pc:spChg chg="mod">
          <ac:chgData name="Ali, Syed Waqqas" userId="1b3a5f44-9498-4738-8c4e-8127257d744d" providerId="ADAL" clId="{4A28C76C-E552-4F24-A77C-BA35E5FD0036}" dt="2024-03-26T15:10:17.547" v="8129" actId="20577"/>
          <ac:spMkLst>
            <pc:docMk/>
            <pc:sldMk cId="1095768152" sldId="386"/>
            <ac:spMk id="3" creationId="{B3B2A76D-3F08-9C2B-C3E3-4A25DA409F80}"/>
          </ac:spMkLst>
        </pc:spChg>
        <pc:spChg chg="add mod">
          <ac:chgData name="Ali, Syed Waqqas" userId="1b3a5f44-9498-4738-8c4e-8127257d744d" providerId="ADAL" clId="{4A28C76C-E552-4F24-A77C-BA35E5FD0036}" dt="2024-03-26T15:12:35.778" v="8281" actId="207"/>
          <ac:spMkLst>
            <pc:docMk/>
            <pc:sldMk cId="1095768152" sldId="386"/>
            <ac:spMk id="9" creationId="{988D8D3A-436F-A943-AEEA-E2D66424E80F}"/>
          </ac:spMkLst>
        </pc:spChg>
        <pc:spChg chg="add mod">
          <ac:chgData name="Ali, Syed Waqqas" userId="1b3a5f44-9498-4738-8c4e-8127257d744d" providerId="ADAL" clId="{4A28C76C-E552-4F24-A77C-BA35E5FD0036}" dt="2024-03-26T15:12:35.778" v="8281" actId="207"/>
          <ac:spMkLst>
            <pc:docMk/>
            <pc:sldMk cId="1095768152" sldId="386"/>
            <ac:spMk id="10" creationId="{183FEF34-622C-F2ED-6B8B-5F71F975FB80}"/>
          </ac:spMkLst>
        </pc:spChg>
      </pc:sldChg>
      <pc:sldChg chg="del">
        <pc:chgData name="Ali, Syed Waqqas" userId="1b3a5f44-9498-4738-8c4e-8127257d744d" providerId="ADAL" clId="{4A28C76C-E552-4F24-A77C-BA35E5FD0036}" dt="2024-03-24T19:40:54.756" v="0" actId="47"/>
        <pc:sldMkLst>
          <pc:docMk/>
          <pc:sldMk cId="2081157828" sldId="387"/>
        </pc:sldMkLst>
      </pc:sldChg>
      <pc:sldChg chg="addSp delSp modSp add mod">
        <pc:chgData name="Ali, Syed Waqqas" userId="1b3a5f44-9498-4738-8c4e-8127257d744d" providerId="ADAL" clId="{4A28C76C-E552-4F24-A77C-BA35E5FD0036}" dt="2024-03-26T15:17:59.581" v="8470" actId="478"/>
        <pc:sldMkLst>
          <pc:docMk/>
          <pc:sldMk cId="3271847215" sldId="387"/>
        </pc:sldMkLst>
        <pc:spChg chg="del">
          <ac:chgData name="Ali, Syed Waqqas" userId="1b3a5f44-9498-4738-8c4e-8127257d744d" providerId="ADAL" clId="{4A28C76C-E552-4F24-A77C-BA35E5FD0036}" dt="2024-03-26T15:15:16.932" v="8283"/>
          <ac:spMkLst>
            <pc:docMk/>
            <pc:sldMk cId="3271847215" sldId="387"/>
            <ac:spMk id="3" creationId="{B3B2A76D-3F08-9C2B-C3E3-4A25DA409F80}"/>
          </ac:spMkLst>
        </pc:spChg>
        <pc:spChg chg="add mod">
          <ac:chgData name="Ali, Syed Waqqas" userId="1b3a5f44-9498-4738-8c4e-8127257d744d" providerId="ADAL" clId="{4A28C76C-E552-4F24-A77C-BA35E5FD0036}" dt="2024-03-26T15:16:10.963" v="8348" actId="1076"/>
          <ac:spMkLst>
            <pc:docMk/>
            <pc:sldMk cId="3271847215" sldId="387"/>
            <ac:spMk id="10" creationId="{92ADA359-9295-2B76-B72D-C80AB888131E}"/>
          </ac:spMkLst>
        </pc:spChg>
        <pc:spChg chg="add del mod">
          <ac:chgData name="Ali, Syed Waqqas" userId="1b3a5f44-9498-4738-8c4e-8127257d744d" providerId="ADAL" clId="{4A28C76C-E552-4F24-A77C-BA35E5FD0036}" dt="2024-03-26T15:17:00.237" v="8365" actId="478"/>
          <ac:spMkLst>
            <pc:docMk/>
            <pc:sldMk cId="3271847215" sldId="387"/>
            <ac:spMk id="11" creationId="{7236D9D1-2548-5CB4-F76E-BCD960D92A1F}"/>
          </ac:spMkLst>
        </pc:spChg>
        <pc:spChg chg="add del mod">
          <ac:chgData name="Ali, Syed Waqqas" userId="1b3a5f44-9498-4738-8c4e-8127257d744d" providerId="ADAL" clId="{4A28C76C-E552-4F24-A77C-BA35E5FD0036}" dt="2024-03-26T15:16:59.422" v="8364" actId="478"/>
          <ac:spMkLst>
            <pc:docMk/>
            <pc:sldMk cId="3271847215" sldId="387"/>
            <ac:spMk id="12" creationId="{C5296336-DC18-5AC1-E0E4-FC07C7A6979C}"/>
          </ac:spMkLst>
        </pc:spChg>
        <pc:spChg chg="add del mod">
          <ac:chgData name="Ali, Syed Waqqas" userId="1b3a5f44-9498-4738-8c4e-8127257d744d" providerId="ADAL" clId="{4A28C76C-E552-4F24-A77C-BA35E5FD0036}" dt="2024-03-26T15:16:49.185" v="8363" actId="478"/>
          <ac:spMkLst>
            <pc:docMk/>
            <pc:sldMk cId="3271847215" sldId="387"/>
            <ac:spMk id="13" creationId="{5DF100B4-B5DA-E9C5-D8D7-2FBC487ADC2D}"/>
          </ac:spMkLst>
        </pc:spChg>
        <pc:spChg chg="add del mod">
          <ac:chgData name="Ali, Syed Waqqas" userId="1b3a5f44-9498-4738-8c4e-8127257d744d" providerId="ADAL" clId="{4A28C76C-E552-4F24-A77C-BA35E5FD0036}" dt="2024-03-26T15:16:48.502" v="8362" actId="478"/>
          <ac:spMkLst>
            <pc:docMk/>
            <pc:sldMk cId="3271847215" sldId="387"/>
            <ac:spMk id="14" creationId="{CE2499A8-529C-374E-4D1B-8E303B0A856C}"/>
          </ac:spMkLst>
        </pc:spChg>
        <pc:spChg chg="add del mod">
          <ac:chgData name="Ali, Syed Waqqas" userId="1b3a5f44-9498-4738-8c4e-8127257d744d" providerId="ADAL" clId="{4A28C76C-E552-4F24-A77C-BA35E5FD0036}" dt="2024-03-26T15:16:47.781" v="8361" actId="478"/>
          <ac:spMkLst>
            <pc:docMk/>
            <pc:sldMk cId="3271847215" sldId="387"/>
            <ac:spMk id="15" creationId="{95AA0185-5488-41EB-FEEF-220B0D34D89A}"/>
          </ac:spMkLst>
        </pc:spChg>
        <pc:spChg chg="add del mod ord">
          <ac:chgData name="Ali, Syed Waqqas" userId="1b3a5f44-9498-4738-8c4e-8127257d744d" providerId="ADAL" clId="{4A28C76C-E552-4F24-A77C-BA35E5FD0036}" dt="2024-03-26T15:17:59.581" v="8470" actId="478"/>
          <ac:spMkLst>
            <pc:docMk/>
            <pc:sldMk cId="3271847215" sldId="387"/>
            <ac:spMk id="16" creationId="{D8073CF8-3DAB-B61F-0615-79EDA05D6628}"/>
          </ac:spMkLst>
        </pc:spChg>
        <pc:picChg chg="add mod">
          <ac:chgData name="Ali, Syed Waqqas" userId="1b3a5f44-9498-4738-8c4e-8127257d744d" providerId="ADAL" clId="{4A28C76C-E552-4F24-A77C-BA35E5FD0036}" dt="2024-03-26T15:15:16.932" v="8283"/>
          <ac:picMkLst>
            <pc:docMk/>
            <pc:sldMk cId="3271847215" sldId="387"/>
            <ac:picMk id="9" creationId="{0A6CE27C-C0DB-67C9-81A4-03555DC15AD2}"/>
          </ac:picMkLst>
        </pc:picChg>
      </pc:sldChg>
      <pc:sldChg chg="modSp add mod">
        <pc:chgData name="Ali, Syed Waqqas" userId="1b3a5f44-9498-4738-8c4e-8127257d744d" providerId="ADAL" clId="{4A28C76C-E552-4F24-A77C-BA35E5FD0036}" dt="2024-03-26T16:24:00.701" v="12868" actId="207"/>
        <pc:sldMkLst>
          <pc:docMk/>
          <pc:sldMk cId="1340788164" sldId="388"/>
        </pc:sldMkLst>
        <pc:spChg chg="mod">
          <ac:chgData name="Ali, Syed Waqqas" userId="1b3a5f44-9498-4738-8c4e-8127257d744d" providerId="ADAL" clId="{4A28C76C-E552-4F24-A77C-BA35E5FD0036}" dt="2024-03-26T16:24:00.701" v="12868" actId="207"/>
          <ac:spMkLst>
            <pc:docMk/>
            <pc:sldMk cId="1340788164" sldId="388"/>
            <ac:spMk id="2" creationId="{0F38800C-8A7D-E150-1D69-4C942110B9A3}"/>
          </ac:spMkLst>
        </pc:spChg>
        <pc:spChg chg="mod">
          <ac:chgData name="Ali, Syed Waqqas" userId="1b3a5f44-9498-4738-8c4e-8127257d744d" providerId="ADAL" clId="{4A28C76C-E552-4F24-A77C-BA35E5FD0036}" dt="2024-03-26T15:23:31.249" v="8884" actId="20577"/>
          <ac:spMkLst>
            <pc:docMk/>
            <pc:sldMk cId="1340788164" sldId="388"/>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349416601" sldId="388"/>
        </pc:sldMkLst>
      </pc:sldChg>
      <pc:sldChg chg="del">
        <pc:chgData name="Ali, Syed Waqqas" userId="1b3a5f44-9498-4738-8c4e-8127257d744d" providerId="ADAL" clId="{4A28C76C-E552-4F24-A77C-BA35E5FD0036}" dt="2024-03-24T19:40:54.756" v="0" actId="47"/>
        <pc:sldMkLst>
          <pc:docMk/>
          <pc:sldMk cId="1723093894" sldId="389"/>
        </pc:sldMkLst>
      </pc:sldChg>
      <pc:sldChg chg="modSp add mod">
        <pc:chgData name="Ali, Syed Waqqas" userId="1b3a5f44-9498-4738-8c4e-8127257d744d" providerId="ADAL" clId="{4A28C76C-E552-4F24-A77C-BA35E5FD0036}" dt="2024-03-26T15:17:51.246" v="8469" actId="403"/>
        <pc:sldMkLst>
          <pc:docMk/>
          <pc:sldMk cId="1806050605" sldId="389"/>
        </pc:sldMkLst>
        <pc:spChg chg="mod">
          <ac:chgData name="Ali, Syed Waqqas" userId="1b3a5f44-9498-4738-8c4e-8127257d744d" providerId="ADAL" clId="{4A28C76C-E552-4F24-A77C-BA35E5FD0036}" dt="2024-03-26T15:17:43.211" v="8466" actId="20577"/>
          <ac:spMkLst>
            <pc:docMk/>
            <pc:sldMk cId="1806050605" sldId="389"/>
            <ac:spMk id="2" creationId="{0F38800C-8A7D-E150-1D69-4C942110B9A3}"/>
          </ac:spMkLst>
        </pc:spChg>
        <pc:spChg chg="mod">
          <ac:chgData name="Ali, Syed Waqqas" userId="1b3a5f44-9498-4738-8c4e-8127257d744d" providerId="ADAL" clId="{4A28C76C-E552-4F24-A77C-BA35E5FD0036}" dt="2024-03-26T15:17:51.246" v="8469" actId="403"/>
          <ac:spMkLst>
            <pc:docMk/>
            <pc:sldMk cId="1806050605" sldId="389"/>
            <ac:spMk id="10" creationId="{92ADA359-9295-2B76-B72D-C80AB888131E}"/>
          </ac:spMkLst>
        </pc:spChg>
      </pc:sldChg>
      <pc:sldChg chg="modSp add mod ord">
        <pc:chgData name="Ali, Syed Waqqas" userId="1b3a5f44-9498-4738-8c4e-8127257d744d" providerId="ADAL" clId="{4A28C76C-E552-4F24-A77C-BA35E5FD0036}" dt="2024-03-26T15:27:45.664" v="9298" actId="20577"/>
        <pc:sldMkLst>
          <pc:docMk/>
          <pc:sldMk cId="2259060172" sldId="390"/>
        </pc:sldMkLst>
        <pc:spChg chg="mod">
          <ac:chgData name="Ali, Syed Waqqas" userId="1b3a5f44-9498-4738-8c4e-8127257d744d" providerId="ADAL" clId="{4A28C76C-E552-4F24-A77C-BA35E5FD0036}" dt="2024-03-26T15:27:17.244" v="9138" actId="20577"/>
          <ac:spMkLst>
            <pc:docMk/>
            <pc:sldMk cId="2259060172" sldId="390"/>
            <ac:spMk id="2" creationId="{0F38800C-8A7D-E150-1D69-4C942110B9A3}"/>
          </ac:spMkLst>
        </pc:spChg>
        <pc:spChg chg="mod">
          <ac:chgData name="Ali, Syed Waqqas" userId="1b3a5f44-9498-4738-8c4e-8127257d744d" providerId="ADAL" clId="{4A28C76C-E552-4F24-A77C-BA35E5FD0036}" dt="2024-03-26T15:27:45.664" v="9298" actId="20577"/>
          <ac:spMkLst>
            <pc:docMk/>
            <pc:sldMk cId="2259060172" sldId="39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4140361528" sldId="390"/>
        </pc:sldMkLst>
      </pc:sldChg>
      <pc:sldChg chg="del">
        <pc:chgData name="Ali, Syed Waqqas" userId="1b3a5f44-9498-4738-8c4e-8127257d744d" providerId="ADAL" clId="{4A28C76C-E552-4F24-A77C-BA35E5FD0036}" dt="2024-03-24T19:40:54.756" v="0" actId="47"/>
        <pc:sldMkLst>
          <pc:docMk/>
          <pc:sldMk cId="847984451" sldId="391"/>
        </pc:sldMkLst>
      </pc:sldChg>
      <pc:sldChg chg="addSp delSp modSp add mod">
        <pc:chgData name="Ali, Syed Waqqas" userId="1b3a5f44-9498-4738-8c4e-8127257d744d" providerId="ADAL" clId="{4A28C76C-E552-4F24-A77C-BA35E5FD0036}" dt="2024-03-26T15:27:04.398" v="9129" actId="207"/>
        <pc:sldMkLst>
          <pc:docMk/>
          <pc:sldMk cId="1479426001" sldId="391"/>
        </pc:sldMkLst>
        <pc:spChg chg="mod">
          <ac:chgData name="Ali, Syed Waqqas" userId="1b3a5f44-9498-4738-8c4e-8127257d744d" providerId="ADAL" clId="{4A28C76C-E552-4F24-A77C-BA35E5FD0036}" dt="2024-03-26T15:26:19.548" v="9060" actId="20577"/>
          <ac:spMkLst>
            <pc:docMk/>
            <pc:sldMk cId="1479426001" sldId="391"/>
            <ac:spMk id="2" creationId="{7941C4D4-39FE-4935-5E75-41F4E4B94491}"/>
          </ac:spMkLst>
        </pc:spChg>
        <pc:spChg chg="del">
          <ac:chgData name="Ali, Syed Waqqas" userId="1b3a5f44-9498-4738-8c4e-8127257d744d" providerId="ADAL" clId="{4A28C76C-E552-4F24-A77C-BA35E5FD0036}" dt="2024-03-26T15:24:08.175" v="8911" actId="3680"/>
          <ac:spMkLst>
            <pc:docMk/>
            <pc:sldMk cId="1479426001" sldId="391"/>
            <ac:spMk id="3" creationId="{CD25B33D-4588-828C-A6BD-8326B33B6334}"/>
          </ac:spMkLst>
        </pc:spChg>
        <pc:spChg chg="del">
          <ac:chgData name="Ali, Syed Waqqas" userId="1b3a5f44-9498-4738-8c4e-8127257d744d" providerId="ADAL" clId="{4A28C76C-E552-4F24-A77C-BA35E5FD0036}" dt="2024-03-26T15:24:14.260" v="8913"/>
          <ac:spMkLst>
            <pc:docMk/>
            <pc:sldMk cId="1479426001" sldId="391"/>
            <ac:spMk id="4" creationId="{49959AFF-12A6-2BF9-0391-BF2E7E44A9BF}"/>
          </ac:spMkLst>
        </pc:spChg>
        <pc:graphicFrameChg chg="add mod ord modGraphic">
          <ac:chgData name="Ali, Syed Waqqas" userId="1b3a5f44-9498-4738-8c4e-8127257d744d" providerId="ADAL" clId="{4A28C76C-E552-4F24-A77C-BA35E5FD0036}" dt="2024-03-26T15:26:51.757" v="9126" actId="403"/>
          <ac:graphicFrameMkLst>
            <pc:docMk/>
            <pc:sldMk cId="1479426001" sldId="391"/>
            <ac:graphicFrameMk id="10" creationId="{4265343E-6462-2D70-8C7B-DCF2218314A9}"/>
          </ac:graphicFrameMkLst>
        </pc:graphicFrameChg>
        <pc:graphicFrameChg chg="add mod modGraphic">
          <ac:chgData name="Ali, Syed Waqqas" userId="1b3a5f44-9498-4738-8c4e-8127257d744d" providerId="ADAL" clId="{4A28C76C-E552-4F24-A77C-BA35E5FD0036}" dt="2024-03-26T15:27:04.398" v="9129" actId="207"/>
          <ac:graphicFrameMkLst>
            <pc:docMk/>
            <pc:sldMk cId="1479426001" sldId="391"/>
            <ac:graphicFrameMk id="11" creationId="{CDA817BD-82FF-DC79-9921-1568FFE59347}"/>
          </ac:graphicFrameMkLst>
        </pc:graphicFrameChg>
      </pc:sldChg>
      <pc:sldChg chg="del">
        <pc:chgData name="Ali, Syed Waqqas" userId="1b3a5f44-9498-4738-8c4e-8127257d744d" providerId="ADAL" clId="{4A28C76C-E552-4F24-A77C-BA35E5FD0036}" dt="2024-03-24T19:40:54.756" v="0" actId="47"/>
        <pc:sldMkLst>
          <pc:docMk/>
          <pc:sldMk cId="138628198" sldId="392"/>
        </pc:sldMkLst>
      </pc:sldChg>
      <pc:sldChg chg="modSp add mod">
        <pc:chgData name="Ali, Syed Waqqas" userId="1b3a5f44-9498-4738-8c4e-8127257d744d" providerId="ADAL" clId="{4A28C76C-E552-4F24-A77C-BA35E5FD0036}" dt="2024-03-26T15:29:25.891" v="9412" actId="207"/>
        <pc:sldMkLst>
          <pc:docMk/>
          <pc:sldMk cId="3449067220" sldId="392"/>
        </pc:sldMkLst>
        <pc:graphicFrameChg chg="mod modGraphic">
          <ac:chgData name="Ali, Syed Waqqas" userId="1b3a5f44-9498-4738-8c4e-8127257d744d" providerId="ADAL" clId="{4A28C76C-E552-4F24-A77C-BA35E5FD0036}" dt="2024-03-26T15:28:32.827" v="9352" actId="20577"/>
          <ac:graphicFrameMkLst>
            <pc:docMk/>
            <pc:sldMk cId="3449067220" sldId="392"/>
            <ac:graphicFrameMk id="10" creationId="{4265343E-6462-2D70-8C7B-DCF2218314A9}"/>
          </ac:graphicFrameMkLst>
        </pc:graphicFrameChg>
        <pc:graphicFrameChg chg="modGraphic">
          <ac:chgData name="Ali, Syed Waqqas" userId="1b3a5f44-9498-4738-8c4e-8127257d744d" providerId="ADAL" clId="{4A28C76C-E552-4F24-A77C-BA35E5FD0036}" dt="2024-03-26T15:29:25.891" v="9412" actId="207"/>
          <ac:graphicFrameMkLst>
            <pc:docMk/>
            <pc:sldMk cId="3449067220" sldId="392"/>
            <ac:graphicFrameMk id="11" creationId="{CDA817BD-82FF-DC79-9921-1568FFE59347}"/>
          </ac:graphicFrameMkLst>
        </pc:graphicFrameChg>
      </pc:sldChg>
      <pc:sldChg chg="modSp add mod">
        <pc:chgData name="Ali, Syed Waqqas" userId="1b3a5f44-9498-4738-8c4e-8127257d744d" providerId="ADAL" clId="{4A28C76C-E552-4F24-A77C-BA35E5FD0036}" dt="2024-03-26T15:30:50.727" v="9720" actId="403"/>
        <pc:sldMkLst>
          <pc:docMk/>
          <pc:sldMk cId="125528541" sldId="393"/>
        </pc:sldMkLst>
        <pc:spChg chg="mod">
          <ac:chgData name="Ali, Syed Waqqas" userId="1b3a5f44-9498-4738-8c4e-8127257d744d" providerId="ADAL" clId="{4A28C76C-E552-4F24-A77C-BA35E5FD0036}" dt="2024-03-26T15:30:50.727" v="9720" actId="403"/>
          <ac:spMkLst>
            <pc:docMk/>
            <pc:sldMk cId="125528541" sldId="393"/>
            <ac:spMk id="2" creationId="{0F38800C-8A7D-E150-1D69-4C942110B9A3}"/>
          </ac:spMkLst>
        </pc:spChg>
        <pc:spChg chg="mod">
          <ac:chgData name="Ali, Syed Waqqas" userId="1b3a5f44-9498-4738-8c4e-8127257d744d" providerId="ADAL" clId="{4A28C76C-E552-4F24-A77C-BA35E5FD0036}" dt="2024-03-26T15:30:33.632" v="9716" actId="20577"/>
          <ac:spMkLst>
            <pc:docMk/>
            <pc:sldMk cId="125528541" sldId="393"/>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503668754" sldId="393"/>
        </pc:sldMkLst>
      </pc:sldChg>
      <pc:sldChg chg="del">
        <pc:chgData name="Ali, Syed Waqqas" userId="1b3a5f44-9498-4738-8c4e-8127257d744d" providerId="ADAL" clId="{4A28C76C-E552-4F24-A77C-BA35E5FD0036}" dt="2024-03-24T19:40:54.756" v="0" actId="47"/>
        <pc:sldMkLst>
          <pc:docMk/>
          <pc:sldMk cId="92056874" sldId="394"/>
        </pc:sldMkLst>
      </pc:sldChg>
      <pc:sldChg chg="modSp add mod">
        <pc:chgData name="Ali, Syed Waqqas" userId="1b3a5f44-9498-4738-8c4e-8127257d744d" providerId="ADAL" clId="{4A28C76C-E552-4F24-A77C-BA35E5FD0036}" dt="2024-03-26T15:50:37.382" v="10750" actId="20577"/>
        <pc:sldMkLst>
          <pc:docMk/>
          <pc:sldMk cId="3171202462" sldId="394"/>
        </pc:sldMkLst>
        <pc:spChg chg="mod">
          <ac:chgData name="Ali, Syed Waqqas" userId="1b3a5f44-9498-4738-8c4e-8127257d744d" providerId="ADAL" clId="{4A28C76C-E552-4F24-A77C-BA35E5FD0036}" dt="2024-03-26T15:31:02.130" v="9740" actId="403"/>
          <ac:spMkLst>
            <pc:docMk/>
            <pc:sldMk cId="3171202462" sldId="394"/>
            <ac:spMk id="2" creationId="{0F38800C-8A7D-E150-1D69-4C942110B9A3}"/>
          </ac:spMkLst>
        </pc:spChg>
        <pc:spChg chg="mod">
          <ac:chgData name="Ali, Syed Waqqas" userId="1b3a5f44-9498-4738-8c4e-8127257d744d" providerId="ADAL" clId="{4A28C76C-E552-4F24-A77C-BA35E5FD0036}" dt="2024-03-26T15:50:37.382" v="10750" actId="20577"/>
          <ac:spMkLst>
            <pc:docMk/>
            <pc:sldMk cId="3171202462" sldId="394"/>
            <ac:spMk id="3" creationId="{B3B2A76D-3F08-9C2B-C3E3-4A25DA409F80}"/>
          </ac:spMkLst>
        </pc:spChg>
      </pc:sldChg>
      <pc:sldChg chg="addSp delSp modSp add mod">
        <pc:chgData name="Ali, Syed Waqqas" userId="1b3a5f44-9498-4738-8c4e-8127257d744d" providerId="ADAL" clId="{4A28C76C-E552-4F24-A77C-BA35E5FD0036}" dt="2024-03-26T15:41:28.390" v="10204" actId="208"/>
        <pc:sldMkLst>
          <pc:docMk/>
          <pc:sldMk cId="1372666797" sldId="395"/>
        </pc:sldMkLst>
        <pc:spChg chg="mod">
          <ac:chgData name="Ali, Syed Waqqas" userId="1b3a5f44-9498-4738-8c4e-8127257d744d" providerId="ADAL" clId="{4A28C76C-E552-4F24-A77C-BA35E5FD0036}" dt="2024-03-26T15:39:56.329" v="10186" actId="403"/>
          <ac:spMkLst>
            <pc:docMk/>
            <pc:sldMk cId="1372666797" sldId="395"/>
            <ac:spMk id="2" creationId="{0F38800C-8A7D-E150-1D69-4C942110B9A3}"/>
          </ac:spMkLst>
        </pc:spChg>
        <pc:spChg chg="mod">
          <ac:chgData name="Ali, Syed Waqqas" userId="1b3a5f44-9498-4738-8c4e-8127257d744d" providerId="ADAL" clId="{4A28C76C-E552-4F24-A77C-BA35E5FD0036}" dt="2024-03-26T15:40:13.101" v="10203" actId="20577"/>
          <ac:spMkLst>
            <pc:docMk/>
            <pc:sldMk cId="1372666797" sldId="395"/>
            <ac:spMk id="3" creationId="{B3B2A76D-3F08-9C2B-C3E3-4A25DA409F80}"/>
          </ac:spMkLst>
        </pc:spChg>
        <pc:picChg chg="add del mod">
          <ac:chgData name="Ali, Syed Waqqas" userId="1b3a5f44-9498-4738-8c4e-8127257d744d" providerId="ADAL" clId="{4A28C76C-E552-4F24-A77C-BA35E5FD0036}" dt="2024-03-26T15:38:53.809" v="10078" actId="478"/>
          <ac:picMkLst>
            <pc:docMk/>
            <pc:sldMk cId="1372666797" sldId="395"/>
            <ac:picMk id="10" creationId="{FE3980CB-A840-90E4-B7EF-EF75D86F5D52}"/>
          </ac:picMkLst>
        </pc:picChg>
        <pc:picChg chg="add mod">
          <ac:chgData name="Ali, Syed Waqqas" userId="1b3a5f44-9498-4738-8c4e-8127257d744d" providerId="ADAL" clId="{4A28C76C-E552-4F24-A77C-BA35E5FD0036}" dt="2024-03-26T15:41:28.390" v="10204" actId="208"/>
          <ac:picMkLst>
            <pc:docMk/>
            <pc:sldMk cId="1372666797" sldId="395"/>
            <ac:picMk id="12" creationId="{2DDDFC23-042A-287D-84EA-31E19A14C52C}"/>
          </ac:picMkLst>
        </pc:picChg>
      </pc:sldChg>
      <pc:sldChg chg="del">
        <pc:chgData name="Ali, Syed Waqqas" userId="1b3a5f44-9498-4738-8c4e-8127257d744d" providerId="ADAL" clId="{4A28C76C-E552-4F24-A77C-BA35E5FD0036}" dt="2024-03-24T19:40:54.756" v="0" actId="47"/>
        <pc:sldMkLst>
          <pc:docMk/>
          <pc:sldMk cId="3105262191" sldId="395"/>
        </pc:sldMkLst>
      </pc:sldChg>
      <pc:sldChg chg="del">
        <pc:chgData name="Ali, Syed Waqqas" userId="1b3a5f44-9498-4738-8c4e-8127257d744d" providerId="ADAL" clId="{4A28C76C-E552-4F24-A77C-BA35E5FD0036}" dt="2024-03-24T19:40:54.756" v="0" actId="47"/>
        <pc:sldMkLst>
          <pc:docMk/>
          <pc:sldMk cId="28456391" sldId="396"/>
        </pc:sldMkLst>
      </pc:sldChg>
      <pc:sldChg chg="modSp add mod">
        <pc:chgData name="Ali, Syed Waqqas" userId="1b3a5f44-9498-4738-8c4e-8127257d744d" providerId="ADAL" clId="{4A28C76C-E552-4F24-A77C-BA35E5FD0036}" dt="2024-03-26T15:43:28.689" v="10319" actId="20577"/>
        <pc:sldMkLst>
          <pc:docMk/>
          <pc:sldMk cId="3531671725" sldId="396"/>
        </pc:sldMkLst>
        <pc:spChg chg="mod">
          <ac:chgData name="Ali, Syed Waqqas" userId="1b3a5f44-9498-4738-8c4e-8127257d744d" providerId="ADAL" clId="{4A28C76C-E552-4F24-A77C-BA35E5FD0036}" dt="2024-03-26T15:43:09.528" v="10216" actId="20577"/>
          <ac:spMkLst>
            <pc:docMk/>
            <pc:sldMk cId="3531671725" sldId="396"/>
            <ac:spMk id="2" creationId="{0F38800C-8A7D-E150-1D69-4C942110B9A3}"/>
          </ac:spMkLst>
        </pc:spChg>
        <pc:spChg chg="mod">
          <ac:chgData name="Ali, Syed Waqqas" userId="1b3a5f44-9498-4738-8c4e-8127257d744d" providerId="ADAL" clId="{4A28C76C-E552-4F24-A77C-BA35E5FD0036}" dt="2024-03-26T15:43:28.689" v="10319" actId="20577"/>
          <ac:spMkLst>
            <pc:docMk/>
            <pc:sldMk cId="3531671725" sldId="396"/>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811340577" sldId="397"/>
        </pc:sldMkLst>
      </pc:sldChg>
      <pc:sldChg chg="addSp modSp add mod">
        <pc:chgData name="Ali, Syed Waqqas" userId="1b3a5f44-9498-4738-8c4e-8127257d744d" providerId="ADAL" clId="{4A28C76C-E552-4F24-A77C-BA35E5FD0036}" dt="2024-03-26T16:24:32.808" v="12871" actId="403"/>
        <pc:sldMkLst>
          <pc:docMk/>
          <pc:sldMk cId="3988660602" sldId="397"/>
        </pc:sldMkLst>
        <pc:spChg chg="mod">
          <ac:chgData name="Ali, Syed Waqqas" userId="1b3a5f44-9498-4738-8c4e-8127257d744d" providerId="ADAL" clId="{4A28C76C-E552-4F24-A77C-BA35E5FD0036}" dt="2024-03-26T16:24:32.808" v="12871" actId="403"/>
          <ac:spMkLst>
            <pc:docMk/>
            <pc:sldMk cId="3988660602" sldId="397"/>
            <ac:spMk id="2" creationId="{0F38800C-8A7D-E150-1D69-4C942110B9A3}"/>
          </ac:spMkLst>
        </pc:spChg>
        <pc:spChg chg="mod">
          <ac:chgData name="Ali, Syed Waqqas" userId="1b3a5f44-9498-4738-8c4e-8127257d744d" providerId="ADAL" clId="{4A28C76C-E552-4F24-A77C-BA35E5FD0036}" dt="2024-03-26T15:45:30.088" v="10417" actId="14100"/>
          <ac:spMkLst>
            <pc:docMk/>
            <pc:sldMk cId="3988660602" sldId="397"/>
            <ac:spMk id="3" creationId="{B3B2A76D-3F08-9C2B-C3E3-4A25DA409F80}"/>
          </ac:spMkLst>
        </pc:spChg>
        <pc:spChg chg="add mod">
          <ac:chgData name="Ali, Syed Waqqas" userId="1b3a5f44-9498-4738-8c4e-8127257d744d" providerId="ADAL" clId="{4A28C76C-E552-4F24-A77C-BA35E5FD0036}" dt="2024-03-26T16:13:49.305" v="12551" actId="20577"/>
          <ac:spMkLst>
            <pc:docMk/>
            <pc:sldMk cId="3988660602" sldId="397"/>
            <ac:spMk id="10" creationId="{44148232-DCA5-9A34-0FA9-E35AE53DD4A0}"/>
          </ac:spMkLst>
        </pc:spChg>
        <pc:spChg chg="add mod">
          <ac:chgData name="Ali, Syed Waqqas" userId="1b3a5f44-9498-4738-8c4e-8127257d744d" providerId="ADAL" clId="{4A28C76C-E552-4F24-A77C-BA35E5FD0036}" dt="2024-03-26T16:14:00.215" v="12553" actId="20577"/>
          <ac:spMkLst>
            <pc:docMk/>
            <pc:sldMk cId="3988660602" sldId="397"/>
            <ac:spMk id="11" creationId="{D6133914-C4ED-A73A-A74E-5F023C16F8A4}"/>
          </ac:spMkLst>
        </pc:spChg>
        <pc:spChg chg="add mod">
          <ac:chgData name="Ali, Syed Waqqas" userId="1b3a5f44-9498-4738-8c4e-8127257d744d" providerId="ADAL" clId="{4A28C76C-E552-4F24-A77C-BA35E5FD0036}" dt="2024-03-26T16:14:02.043" v="12555" actId="20577"/>
          <ac:spMkLst>
            <pc:docMk/>
            <pc:sldMk cId="3988660602" sldId="397"/>
            <ac:spMk id="12" creationId="{10627F55-20EE-DFE9-FA55-03FBDD0C7257}"/>
          </ac:spMkLst>
        </pc:spChg>
        <pc:spChg chg="add mod">
          <ac:chgData name="Ali, Syed Waqqas" userId="1b3a5f44-9498-4738-8c4e-8127257d744d" providerId="ADAL" clId="{4A28C76C-E552-4F24-A77C-BA35E5FD0036}" dt="2024-03-26T16:14:04.010" v="12557" actId="20577"/>
          <ac:spMkLst>
            <pc:docMk/>
            <pc:sldMk cId="3988660602" sldId="397"/>
            <ac:spMk id="13" creationId="{787B908C-2416-F530-71B1-3934EF6A57AE}"/>
          </ac:spMkLst>
        </pc:spChg>
        <pc:graphicFrameChg chg="add mod modGraphic">
          <ac:chgData name="Ali, Syed Waqqas" userId="1b3a5f44-9498-4738-8c4e-8127257d744d" providerId="ADAL" clId="{4A28C76C-E552-4F24-A77C-BA35E5FD0036}" dt="2024-03-26T15:57:44.906" v="11377" actId="20577"/>
          <ac:graphicFrameMkLst>
            <pc:docMk/>
            <pc:sldMk cId="3988660602" sldId="397"/>
            <ac:graphicFrameMk id="9" creationId="{39D42BBF-3EA9-AD58-D585-6AE98D21F5DB}"/>
          </ac:graphicFrameMkLst>
        </pc:graphicFrameChg>
        <pc:cxnChg chg="add mod">
          <ac:chgData name="Ali, Syed Waqqas" userId="1b3a5f44-9498-4738-8c4e-8127257d744d" providerId="ADAL" clId="{4A28C76C-E552-4F24-A77C-BA35E5FD0036}" dt="2024-03-26T15:47:11.044" v="10485" actId="692"/>
          <ac:cxnSpMkLst>
            <pc:docMk/>
            <pc:sldMk cId="3988660602" sldId="397"/>
            <ac:cxnSpMk id="15" creationId="{B2866B9F-2A99-A0D3-B79F-57D7C610EE96}"/>
          </ac:cxnSpMkLst>
        </pc:cxnChg>
      </pc:sldChg>
      <pc:sldChg chg="addSp delSp modSp add del mod">
        <pc:chgData name="Ali, Syed Waqqas" userId="1b3a5f44-9498-4738-8c4e-8127257d744d" providerId="ADAL" clId="{4A28C76C-E552-4F24-A77C-BA35E5FD0036}" dt="2024-03-26T16:20:21.238" v="12851" actId="47"/>
        <pc:sldMkLst>
          <pc:docMk/>
          <pc:sldMk cId="2839646901" sldId="398"/>
        </pc:sldMkLst>
        <pc:spChg chg="mod">
          <ac:chgData name="Ali, Syed Waqqas" userId="1b3a5f44-9498-4738-8c4e-8127257d744d" providerId="ADAL" clId="{4A28C76C-E552-4F24-A77C-BA35E5FD0036}" dt="2024-03-26T16:14:15.514" v="12559" actId="20577"/>
          <ac:spMkLst>
            <pc:docMk/>
            <pc:sldMk cId="2839646901" sldId="398"/>
            <ac:spMk id="3" creationId="{B3B2A76D-3F08-9C2B-C3E3-4A25DA409F80}"/>
          </ac:spMkLst>
        </pc:spChg>
        <pc:spChg chg="mod">
          <ac:chgData name="Ali, Syed Waqqas" userId="1b3a5f44-9498-4738-8c4e-8127257d744d" providerId="ADAL" clId="{4A28C76C-E552-4F24-A77C-BA35E5FD0036}" dt="2024-03-26T16:14:28.071" v="12560" actId="1076"/>
          <ac:spMkLst>
            <pc:docMk/>
            <pc:sldMk cId="2839646901" sldId="398"/>
            <ac:spMk id="10" creationId="{44148232-DCA5-9A34-0FA9-E35AE53DD4A0}"/>
          </ac:spMkLst>
        </pc:spChg>
        <pc:spChg chg="mod">
          <ac:chgData name="Ali, Syed Waqqas" userId="1b3a5f44-9498-4738-8c4e-8127257d744d" providerId="ADAL" clId="{4A28C76C-E552-4F24-A77C-BA35E5FD0036}" dt="2024-03-26T16:14:39.746" v="12568" actId="1076"/>
          <ac:spMkLst>
            <pc:docMk/>
            <pc:sldMk cId="2839646901" sldId="398"/>
            <ac:spMk id="11" creationId="{D6133914-C4ED-A73A-A74E-5F023C16F8A4}"/>
          </ac:spMkLst>
        </pc:spChg>
        <pc:spChg chg="mod">
          <ac:chgData name="Ali, Syed Waqqas" userId="1b3a5f44-9498-4738-8c4e-8127257d744d" providerId="ADAL" clId="{4A28C76C-E552-4F24-A77C-BA35E5FD0036}" dt="2024-03-26T16:12:41.614" v="12520" actId="1038"/>
          <ac:spMkLst>
            <pc:docMk/>
            <pc:sldMk cId="2839646901" sldId="398"/>
            <ac:spMk id="12" creationId="{10627F55-20EE-DFE9-FA55-03FBDD0C7257}"/>
          </ac:spMkLst>
        </pc:spChg>
        <pc:spChg chg="mod">
          <ac:chgData name="Ali, Syed Waqqas" userId="1b3a5f44-9498-4738-8c4e-8127257d744d" providerId="ADAL" clId="{4A28C76C-E552-4F24-A77C-BA35E5FD0036}" dt="2024-03-26T16:12:41.614" v="12520" actId="1038"/>
          <ac:spMkLst>
            <pc:docMk/>
            <pc:sldMk cId="2839646901" sldId="398"/>
            <ac:spMk id="13" creationId="{787B908C-2416-F530-71B1-3934EF6A57AE}"/>
          </ac:spMkLst>
        </pc:spChg>
        <pc:spChg chg="add mod">
          <ac:chgData name="Ali, Syed Waqqas" userId="1b3a5f44-9498-4738-8c4e-8127257d744d" providerId="ADAL" clId="{4A28C76C-E552-4F24-A77C-BA35E5FD0036}" dt="2024-03-26T16:14:58.147" v="12579" actId="20577"/>
          <ac:spMkLst>
            <pc:docMk/>
            <pc:sldMk cId="2839646901" sldId="398"/>
            <ac:spMk id="16" creationId="{DDC5C83A-C950-5165-7304-B8F8C26BAE11}"/>
          </ac:spMkLst>
        </pc:spChg>
        <pc:graphicFrameChg chg="modGraphic">
          <ac:chgData name="Ali, Syed Waqqas" userId="1b3a5f44-9498-4738-8c4e-8127257d744d" providerId="ADAL" clId="{4A28C76C-E552-4F24-A77C-BA35E5FD0036}" dt="2024-03-26T16:14:34.324" v="12567" actId="114"/>
          <ac:graphicFrameMkLst>
            <pc:docMk/>
            <pc:sldMk cId="2839646901" sldId="398"/>
            <ac:graphicFrameMk id="9" creationId="{39D42BBF-3EA9-AD58-D585-6AE98D21F5DB}"/>
          </ac:graphicFrameMkLst>
        </pc:graphicFrameChg>
        <pc:cxnChg chg="add mod">
          <ac:chgData name="Ali, Syed Waqqas" userId="1b3a5f44-9498-4738-8c4e-8127257d744d" providerId="ADAL" clId="{4A28C76C-E552-4F24-A77C-BA35E5FD0036}" dt="2024-03-26T16:15:33.403" v="12580" actId="1076"/>
          <ac:cxnSpMkLst>
            <pc:docMk/>
            <pc:sldMk cId="2839646901" sldId="398"/>
            <ac:cxnSpMk id="14" creationId="{9E38F8AB-5329-A036-0AF3-7AD03B4533B4}"/>
          </ac:cxnSpMkLst>
        </pc:cxnChg>
        <pc:cxnChg chg="del mod">
          <ac:chgData name="Ali, Syed Waqqas" userId="1b3a5f44-9498-4738-8c4e-8127257d744d" providerId="ADAL" clId="{4A28C76C-E552-4F24-A77C-BA35E5FD0036}" dt="2024-03-26T15:47:54.321" v="10548" actId="478"/>
          <ac:cxnSpMkLst>
            <pc:docMk/>
            <pc:sldMk cId="2839646901" sldId="398"/>
            <ac:cxnSpMk id="15" creationId="{B2866B9F-2A99-A0D3-B79F-57D7C610EE96}"/>
          </ac:cxnSpMkLst>
        </pc:cxnChg>
      </pc:sldChg>
      <pc:sldChg chg="del">
        <pc:chgData name="Ali, Syed Waqqas" userId="1b3a5f44-9498-4738-8c4e-8127257d744d" providerId="ADAL" clId="{4A28C76C-E552-4F24-A77C-BA35E5FD0036}" dt="2024-03-24T19:40:54.756" v="0" actId="47"/>
        <pc:sldMkLst>
          <pc:docMk/>
          <pc:sldMk cId="3035475114" sldId="398"/>
        </pc:sldMkLst>
      </pc:sldChg>
      <pc:sldChg chg="modSp add del mod">
        <pc:chgData name="Ali, Syed Waqqas" userId="1b3a5f44-9498-4738-8c4e-8127257d744d" providerId="ADAL" clId="{4A28C76C-E552-4F24-A77C-BA35E5FD0036}" dt="2024-03-26T16:15:58.010" v="12586" actId="47"/>
        <pc:sldMkLst>
          <pc:docMk/>
          <pc:sldMk cId="1837517003" sldId="399"/>
        </pc:sldMkLst>
        <pc:spChg chg="mod">
          <ac:chgData name="Ali, Syed Waqqas" userId="1b3a5f44-9498-4738-8c4e-8127257d744d" providerId="ADAL" clId="{4A28C76C-E552-4F24-A77C-BA35E5FD0036}" dt="2024-03-26T15:49:08.597" v="10678" actId="20577"/>
          <ac:spMkLst>
            <pc:docMk/>
            <pc:sldMk cId="1837517003" sldId="399"/>
            <ac:spMk id="3" creationId="{B3B2A76D-3F08-9C2B-C3E3-4A25DA409F80}"/>
          </ac:spMkLst>
        </pc:spChg>
        <pc:graphicFrameChg chg="modGraphic">
          <ac:chgData name="Ali, Syed Waqqas" userId="1b3a5f44-9498-4738-8c4e-8127257d744d" providerId="ADAL" clId="{4A28C76C-E552-4F24-A77C-BA35E5FD0036}" dt="2024-03-26T15:58:10.823" v="11381" actId="20577"/>
          <ac:graphicFrameMkLst>
            <pc:docMk/>
            <pc:sldMk cId="1837517003" sldId="399"/>
            <ac:graphicFrameMk id="9" creationId="{39D42BBF-3EA9-AD58-D585-6AE98D21F5DB}"/>
          </ac:graphicFrameMkLst>
        </pc:graphicFrameChg>
      </pc:sldChg>
      <pc:sldChg chg="del">
        <pc:chgData name="Ali, Syed Waqqas" userId="1b3a5f44-9498-4738-8c4e-8127257d744d" providerId="ADAL" clId="{4A28C76C-E552-4F24-A77C-BA35E5FD0036}" dt="2024-03-24T19:40:54.756" v="0" actId="47"/>
        <pc:sldMkLst>
          <pc:docMk/>
          <pc:sldMk cId="2729354042" sldId="399"/>
        </pc:sldMkLst>
      </pc:sldChg>
      <pc:sldChg chg="del">
        <pc:chgData name="Ali, Syed Waqqas" userId="1b3a5f44-9498-4738-8c4e-8127257d744d" providerId="ADAL" clId="{4A28C76C-E552-4F24-A77C-BA35E5FD0036}" dt="2024-03-24T19:40:54.756" v="0" actId="47"/>
        <pc:sldMkLst>
          <pc:docMk/>
          <pc:sldMk cId="1501330063" sldId="400"/>
        </pc:sldMkLst>
      </pc:sldChg>
      <pc:sldChg chg="modSp add mod">
        <pc:chgData name="Ali, Syed Waqqas" userId="1b3a5f44-9498-4738-8c4e-8127257d744d" providerId="ADAL" clId="{4A28C76C-E552-4F24-A77C-BA35E5FD0036}" dt="2024-03-26T16:21:18.662" v="12858" actId="20577"/>
        <pc:sldMkLst>
          <pc:docMk/>
          <pc:sldMk cId="1754381075" sldId="400"/>
        </pc:sldMkLst>
        <pc:spChg chg="mod">
          <ac:chgData name="Ali, Syed Waqqas" userId="1b3a5f44-9498-4738-8c4e-8127257d744d" providerId="ADAL" clId="{4A28C76C-E552-4F24-A77C-BA35E5FD0036}" dt="2024-03-26T15:51:12.794" v="10803" actId="20577"/>
          <ac:spMkLst>
            <pc:docMk/>
            <pc:sldMk cId="1754381075" sldId="400"/>
            <ac:spMk id="2" creationId="{0F38800C-8A7D-E150-1D69-4C942110B9A3}"/>
          </ac:spMkLst>
        </pc:spChg>
        <pc:spChg chg="mod">
          <ac:chgData name="Ali, Syed Waqqas" userId="1b3a5f44-9498-4738-8c4e-8127257d744d" providerId="ADAL" clId="{4A28C76C-E552-4F24-A77C-BA35E5FD0036}" dt="2024-03-26T16:21:18.662" v="12858" actId="20577"/>
          <ac:spMkLst>
            <pc:docMk/>
            <pc:sldMk cId="1754381075" sldId="400"/>
            <ac:spMk id="3" creationId="{B3B2A76D-3F08-9C2B-C3E3-4A25DA409F80}"/>
          </ac:spMkLst>
        </pc:spChg>
      </pc:sldChg>
      <pc:sldChg chg="modSp add mod">
        <pc:chgData name="Ali, Syed Waqqas" userId="1b3a5f44-9498-4738-8c4e-8127257d744d" providerId="ADAL" clId="{4A28C76C-E552-4F24-A77C-BA35E5FD0036}" dt="2024-03-26T15:53:58.962" v="11251" actId="20577"/>
        <pc:sldMkLst>
          <pc:docMk/>
          <pc:sldMk cId="478975375" sldId="401"/>
        </pc:sldMkLst>
        <pc:spChg chg="mod">
          <ac:chgData name="Ali, Syed Waqqas" userId="1b3a5f44-9498-4738-8c4e-8127257d744d" providerId="ADAL" clId="{4A28C76C-E552-4F24-A77C-BA35E5FD0036}" dt="2024-03-26T15:53:58.962" v="11251" actId="20577"/>
          <ac:spMkLst>
            <pc:docMk/>
            <pc:sldMk cId="478975375" sldId="401"/>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537252478" sldId="401"/>
        </pc:sldMkLst>
      </pc:sldChg>
      <pc:sldChg chg="del">
        <pc:chgData name="Ali, Syed Waqqas" userId="1b3a5f44-9498-4738-8c4e-8127257d744d" providerId="ADAL" clId="{4A28C76C-E552-4F24-A77C-BA35E5FD0036}" dt="2024-03-24T19:40:54.756" v="0" actId="47"/>
        <pc:sldMkLst>
          <pc:docMk/>
          <pc:sldMk cId="716157440" sldId="402"/>
        </pc:sldMkLst>
      </pc:sldChg>
      <pc:sldChg chg="addSp delSp modSp add del mod">
        <pc:chgData name="Ali, Syed Waqqas" userId="1b3a5f44-9498-4738-8c4e-8127257d744d" providerId="ADAL" clId="{4A28C76C-E552-4F24-A77C-BA35E5FD0036}" dt="2024-03-26T15:56:00.485" v="11370" actId="47"/>
        <pc:sldMkLst>
          <pc:docMk/>
          <pc:sldMk cId="2105130868" sldId="402"/>
        </pc:sldMkLst>
        <pc:spChg chg="mod">
          <ac:chgData name="Ali, Syed Waqqas" userId="1b3a5f44-9498-4738-8c4e-8127257d744d" providerId="ADAL" clId="{4A28C76C-E552-4F24-A77C-BA35E5FD0036}" dt="2024-03-26T15:54:36.876" v="11301" actId="20577"/>
          <ac:spMkLst>
            <pc:docMk/>
            <pc:sldMk cId="2105130868" sldId="402"/>
            <ac:spMk id="2" creationId="{7941C4D4-39FE-4935-5E75-41F4E4B94491}"/>
          </ac:spMkLst>
        </pc:spChg>
        <pc:spChg chg="del mod">
          <ac:chgData name="Ali, Syed Waqqas" userId="1b3a5f44-9498-4738-8c4e-8127257d744d" providerId="ADAL" clId="{4A28C76C-E552-4F24-A77C-BA35E5FD0036}" dt="2024-03-26T15:55:30.657" v="11354" actId="3680"/>
          <ac:spMkLst>
            <pc:docMk/>
            <pc:sldMk cId="2105130868" sldId="402"/>
            <ac:spMk id="3" creationId="{CD25B33D-4588-828C-A6BD-8326B33B6334}"/>
          </ac:spMkLst>
        </pc:spChg>
        <pc:graphicFrameChg chg="add mod ord modGraphic">
          <ac:chgData name="Ali, Syed Waqqas" userId="1b3a5f44-9498-4738-8c4e-8127257d744d" providerId="ADAL" clId="{4A28C76C-E552-4F24-A77C-BA35E5FD0036}" dt="2024-03-26T15:55:56.344" v="11369" actId="20577"/>
          <ac:graphicFrameMkLst>
            <pc:docMk/>
            <pc:sldMk cId="2105130868" sldId="402"/>
            <ac:graphicFrameMk id="10" creationId="{173B7EFE-6184-7124-F000-0FA281B2CA60}"/>
          </ac:graphicFrameMkLst>
        </pc:graphicFrameChg>
      </pc:sldChg>
      <pc:sldChg chg="addSp delSp modSp add mod">
        <pc:chgData name="Ali, Syed Waqqas" userId="1b3a5f44-9498-4738-8c4e-8127257d744d" providerId="ADAL" clId="{4A28C76C-E552-4F24-A77C-BA35E5FD0036}" dt="2024-03-26T16:00:40.328" v="11575" actId="113"/>
        <pc:sldMkLst>
          <pc:docMk/>
          <pc:sldMk cId="2540562392" sldId="402"/>
        </pc:sldMkLst>
        <pc:spChg chg="mod">
          <ac:chgData name="Ali, Syed Waqqas" userId="1b3a5f44-9498-4738-8c4e-8127257d744d" providerId="ADAL" clId="{4A28C76C-E552-4F24-A77C-BA35E5FD0036}" dt="2024-03-26T15:58:29.968" v="11419" actId="20577"/>
          <ac:spMkLst>
            <pc:docMk/>
            <pc:sldMk cId="2540562392" sldId="402"/>
            <ac:spMk id="2" creationId="{0F38800C-8A7D-E150-1D69-4C942110B9A3}"/>
          </ac:spMkLst>
        </pc:spChg>
        <pc:spChg chg="del">
          <ac:chgData name="Ali, Syed Waqqas" userId="1b3a5f44-9498-4738-8c4e-8127257d744d" providerId="ADAL" clId="{4A28C76C-E552-4F24-A77C-BA35E5FD0036}" dt="2024-03-26T15:58:39.395" v="11420" actId="3680"/>
          <ac:spMkLst>
            <pc:docMk/>
            <pc:sldMk cId="2540562392" sldId="402"/>
            <ac:spMk id="3" creationId="{B3B2A76D-3F08-9C2B-C3E3-4A25DA409F80}"/>
          </ac:spMkLst>
        </pc:spChg>
        <pc:graphicFrameChg chg="add mod ord modGraphic">
          <ac:chgData name="Ali, Syed Waqqas" userId="1b3a5f44-9498-4738-8c4e-8127257d744d" providerId="ADAL" clId="{4A28C76C-E552-4F24-A77C-BA35E5FD0036}" dt="2024-03-26T16:00:40.328" v="11575" actId="113"/>
          <ac:graphicFrameMkLst>
            <pc:docMk/>
            <pc:sldMk cId="2540562392" sldId="402"/>
            <ac:graphicFrameMk id="9" creationId="{7EE5AD44-BECF-F6A1-D846-C21A3FAA5CC8}"/>
          </ac:graphicFrameMkLst>
        </pc:graphicFrameChg>
      </pc:sldChg>
      <pc:sldChg chg="addSp delSp modSp add mod">
        <pc:chgData name="Ali, Syed Waqqas" userId="1b3a5f44-9498-4738-8c4e-8127257d744d" providerId="ADAL" clId="{4A28C76C-E552-4F24-A77C-BA35E5FD0036}" dt="2024-03-26T16:05:02.250" v="11799" actId="6549"/>
        <pc:sldMkLst>
          <pc:docMk/>
          <pc:sldMk cId="266791526" sldId="403"/>
        </pc:sldMkLst>
        <pc:spChg chg="mod">
          <ac:chgData name="Ali, Syed Waqqas" userId="1b3a5f44-9498-4738-8c4e-8127257d744d" providerId="ADAL" clId="{4A28C76C-E552-4F24-A77C-BA35E5FD0036}" dt="2024-03-26T16:01:59.653" v="11623" actId="20577"/>
          <ac:spMkLst>
            <pc:docMk/>
            <pc:sldMk cId="266791526" sldId="403"/>
            <ac:spMk id="2" creationId="{0F38800C-8A7D-E150-1D69-4C942110B9A3}"/>
          </ac:spMkLst>
        </pc:spChg>
        <pc:spChg chg="add del">
          <ac:chgData name="Ali, Syed Waqqas" userId="1b3a5f44-9498-4738-8c4e-8127257d744d" providerId="ADAL" clId="{4A28C76C-E552-4F24-A77C-BA35E5FD0036}" dt="2024-03-26T16:02:38.949" v="11628" actId="3680"/>
          <ac:spMkLst>
            <pc:docMk/>
            <pc:sldMk cId="266791526" sldId="403"/>
            <ac:spMk id="3" creationId="{B3B2A76D-3F08-9C2B-C3E3-4A25DA409F80}"/>
          </ac:spMkLst>
        </pc:spChg>
        <pc:graphicFrameChg chg="add del mod ord modGraphic">
          <ac:chgData name="Ali, Syed Waqqas" userId="1b3a5f44-9498-4738-8c4e-8127257d744d" providerId="ADAL" clId="{4A28C76C-E552-4F24-A77C-BA35E5FD0036}" dt="2024-03-26T16:02:21.417" v="11627" actId="3680"/>
          <ac:graphicFrameMkLst>
            <pc:docMk/>
            <pc:sldMk cId="266791526" sldId="403"/>
            <ac:graphicFrameMk id="9" creationId="{82144945-AE78-D5B8-E94B-8EF2019ED196}"/>
          </ac:graphicFrameMkLst>
        </pc:graphicFrameChg>
        <pc:graphicFrameChg chg="add mod ord modGraphic">
          <ac:chgData name="Ali, Syed Waqqas" userId="1b3a5f44-9498-4738-8c4e-8127257d744d" providerId="ADAL" clId="{4A28C76C-E552-4F24-A77C-BA35E5FD0036}" dt="2024-03-26T16:05:02.250" v="11799" actId="6549"/>
          <ac:graphicFrameMkLst>
            <pc:docMk/>
            <pc:sldMk cId="266791526" sldId="403"/>
            <ac:graphicFrameMk id="10" creationId="{FA15CA41-74E2-C746-E273-2DC9F4A5423D}"/>
          </ac:graphicFrameMkLst>
        </pc:graphicFrameChg>
      </pc:sldChg>
      <pc:sldChg chg="del">
        <pc:chgData name="Ali, Syed Waqqas" userId="1b3a5f44-9498-4738-8c4e-8127257d744d" providerId="ADAL" clId="{4A28C76C-E552-4F24-A77C-BA35E5FD0036}" dt="2024-03-24T19:40:54.756" v="0" actId="47"/>
        <pc:sldMkLst>
          <pc:docMk/>
          <pc:sldMk cId="3693572968" sldId="403"/>
        </pc:sldMkLst>
      </pc:sldChg>
      <pc:sldChg chg="del">
        <pc:chgData name="Ali, Syed Waqqas" userId="1b3a5f44-9498-4738-8c4e-8127257d744d" providerId="ADAL" clId="{4A28C76C-E552-4F24-A77C-BA35E5FD0036}" dt="2024-03-24T19:40:54.756" v="0" actId="47"/>
        <pc:sldMkLst>
          <pc:docMk/>
          <pc:sldMk cId="1225101247" sldId="404"/>
        </pc:sldMkLst>
      </pc:sldChg>
      <pc:sldChg chg="modSp add mod ord">
        <pc:chgData name="Ali, Syed Waqqas" userId="1b3a5f44-9498-4738-8c4e-8127257d744d" providerId="ADAL" clId="{4A28C76C-E552-4F24-A77C-BA35E5FD0036}" dt="2024-03-26T16:21:49.420" v="12860"/>
        <pc:sldMkLst>
          <pc:docMk/>
          <pc:sldMk cId="4206287180" sldId="404"/>
        </pc:sldMkLst>
        <pc:graphicFrameChg chg="modGraphic">
          <ac:chgData name="Ali, Syed Waqqas" userId="1b3a5f44-9498-4738-8c4e-8127257d744d" providerId="ADAL" clId="{4A28C76C-E552-4F24-A77C-BA35E5FD0036}" dt="2024-03-26T16:05:22.813" v="11813" actId="20577"/>
          <ac:graphicFrameMkLst>
            <pc:docMk/>
            <pc:sldMk cId="4206287180" sldId="404"/>
            <ac:graphicFrameMk id="10" creationId="{FA15CA41-74E2-C746-E273-2DC9F4A5423D}"/>
          </ac:graphicFrameMkLst>
        </pc:graphicFrameChg>
      </pc:sldChg>
      <pc:sldChg chg="modSp add mod ord">
        <pc:chgData name="Ali, Syed Waqqas" userId="1b3a5f44-9498-4738-8c4e-8127257d744d" providerId="ADAL" clId="{4A28C76C-E552-4F24-A77C-BA35E5FD0036}" dt="2024-03-26T16:19:23.556" v="12744"/>
        <pc:sldMkLst>
          <pc:docMk/>
          <pc:sldMk cId="1241439382" sldId="405"/>
        </pc:sldMkLst>
        <pc:spChg chg="mod">
          <ac:chgData name="Ali, Syed Waqqas" userId="1b3a5f44-9498-4738-8c4e-8127257d744d" providerId="ADAL" clId="{4A28C76C-E552-4F24-A77C-BA35E5FD0036}" dt="2024-03-26T16:05:31.705" v="11825" actId="403"/>
          <ac:spMkLst>
            <pc:docMk/>
            <pc:sldMk cId="1241439382" sldId="405"/>
            <ac:spMk id="2" creationId="{0F38800C-8A7D-E150-1D69-4C942110B9A3}"/>
          </ac:spMkLst>
        </pc:spChg>
        <pc:spChg chg="mod">
          <ac:chgData name="Ali, Syed Waqqas" userId="1b3a5f44-9498-4738-8c4e-8127257d744d" providerId="ADAL" clId="{4A28C76C-E552-4F24-A77C-BA35E5FD0036}" dt="2024-03-26T16:07:02.687" v="12099" actId="20577"/>
          <ac:spMkLst>
            <pc:docMk/>
            <pc:sldMk cId="1241439382" sldId="405"/>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4062059434" sldId="405"/>
        </pc:sldMkLst>
      </pc:sldChg>
      <pc:sldChg chg="add">
        <pc:chgData name="Ali, Syed Waqqas" userId="1b3a5f44-9498-4738-8c4e-8127257d744d" providerId="ADAL" clId="{4A28C76C-E552-4F24-A77C-BA35E5FD0036}" dt="2024-03-26T16:19:06.105" v="12713"/>
        <pc:sldMkLst>
          <pc:docMk/>
          <pc:sldMk cId="280046408" sldId="406"/>
        </pc:sldMkLst>
      </pc:sldChg>
      <pc:sldChg chg="del">
        <pc:chgData name="Ali, Syed Waqqas" userId="1b3a5f44-9498-4738-8c4e-8127257d744d" providerId="ADAL" clId="{4A28C76C-E552-4F24-A77C-BA35E5FD0036}" dt="2024-03-24T19:40:54.756" v="0" actId="47"/>
        <pc:sldMkLst>
          <pc:docMk/>
          <pc:sldMk cId="1381192505" sldId="406"/>
        </pc:sldMkLst>
      </pc:sldChg>
      <pc:sldChg chg="modSp add del mod">
        <pc:chgData name="Ali, Syed Waqqas" userId="1b3a5f44-9498-4738-8c4e-8127257d744d" providerId="ADAL" clId="{4A28C76C-E552-4F24-A77C-BA35E5FD0036}" dt="2024-03-26T16:19:02.071" v="12712" actId="2696"/>
        <pc:sldMkLst>
          <pc:docMk/>
          <pc:sldMk cId="4066439035" sldId="406"/>
        </pc:sldMkLst>
        <pc:spChg chg="mod">
          <ac:chgData name="Ali, Syed Waqqas" userId="1b3a5f44-9498-4738-8c4e-8127257d744d" providerId="ADAL" clId="{4A28C76C-E552-4F24-A77C-BA35E5FD0036}" dt="2024-03-26T16:08:19.605" v="12116" actId="20577"/>
          <ac:spMkLst>
            <pc:docMk/>
            <pc:sldMk cId="4066439035" sldId="406"/>
            <ac:spMk id="2" creationId="{0F38800C-8A7D-E150-1D69-4C942110B9A3}"/>
          </ac:spMkLst>
        </pc:spChg>
        <pc:spChg chg="mod">
          <ac:chgData name="Ali, Syed Waqqas" userId="1b3a5f44-9498-4738-8c4e-8127257d744d" providerId="ADAL" clId="{4A28C76C-E552-4F24-A77C-BA35E5FD0036}" dt="2024-03-26T16:08:49.968" v="12215" actId="20577"/>
          <ac:spMkLst>
            <pc:docMk/>
            <pc:sldMk cId="4066439035" sldId="406"/>
            <ac:spMk id="3" creationId="{B3B2A76D-3F08-9C2B-C3E3-4A25DA409F80}"/>
          </ac:spMkLst>
        </pc:spChg>
      </pc:sldChg>
      <pc:sldChg chg="modSp add mod">
        <pc:chgData name="Ali, Syed Waqqas" userId="1b3a5f44-9498-4738-8c4e-8127257d744d" providerId="ADAL" clId="{4A28C76C-E552-4F24-A77C-BA35E5FD0036}" dt="2024-03-26T16:22:48.842" v="12864" actId="20577"/>
        <pc:sldMkLst>
          <pc:docMk/>
          <pc:sldMk cId="1959727223" sldId="407"/>
        </pc:sldMkLst>
        <pc:spChg chg="mod">
          <ac:chgData name="Ali, Syed Waqqas" userId="1b3a5f44-9498-4738-8c4e-8127257d744d" providerId="ADAL" clId="{4A28C76C-E552-4F24-A77C-BA35E5FD0036}" dt="2024-03-26T16:22:48.842" v="12864" actId="20577"/>
          <ac:spMkLst>
            <pc:docMk/>
            <pc:sldMk cId="1959727223" sldId="407"/>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614161134" sldId="407"/>
        </pc:sldMkLst>
      </pc:sldChg>
      <pc:sldChg chg="addSp delSp modSp add del mod">
        <pc:chgData name="Ali, Syed Waqqas" userId="1b3a5f44-9498-4738-8c4e-8127257d744d" providerId="ADAL" clId="{4A28C76C-E552-4F24-A77C-BA35E5FD0036}" dt="2024-03-26T16:19:02.071" v="12712" actId="2696"/>
        <pc:sldMkLst>
          <pc:docMk/>
          <pc:sldMk cId="4185874344" sldId="407"/>
        </pc:sldMkLst>
        <pc:spChg chg="mod">
          <ac:chgData name="Ali, Syed Waqqas" userId="1b3a5f44-9498-4738-8c4e-8127257d744d" providerId="ADAL" clId="{4A28C76C-E552-4F24-A77C-BA35E5FD0036}" dt="2024-03-26T16:11:04.906" v="12403" actId="20577"/>
          <ac:spMkLst>
            <pc:docMk/>
            <pc:sldMk cId="4185874344" sldId="407"/>
            <ac:spMk id="3" creationId="{B3B2A76D-3F08-9C2B-C3E3-4A25DA409F80}"/>
          </ac:spMkLst>
        </pc:spChg>
        <pc:spChg chg="mod">
          <ac:chgData name="Ali, Syed Waqqas" userId="1b3a5f44-9498-4738-8c4e-8127257d744d" providerId="ADAL" clId="{4A28C76C-E552-4F24-A77C-BA35E5FD0036}" dt="2024-03-26T16:18:33.918" v="12701" actId="20577"/>
          <ac:spMkLst>
            <pc:docMk/>
            <pc:sldMk cId="4185874344" sldId="407"/>
            <ac:spMk id="10" creationId="{44148232-DCA5-9A34-0FA9-E35AE53DD4A0}"/>
          </ac:spMkLst>
        </pc:spChg>
        <pc:spChg chg="mod">
          <ac:chgData name="Ali, Syed Waqqas" userId="1b3a5f44-9498-4738-8c4e-8127257d744d" providerId="ADAL" clId="{4A28C76C-E552-4F24-A77C-BA35E5FD0036}" dt="2024-03-26T16:18:39.875" v="12707" actId="20577"/>
          <ac:spMkLst>
            <pc:docMk/>
            <pc:sldMk cId="4185874344" sldId="407"/>
            <ac:spMk id="11" creationId="{D6133914-C4ED-A73A-A74E-5F023C16F8A4}"/>
          </ac:spMkLst>
        </pc:spChg>
        <pc:spChg chg="mod">
          <ac:chgData name="Ali, Syed Waqqas" userId="1b3a5f44-9498-4738-8c4e-8127257d744d" providerId="ADAL" clId="{4A28C76C-E552-4F24-A77C-BA35E5FD0036}" dt="2024-03-26T16:18:29.387" v="12696" actId="20577"/>
          <ac:spMkLst>
            <pc:docMk/>
            <pc:sldMk cId="4185874344" sldId="407"/>
            <ac:spMk id="12" creationId="{10627F55-20EE-DFE9-FA55-03FBDD0C7257}"/>
          </ac:spMkLst>
        </pc:spChg>
        <pc:spChg chg="mod">
          <ac:chgData name="Ali, Syed Waqqas" userId="1b3a5f44-9498-4738-8c4e-8127257d744d" providerId="ADAL" clId="{4A28C76C-E552-4F24-A77C-BA35E5FD0036}" dt="2024-03-26T16:18:25.689" v="12694" actId="20577"/>
          <ac:spMkLst>
            <pc:docMk/>
            <pc:sldMk cId="4185874344" sldId="407"/>
            <ac:spMk id="13" creationId="{787B908C-2416-F530-71B1-3934EF6A57AE}"/>
          </ac:spMkLst>
        </pc:spChg>
        <pc:spChg chg="add mod">
          <ac:chgData name="Ali, Syed Waqqas" userId="1b3a5f44-9498-4738-8c4e-8127257d744d" providerId="ADAL" clId="{4A28C76C-E552-4F24-A77C-BA35E5FD0036}" dt="2024-03-26T16:18:41.660" v="12711" actId="20577"/>
          <ac:spMkLst>
            <pc:docMk/>
            <pc:sldMk cId="4185874344" sldId="407"/>
            <ac:spMk id="15" creationId="{FB20570E-F282-9F27-7A1D-4674667C5A58}"/>
          </ac:spMkLst>
        </pc:spChg>
        <pc:graphicFrameChg chg="modGraphic">
          <ac:chgData name="Ali, Syed Waqqas" userId="1b3a5f44-9498-4738-8c4e-8127257d744d" providerId="ADAL" clId="{4A28C76C-E552-4F24-A77C-BA35E5FD0036}" dt="2024-03-26T16:18:22.337" v="12692" actId="20577"/>
          <ac:graphicFrameMkLst>
            <pc:docMk/>
            <pc:sldMk cId="4185874344" sldId="407"/>
            <ac:graphicFrameMk id="9" creationId="{39D42BBF-3EA9-AD58-D585-6AE98D21F5DB}"/>
          </ac:graphicFrameMkLst>
        </pc:graphicFrameChg>
        <pc:cxnChg chg="del">
          <ac:chgData name="Ali, Syed Waqqas" userId="1b3a5f44-9498-4738-8c4e-8127257d744d" providerId="ADAL" clId="{4A28C76C-E552-4F24-A77C-BA35E5FD0036}" dt="2024-03-26T16:09:13.487" v="12237" actId="478"/>
          <ac:cxnSpMkLst>
            <pc:docMk/>
            <pc:sldMk cId="4185874344" sldId="407"/>
            <ac:cxnSpMk id="14" creationId="{9E38F8AB-5329-A036-0AF3-7AD03B4533B4}"/>
          </ac:cxnSpMkLst>
        </pc:cxnChg>
      </pc:sldChg>
      <pc:sldChg chg="modSp add mod">
        <pc:chgData name="Ali, Syed Waqqas" userId="1b3a5f44-9498-4738-8c4e-8127257d744d" providerId="ADAL" clId="{4A28C76C-E552-4F24-A77C-BA35E5FD0036}" dt="2024-03-26T16:18:02.300" v="12679" actId="207"/>
        <pc:sldMkLst>
          <pc:docMk/>
          <pc:sldMk cId="2109737915" sldId="408"/>
        </pc:sldMkLst>
        <pc:spChg chg="mod">
          <ac:chgData name="Ali, Syed Waqqas" userId="1b3a5f44-9498-4738-8c4e-8127257d744d" providerId="ADAL" clId="{4A28C76C-E552-4F24-A77C-BA35E5FD0036}" dt="2024-03-26T16:18:02.300" v="12679" actId="207"/>
          <ac:spMkLst>
            <pc:docMk/>
            <pc:sldMk cId="2109737915" sldId="408"/>
            <ac:spMk id="3" creationId="{B3B2A76D-3F08-9C2B-C3E3-4A25DA409F80}"/>
          </ac:spMkLst>
        </pc:spChg>
        <pc:spChg chg="mod">
          <ac:chgData name="Ali, Syed Waqqas" userId="1b3a5f44-9498-4738-8c4e-8127257d744d" providerId="ADAL" clId="{4A28C76C-E552-4F24-A77C-BA35E5FD0036}" dt="2024-03-26T16:17:55.118" v="12677" actId="1037"/>
          <ac:spMkLst>
            <pc:docMk/>
            <pc:sldMk cId="2109737915" sldId="408"/>
            <ac:spMk id="13" creationId="{787B908C-2416-F530-71B1-3934EF6A57AE}"/>
          </ac:spMkLst>
        </pc:spChg>
        <pc:cxnChg chg="mod">
          <ac:chgData name="Ali, Syed Waqqas" userId="1b3a5f44-9498-4738-8c4e-8127257d744d" providerId="ADAL" clId="{4A28C76C-E552-4F24-A77C-BA35E5FD0036}" dt="2024-03-26T16:17:55.118" v="12677" actId="1037"/>
          <ac:cxnSpMkLst>
            <pc:docMk/>
            <pc:sldMk cId="2109737915" sldId="408"/>
            <ac:cxnSpMk id="14" creationId="{9E38F8AB-5329-A036-0AF3-7AD03B4533B4}"/>
          </ac:cxnSpMkLst>
        </pc:cxnChg>
      </pc:sldChg>
      <pc:sldChg chg="del">
        <pc:chgData name="Ali, Syed Waqqas" userId="1b3a5f44-9498-4738-8c4e-8127257d744d" providerId="ADAL" clId="{4A28C76C-E552-4F24-A77C-BA35E5FD0036}" dt="2024-03-24T19:40:54.756" v="0" actId="47"/>
        <pc:sldMkLst>
          <pc:docMk/>
          <pc:sldMk cId="3657352598" sldId="408"/>
        </pc:sldMkLst>
      </pc:sldChg>
      <pc:sldChg chg="del">
        <pc:chgData name="Ali, Syed Waqqas" userId="1b3a5f44-9498-4738-8c4e-8127257d744d" providerId="ADAL" clId="{4A28C76C-E552-4F24-A77C-BA35E5FD0036}" dt="2024-03-24T19:40:54.756" v="0" actId="47"/>
        <pc:sldMkLst>
          <pc:docMk/>
          <pc:sldMk cId="374758078" sldId="409"/>
        </pc:sldMkLst>
      </pc:sldChg>
      <pc:sldChg chg="addSp modSp add mod">
        <pc:chgData name="Ali, Syed Waqqas" userId="1b3a5f44-9498-4738-8c4e-8127257d744d" providerId="ADAL" clId="{4A28C76C-E552-4F24-A77C-BA35E5FD0036}" dt="2024-03-26T16:17:44.372" v="12665" actId="1076"/>
        <pc:sldMkLst>
          <pc:docMk/>
          <pc:sldMk cId="959518215" sldId="409"/>
        </pc:sldMkLst>
        <pc:spChg chg="mod">
          <ac:chgData name="Ali, Syed Waqqas" userId="1b3a5f44-9498-4738-8c4e-8127257d744d" providerId="ADAL" clId="{4A28C76C-E552-4F24-A77C-BA35E5FD0036}" dt="2024-03-26T16:16:27.431" v="12605" actId="20577"/>
          <ac:spMkLst>
            <pc:docMk/>
            <pc:sldMk cId="959518215" sldId="409"/>
            <ac:spMk id="10" creationId="{44148232-DCA5-9A34-0FA9-E35AE53DD4A0}"/>
          </ac:spMkLst>
        </pc:spChg>
        <pc:spChg chg="mod">
          <ac:chgData name="Ali, Syed Waqqas" userId="1b3a5f44-9498-4738-8c4e-8127257d744d" providerId="ADAL" clId="{4A28C76C-E552-4F24-A77C-BA35E5FD0036}" dt="2024-03-26T16:16:30.571" v="12611" actId="20577"/>
          <ac:spMkLst>
            <pc:docMk/>
            <pc:sldMk cId="959518215" sldId="409"/>
            <ac:spMk id="11" creationId="{D6133914-C4ED-A73A-A74E-5F023C16F8A4}"/>
          </ac:spMkLst>
        </pc:spChg>
        <pc:spChg chg="mod">
          <ac:chgData name="Ali, Syed Waqqas" userId="1b3a5f44-9498-4738-8c4e-8127257d744d" providerId="ADAL" clId="{4A28C76C-E552-4F24-A77C-BA35E5FD0036}" dt="2024-03-26T16:16:25.636" v="12602" actId="20577"/>
          <ac:spMkLst>
            <pc:docMk/>
            <pc:sldMk cId="959518215" sldId="409"/>
            <ac:spMk id="12" creationId="{10627F55-20EE-DFE9-FA55-03FBDD0C7257}"/>
          </ac:spMkLst>
        </pc:spChg>
        <pc:spChg chg="mod">
          <ac:chgData name="Ali, Syed Waqqas" userId="1b3a5f44-9498-4738-8c4e-8127257d744d" providerId="ADAL" clId="{4A28C76C-E552-4F24-A77C-BA35E5FD0036}" dt="2024-03-26T16:16:44.168" v="12620" actId="1076"/>
          <ac:spMkLst>
            <pc:docMk/>
            <pc:sldMk cId="959518215" sldId="409"/>
            <ac:spMk id="13" creationId="{787B908C-2416-F530-71B1-3934EF6A57AE}"/>
          </ac:spMkLst>
        </pc:spChg>
        <pc:spChg chg="add mod">
          <ac:chgData name="Ali, Syed Waqqas" userId="1b3a5f44-9498-4738-8c4e-8127257d744d" providerId="ADAL" clId="{4A28C76C-E552-4F24-A77C-BA35E5FD0036}" dt="2024-03-26T16:17:44.372" v="12665" actId="1076"/>
          <ac:spMkLst>
            <pc:docMk/>
            <pc:sldMk cId="959518215" sldId="409"/>
            <ac:spMk id="15" creationId="{3B72F9BD-4D64-5696-B22A-C77C313A6A99}"/>
          </ac:spMkLst>
        </pc:spChg>
        <pc:spChg chg="mod">
          <ac:chgData name="Ali, Syed Waqqas" userId="1b3a5f44-9498-4738-8c4e-8127257d744d" providerId="ADAL" clId="{4A28C76C-E552-4F24-A77C-BA35E5FD0036}" dt="2024-03-26T16:16:33.050" v="12617" actId="20577"/>
          <ac:spMkLst>
            <pc:docMk/>
            <pc:sldMk cId="959518215" sldId="409"/>
            <ac:spMk id="16" creationId="{DDC5C83A-C950-5165-7304-B8F8C26BAE11}"/>
          </ac:spMkLst>
        </pc:spChg>
        <pc:graphicFrameChg chg="modGraphic">
          <ac:chgData name="Ali, Syed Waqqas" userId="1b3a5f44-9498-4738-8c4e-8127257d744d" providerId="ADAL" clId="{4A28C76C-E552-4F24-A77C-BA35E5FD0036}" dt="2024-03-26T16:16:20.167" v="12599" actId="20577"/>
          <ac:graphicFrameMkLst>
            <pc:docMk/>
            <pc:sldMk cId="959518215" sldId="409"/>
            <ac:graphicFrameMk id="9" creationId="{39D42BBF-3EA9-AD58-D585-6AE98D21F5DB}"/>
          </ac:graphicFrameMkLst>
        </pc:graphicFrameChg>
        <pc:cxnChg chg="mod">
          <ac:chgData name="Ali, Syed Waqqas" userId="1b3a5f44-9498-4738-8c4e-8127257d744d" providerId="ADAL" clId="{4A28C76C-E552-4F24-A77C-BA35E5FD0036}" dt="2024-03-26T16:16:23.270" v="12600" actId="1076"/>
          <ac:cxnSpMkLst>
            <pc:docMk/>
            <pc:sldMk cId="959518215" sldId="409"/>
            <ac:cxnSpMk id="14" creationId="{9E38F8AB-5329-A036-0AF3-7AD03B4533B4}"/>
          </ac:cxnSpMkLst>
        </pc:cxnChg>
      </pc:sldChg>
      <pc:sldChg chg="modSp add mod">
        <pc:chgData name="Ali, Syed Waqqas" userId="1b3a5f44-9498-4738-8c4e-8127257d744d" providerId="ADAL" clId="{4A28C76C-E552-4F24-A77C-BA35E5FD0036}" dt="2024-03-26T16:22:02.546" v="12862" actId="20577"/>
        <pc:sldMkLst>
          <pc:docMk/>
          <pc:sldMk cId="1242804647" sldId="410"/>
        </pc:sldMkLst>
        <pc:spChg chg="mod">
          <ac:chgData name="Ali, Syed Waqqas" userId="1b3a5f44-9498-4738-8c4e-8127257d744d" providerId="ADAL" clId="{4A28C76C-E552-4F24-A77C-BA35E5FD0036}" dt="2024-03-26T16:19:28.778" v="12760" actId="20577"/>
          <ac:spMkLst>
            <pc:docMk/>
            <pc:sldMk cId="1242804647" sldId="410"/>
            <ac:spMk id="2" creationId="{0F38800C-8A7D-E150-1D69-4C942110B9A3}"/>
          </ac:spMkLst>
        </pc:spChg>
        <pc:spChg chg="mod">
          <ac:chgData name="Ali, Syed Waqqas" userId="1b3a5f44-9498-4738-8c4e-8127257d744d" providerId="ADAL" clId="{4A28C76C-E552-4F24-A77C-BA35E5FD0036}" dt="2024-03-26T16:22:02.546" v="12862" actId="20577"/>
          <ac:spMkLst>
            <pc:docMk/>
            <pc:sldMk cId="1242804647" sldId="41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245293647" sldId="410"/>
        </pc:sldMkLst>
      </pc:sldChg>
      <pc:sldChg chg="modSp add mod">
        <pc:chgData name="Ali, Syed Waqqas" userId="1b3a5f44-9498-4738-8c4e-8127257d744d" providerId="ADAL" clId="{4A28C76C-E552-4F24-A77C-BA35E5FD0036}" dt="2024-03-26T16:27:08.056" v="13059" actId="20577"/>
        <pc:sldMkLst>
          <pc:docMk/>
          <pc:sldMk cId="2798017070" sldId="411"/>
        </pc:sldMkLst>
        <pc:spChg chg="mod">
          <ac:chgData name="Ali, Syed Waqqas" userId="1b3a5f44-9498-4738-8c4e-8127257d744d" providerId="ADAL" clId="{4A28C76C-E552-4F24-A77C-BA35E5FD0036}" dt="2024-03-26T16:26:45.098" v="12890" actId="20577"/>
          <ac:spMkLst>
            <pc:docMk/>
            <pc:sldMk cId="2798017070" sldId="411"/>
            <ac:spMk id="2" creationId="{0F38800C-8A7D-E150-1D69-4C942110B9A3}"/>
          </ac:spMkLst>
        </pc:spChg>
        <pc:spChg chg="mod">
          <ac:chgData name="Ali, Syed Waqqas" userId="1b3a5f44-9498-4738-8c4e-8127257d744d" providerId="ADAL" clId="{4A28C76C-E552-4F24-A77C-BA35E5FD0036}" dt="2024-03-26T16:27:08.056" v="13059" actId="20577"/>
          <ac:spMkLst>
            <pc:docMk/>
            <pc:sldMk cId="2798017070" sldId="411"/>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2832624072" sldId="411"/>
        </pc:sldMkLst>
      </pc:sldChg>
      <pc:sldChg chg="addSp modSp add mod">
        <pc:chgData name="Ali, Syed Waqqas" userId="1b3a5f44-9498-4738-8c4e-8127257d744d" providerId="ADAL" clId="{4A28C76C-E552-4F24-A77C-BA35E5FD0036}" dt="2024-03-26T16:29:22.766" v="13212" actId="20577"/>
        <pc:sldMkLst>
          <pc:docMk/>
          <pc:sldMk cId="1792207435" sldId="412"/>
        </pc:sldMkLst>
        <pc:spChg chg="mod">
          <ac:chgData name="Ali, Syed Waqqas" userId="1b3a5f44-9498-4738-8c4e-8127257d744d" providerId="ADAL" clId="{4A28C76C-E552-4F24-A77C-BA35E5FD0036}" dt="2024-03-26T16:27:15.072" v="13082" actId="20577"/>
          <ac:spMkLst>
            <pc:docMk/>
            <pc:sldMk cId="1792207435" sldId="412"/>
            <ac:spMk id="2" creationId="{0F38800C-8A7D-E150-1D69-4C942110B9A3}"/>
          </ac:spMkLst>
        </pc:spChg>
        <pc:spChg chg="mod">
          <ac:chgData name="Ali, Syed Waqqas" userId="1b3a5f44-9498-4738-8c4e-8127257d744d" providerId="ADAL" clId="{4A28C76C-E552-4F24-A77C-BA35E5FD0036}" dt="2024-03-26T16:29:22.766" v="13212" actId="20577"/>
          <ac:spMkLst>
            <pc:docMk/>
            <pc:sldMk cId="1792207435" sldId="412"/>
            <ac:spMk id="3" creationId="{B3B2A76D-3F08-9C2B-C3E3-4A25DA409F80}"/>
          </ac:spMkLst>
        </pc:spChg>
        <pc:spChg chg="add">
          <ac:chgData name="Ali, Syed Waqqas" userId="1b3a5f44-9498-4738-8c4e-8127257d744d" providerId="ADAL" clId="{4A28C76C-E552-4F24-A77C-BA35E5FD0036}" dt="2024-03-26T16:27:45.563" v="13160"/>
          <ac:spMkLst>
            <pc:docMk/>
            <pc:sldMk cId="1792207435" sldId="412"/>
            <ac:spMk id="9" creationId="{88A70101-7171-22F3-A7FB-F5C810FB8CCA}"/>
          </ac:spMkLst>
        </pc:spChg>
        <pc:picChg chg="add mod">
          <ac:chgData name="Ali, Syed Waqqas" userId="1b3a5f44-9498-4738-8c4e-8127257d744d" providerId="ADAL" clId="{4A28C76C-E552-4F24-A77C-BA35E5FD0036}" dt="2024-03-26T16:28:08.799" v="13162" actId="1076"/>
          <ac:picMkLst>
            <pc:docMk/>
            <pc:sldMk cId="1792207435" sldId="412"/>
            <ac:picMk id="11" creationId="{C27EA836-184D-3E32-C829-5085F0E9D8BF}"/>
          </ac:picMkLst>
        </pc:picChg>
      </pc:sldChg>
      <pc:sldChg chg="del">
        <pc:chgData name="Ali, Syed Waqqas" userId="1b3a5f44-9498-4738-8c4e-8127257d744d" providerId="ADAL" clId="{4A28C76C-E552-4F24-A77C-BA35E5FD0036}" dt="2024-03-24T19:40:54.756" v="0" actId="47"/>
        <pc:sldMkLst>
          <pc:docMk/>
          <pc:sldMk cId="3317390288" sldId="412"/>
        </pc:sldMkLst>
      </pc:sldChg>
      <pc:sldChg chg="del">
        <pc:chgData name="Ali, Syed Waqqas" userId="1b3a5f44-9498-4738-8c4e-8127257d744d" providerId="ADAL" clId="{4A28C76C-E552-4F24-A77C-BA35E5FD0036}" dt="2024-03-24T19:40:54.756" v="0" actId="47"/>
        <pc:sldMkLst>
          <pc:docMk/>
          <pc:sldMk cId="298715726" sldId="413"/>
        </pc:sldMkLst>
      </pc:sldChg>
      <pc:sldChg chg="modSp add mod">
        <pc:chgData name="Ali, Syed Waqqas" userId="1b3a5f44-9498-4738-8c4e-8127257d744d" providerId="ADAL" clId="{4A28C76C-E552-4F24-A77C-BA35E5FD0036}" dt="2024-03-26T16:30:43.594" v="13552" actId="207"/>
        <pc:sldMkLst>
          <pc:docMk/>
          <pc:sldMk cId="423213333" sldId="413"/>
        </pc:sldMkLst>
        <pc:spChg chg="mod">
          <ac:chgData name="Ali, Syed Waqqas" userId="1b3a5f44-9498-4738-8c4e-8127257d744d" providerId="ADAL" clId="{4A28C76C-E552-4F24-A77C-BA35E5FD0036}" dt="2024-03-26T16:29:43.715" v="13267" actId="20577"/>
          <ac:spMkLst>
            <pc:docMk/>
            <pc:sldMk cId="423213333" sldId="413"/>
            <ac:spMk id="2" creationId="{0F38800C-8A7D-E150-1D69-4C942110B9A3}"/>
          </ac:spMkLst>
        </pc:spChg>
        <pc:spChg chg="mod">
          <ac:chgData name="Ali, Syed Waqqas" userId="1b3a5f44-9498-4738-8c4e-8127257d744d" providerId="ADAL" clId="{4A28C76C-E552-4F24-A77C-BA35E5FD0036}" dt="2024-03-26T16:30:43.594" v="13552" actId="207"/>
          <ac:spMkLst>
            <pc:docMk/>
            <pc:sldMk cId="423213333" sldId="413"/>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367035623" sldId="414"/>
        </pc:sldMkLst>
      </pc:sldChg>
      <pc:sldChg chg="modSp add mod">
        <pc:chgData name="Ali, Syed Waqqas" userId="1b3a5f44-9498-4738-8c4e-8127257d744d" providerId="ADAL" clId="{4A28C76C-E552-4F24-A77C-BA35E5FD0036}" dt="2024-03-26T16:32:29.707" v="13852" actId="20577"/>
        <pc:sldMkLst>
          <pc:docMk/>
          <pc:sldMk cId="1138335724" sldId="414"/>
        </pc:sldMkLst>
        <pc:spChg chg="mod">
          <ac:chgData name="Ali, Syed Waqqas" userId="1b3a5f44-9498-4738-8c4e-8127257d744d" providerId="ADAL" clId="{4A28C76C-E552-4F24-A77C-BA35E5FD0036}" dt="2024-03-26T16:31:06.603" v="13577" actId="20577"/>
          <ac:spMkLst>
            <pc:docMk/>
            <pc:sldMk cId="1138335724" sldId="414"/>
            <ac:spMk id="2" creationId="{0F38800C-8A7D-E150-1D69-4C942110B9A3}"/>
          </ac:spMkLst>
        </pc:spChg>
        <pc:spChg chg="mod">
          <ac:chgData name="Ali, Syed Waqqas" userId="1b3a5f44-9498-4738-8c4e-8127257d744d" providerId="ADAL" clId="{4A28C76C-E552-4F24-A77C-BA35E5FD0036}" dt="2024-03-26T16:32:29.707" v="13852" actId="20577"/>
          <ac:spMkLst>
            <pc:docMk/>
            <pc:sldMk cId="1138335724" sldId="414"/>
            <ac:spMk id="3" creationId="{B3B2A76D-3F08-9C2B-C3E3-4A25DA409F80}"/>
          </ac:spMkLst>
        </pc:spChg>
      </pc:sldChg>
      <pc:sldChg chg="modSp add mod">
        <pc:chgData name="Ali, Syed Waqqas" userId="1b3a5f44-9498-4738-8c4e-8127257d744d" providerId="ADAL" clId="{4A28C76C-E552-4F24-A77C-BA35E5FD0036}" dt="2024-03-26T16:32:48.518" v="13880" actId="20577"/>
        <pc:sldMkLst>
          <pc:docMk/>
          <pc:sldMk cId="2698113481" sldId="415"/>
        </pc:sldMkLst>
        <pc:spChg chg="mod">
          <ac:chgData name="Ali, Syed Waqqas" userId="1b3a5f44-9498-4738-8c4e-8127257d744d" providerId="ADAL" clId="{4A28C76C-E552-4F24-A77C-BA35E5FD0036}" dt="2024-03-26T16:32:48.518" v="13880" actId="20577"/>
          <ac:spMkLst>
            <pc:docMk/>
            <pc:sldMk cId="2698113481" sldId="415"/>
            <ac:spMk id="2" creationId="{B5D19C15-72DF-16C9-E8B1-668BC2A4A015}"/>
          </ac:spMkLst>
        </pc:spChg>
      </pc:sldChg>
      <pc:sldChg chg="del">
        <pc:chgData name="Ali, Syed Waqqas" userId="1b3a5f44-9498-4738-8c4e-8127257d744d" providerId="ADAL" clId="{4A28C76C-E552-4F24-A77C-BA35E5FD0036}" dt="2024-03-24T19:40:54.756" v="0" actId="47"/>
        <pc:sldMkLst>
          <pc:docMk/>
          <pc:sldMk cId="3686711112" sldId="415"/>
        </pc:sldMkLst>
      </pc:sldChg>
      <pc:sldChg chg="modSp add mod">
        <pc:chgData name="Ali, Syed Waqqas" userId="1b3a5f44-9498-4738-8c4e-8127257d744d" providerId="ADAL" clId="{4A28C76C-E552-4F24-A77C-BA35E5FD0036}" dt="2024-03-26T16:34:22.176" v="14145" actId="313"/>
        <pc:sldMkLst>
          <pc:docMk/>
          <pc:sldMk cId="102854014" sldId="416"/>
        </pc:sldMkLst>
        <pc:spChg chg="mod">
          <ac:chgData name="Ali, Syed Waqqas" userId="1b3a5f44-9498-4738-8c4e-8127257d744d" providerId="ADAL" clId="{4A28C76C-E552-4F24-A77C-BA35E5FD0036}" dt="2024-03-26T16:33:00.684" v="13907" actId="20577"/>
          <ac:spMkLst>
            <pc:docMk/>
            <pc:sldMk cId="102854014" sldId="416"/>
            <ac:spMk id="2" creationId="{0F38800C-8A7D-E150-1D69-4C942110B9A3}"/>
          </ac:spMkLst>
        </pc:spChg>
        <pc:spChg chg="mod">
          <ac:chgData name="Ali, Syed Waqqas" userId="1b3a5f44-9498-4738-8c4e-8127257d744d" providerId="ADAL" clId="{4A28C76C-E552-4F24-A77C-BA35E5FD0036}" dt="2024-03-26T16:34:22.176" v="14145" actId="313"/>
          <ac:spMkLst>
            <pc:docMk/>
            <pc:sldMk cId="102854014" sldId="416"/>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549837841" sldId="416"/>
        </pc:sldMkLst>
      </pc:sldChg>
      <pc:sldChg chg="modSp add mod">
        <pc:chgData name="Ali, Syed Waqqas" userId="1b3a5f44-9498-4738-8c4e-8127257d744d" providerId="ADAL" clId="{4A28C76C-E552-4F24-A77C-BA35E5FD0036}" dt="2024-03-26T16:35:18.611" v="14368" actId="20577"/>
        <pc:sldMkLst>
          <pc:docMk/>
          <pc:sldMk cId="466660005" sldId="417"/>
        </pc:sldMkLst>
        <pc:spChg chg="mod">
          <ac:chgData name="Ali, Syed Waqqas" userId="1b3a5f44-9498-4738-8c4e-8127257d744d" providerId="ADAL" clId="{4A28C76C-E552-4F24-A77C-BA35E5FD0036}" dt="2024-03-26T16:34:29.079" v="14176" actId="20577"/>
          <ac:spMkLst>
            <pc:docMk/>
            <pc:sldMk cId="466660005" sldId="417"/>
            <ac:spMk id="2" creationId="{0F38800C-8A7D-E150-1D69-4C942110B9A3}"/>
          </ac:spMkLst>
        </pc:spChg>
        <pc:spChg chg="mod">
          <ac:chgData name="Ali, Syed Waqqas" userId="1b3a5f44-9498-4738-8c4e-8127257d744d" providerId="ADAL" clId="{4A28C76C-E552-4F24-A77C-BA35E5FD0036}" dt="2024-03-26T16:35:18.611" v="14368" actId="20577"/>
          <ac:spMkLst>
            <pc:docMk/>
            <pc:sldMk cId="466660005" sldId="417"/>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965889558" sldId="417"/>
        </pc:sldMkLst>
      </pc:sldChg>
      <pc:sldChg chg="del">
        <pc:chgData name="Ali, Syed Waqqas" userId="1b3a5f44-9498-4738-8c4e-8127257d744d" providerId="ADAL" clId="{4A28C76C-E552-4F24-A77C-BA35E5FD0036}" dt="2024-03-24T19:40:54.756" v="0" actId="47"/>
        <pc:sldMkLst>
          <pc:docMk/>
          <pc:sldMk cId="1324986892" sldId="418"/>
        </pc:sldMkLst>
      </pc:sldChg>
      <pc:sldChg chg="modSp add mod">
        <pc:chgData name="Ali, Syed Waqqas" userId="1b3a5f44-9498-4738-8c4e-8127257d744d" providerId="ADAL" clId="{4A28C76C-E552-4F24-A77C-BA35E5FD0036}" dt="2024-03-26T16:36:18.100" v="14626" actId="20577"/>
        <pc:sldMkLst>
          <pc:docMk/>
          <pc:sldMk cId="3632819412" sldId="418"/>
        </pc:sldMkLst>
        <pc:spChg chg="mod">
          <ac:chgData name="Ali, Syed Waqqas" userId="1b3a5f44-9498-4738-8c4e-8127257d744d" providerId="ADAL" clId="{4A28C76C-E552-4F24-A77C-BA35E5FD0036}" dt="2024-03-26T16:36:18.100" v="14626" actId="20577"/>
          <ac:spMkLst>
            <pc:docMk/>
            <pc:sldMk cId="3632819412" sldId="418"/>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642336325" sldId="419"/>
        </pc:sldMkLst>
      </pc:sldChg>
      <pc:sldChg chg="modSp add mod">
        <pc:chgData name="Ali, Syed Waqqas" userId="1b3a5f44-9498-4738-8c4e-8127257d744d" providerId="ADAL" clId="{4A28C76C-E552-4F24-A77C-BA35E5FD0036}" dt="2024-03-26T16:37:52.516" v="14816" actId="20577"/>
        <pc:sldMkLst>
          <pc:docMk/>
          <pc:sldMk cId="1868357654" sldId="419"/>
        </pc:sldMkLst>
        <pc:spChg chg="mod">
          <ac:chgData name="Ali, Syed Waqqas" userId="1b3a5f44-9498-4738-8c4e-8127257d744d" providerId="ADAL" clId="{4A28C76C-E552-4F24-A77C-BA35E5FD0036}" dt="2024-03-26T16:37:11.982" v="14659" actId="20577"/>
          <ac:spMkLst>
            <pc:docMk/>
            <pc:sldMk cId="1868357654" sldId="419"/>
            <ac:spMk id="2" creationId="{0F38800C-8A7D-E150-1D69-4C942110B9A3}"/>
          </ac:spMkLst>
        </pc:spChg>
        <pc:spChg chg="mod">
          <ac:chgData name="Ali, Syed Waqqas" userId="1b3a5f44-9498-4738-8c4e-8127257d744d" providerId="ADAL" clId="{4A28C76C-E552-4F24-A77C-BA35E5FD0036}" dt="2024-03-26T16:37:52.516" v="14816" actId="20577"/>
          <ac:spMkLst>
            <pc:docMk/>
            <pc:sldMk cId="1868357654" sldId="419"/>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94184964" sldId="420"/>
        </pc:sldMkLst>
      </pc:sldChg>
      <pc:sldChg chg="modSp add mod">
        <pc:chgData name="Ali, Syed Waqqas" userId="1b3a5f44-9498-4738-8c4e-8127257d744d" providerId="ADAL" clId="{4A28C76C-E552-4F24-A77C-BA35E5FD0036}" dt="2024-03-26T16:52:19.633" v="15664" actId="20577"/>
        <pc:sldMkLst>
          <pc:docMk/>
          <pc:sldMk cId="3683233817" sldId="420"/>
        </pc:sldMkLst>
        <pc:spChg chg="mod">
          <ac:chgData name="Ali, Syed Waqqas" userId="1b3a5f44-9498-4738-8c4e-8127257d744d" providerId="ADAL" clId="{4A28C76C-E552-4F24-A77C-BA35E5FD0036}" dt="2024-03-26T16:52:19.633" v="15664" actId="20577"/>
          <ac:spMkLst>
            <pc:docMk/>
            <pc:sldMk cId="3683233817" sldId="420"/>
            <ac:spMk id="2" creationId="{0F38800C-8A7D-E150-1D69-4C942110B9A3}"/>
          </ac:spMkLst>
        </pc:spChg>
        <pc:spChg chg="mod">
          <ac:chgData name="Ali, Syed Waqqas" userId="1b3a5f44-9498-4738-8c4e-8127257d744d" providerId="ADAL" clId="{4A28C76C-E552-4F24-A77C-BA35E5FD0036}" dt="2024-03-26T16:38:07.143" v="14840" actId="20577"/>
          <ac:spMkLst>
            <pc:docMk/>
            <pc:sldMk cId="3683233817" sldId="420"/>
            <ac:spMk id="3" creationId="{B3B2A76D-3F08-9C2B-C3E3-4A25DA409F80}"/>
          </ac:spMkLst>
        </pc:spChg>
      </pc:sldChg>
      <pc:sldChg chg="del">
        <pc:chgData name="Ali, Syed Waqqas" userId="1b3a5f44-9498-4738-8c4e-8127257d744d" providerId="ADAL" clId="{4A28C76C-E552-4F24-A77C-BA35E5FD0036}" dt="2024-03-24T19:40:54.756" v="0" actId="47"/>
        <pc:sldMkLst>
          <pc:docMk/>
          <pc:sldMk cId="1433217385" sldId="421"/>
        </pc:sldMkLst>
      </pc:sldChg>
      <pc:sldChg chg="addSp modSp add mod">
        <pc:chgData name="Ali, Syed Waqqas" userId="1b3a5f44-9498-4738-8c4e-8127257d744d" providerId="ADAL" clId="{4A28C76C-E552-4F24-A77C-BA35E5FD0036}" dt="2024-03-26T16:52:22.581" v="15665"/>
        <pc:sldMkLst>
          <pc:docMk/>
          <pc:sldMk cId="3623211101" sldId="421"/>
        </pc:sldMkLst>
        <pc:spChg chg="mod">
          <ac:chgData name="Ali, Syed Waqqas" userId="1b3a5f44-9498-4738-8c4e-8127257d744d" providerId="ADAL" clId="{4A28C76C-E552-4F24-A77C-BA35E5FD0036}" dt="2024-03-26T16:52:22.581" v="15665"/>
          <ac:spMkLst>
            <pc:docMk/>
            <pc:sldMk cId="3623211101" sldId="421"/>
            <ac:spMk id="2" creationId="{0F38800C-8A7D-E150-1D69-4C942110B9A3}"/>
          </ac:spMkLst>
        </pc:spChg>
        <pc:spChg chg="mod">
          <ac:chgData name="Ali, Syed Waqqas" userId="1b3a5f44-9498-4738-8c4e-8127257d744d" providerId="ADAL" clId="{4A28C76C-E552-4F24-A77C-BA35E5FD0036}" dt="2024-03-26T16:51:54.676" v="15647" actId="20577"/>
          <ac:spMkLst>
            <pc:docMk/>
            <pc:sldMk cId="3623211101" sldId="421"/>
            <ac:spMk id="3" creationId="{B3B2A76D-3F08-9C2B-C3E3-4A25DA409F80}"/>
          </ac:spMkLst>
        </pc:spChg>
        <pc:cxnChg chg="add mod">
          <ac:chgData name="Ali, Syed Waqqas" userId="1b3a5f44-9498-4738-8c4e-8127257d744d" providerId="ADAL" clId="{4A28C76C-E552-4F24-A77C-BA35E5FD0036}" dt="2024-03-26T16:40:16.747" v="15020" actId="692"/>
          <ac:cxnSpMkLst>
            <pc:docMk/>
            <pc:sldMk cId="3623211101" sldId="421"/>
            <ac:cxnSpMk id="10" creationId="{85C72ACE-AA40-5A3B-000D-9B2E2E4B890F}"/>
          </ac:cxnSpMkLst>
        </pc:cxnChg>
        <pc:cxnChg chg="add mod">
          <ac:chgData name="Ali, Syed Waqqas" userId="1b3a5f44-9498-4738-8c4e-8127257d744d" providerId="ADAL" clId="{4A28C76C-E552-4F24-A77C-BA35E5FD0036}" dt="2024-03-26T16:40:36.372" v="15026" actId="692"/>
          <ac:cxnSpMkLst>
            <pc:docMk/>
            <pc:sldMk cId="3623211101" sldId="421"/>
            <ac:cxnSpMk id="11" creationId="{1AFA1DEA-A0EF-05B0-5DA0-3D7062AA4816}"/>
          </ac:cxnSpMkLst>
        </pc:cxnChg>
      </pc:sldChg>
      <pc:sldChg chg="addSp modSp add mod">
        <pc:chgData name="Ali, Syed Waqqas" userId="1b3a5f44-9498-4738-8c4e-8127257d744d" providerId="ADAL" clId="{4A28C76C-E552-4F24-A77C-BA35E5FD0036}" dt="2024-03-26T16:52:24.105" v="15666"/>
        <pc:sldMkLst>
          <pc:docMk/>
          <pc:sldMk cId="705942676" sldId="422"/>
        </pc:sldMkLst>
        <pc:spChg chg="mod">
          <ac:chgData name="Ali, Syed Waqqas" userId="1b3a5f44-9498-4738-8c4e-8127257d744d" providerId="ADAL" clId="{4A28C76C-E552-4F24-A77C-BA35E5FD0036}" dt="2024-03-26T16:52:24.105" v="15666"/>
          <ac:spMkLst>
            <pc:docMk/>
            <pc:sldMk cId="705942676" sldId="422"/>
            <ac:spMk id="2" creationId="{0F38800C-8A7D-E150-1D69-4C942110B9A3}"/>
          </ac:spMkLst>
        </pc:spChg>
        <pc:spChg chg="mod">
          <ac:chgData name="Ali, Syed Waqqas" userId="1b3a5f44-9498-4738-8c4e-8127257d744d" providerId="ADAL" clId="{4A28C76C-E552-4F24-A77C-BA35E5FD0036}" dt="2024-03-26T16:51:53.174" v="15645" actId="20577"/>
          <ac:spMkLst>
            <pc:docMk/>
            <pc:sldMk cId="705942676" sldId="422"/>
            <ac:spMk id="3" creationId="{B3B2A76D-3F08-9C2B-C3E3-4A25DA409F80}"/>
          </ac:spMkLst>
        </pc:spChg>
        <pc:graphicFrameChg chg="add mod modGraphic">
          <ac:chgData name="Ali, Syed Waqqas" userId="1b3a5f44-9498-4738-8c4e-8127257d744d" providerId="ADAL" clId="{4A28C76C-E552-4F24-A77C-BA35E5FD0036}" dt="2024-03-26T16:46:14.697" v="15401" actId="207"/>
          <ac:graphicFrameMkLst>
            <pc:docMk/>
            <pc:sldMk cId="705942676" sldId="422"/>
            <ac:graphicFrameMk id="9" creationId="{F0049AE9-D5DF-851E-4230-81651517FF51}"/>
          </ac:graphicFrameMkLst>
        </pc:graphicFrameChg>
      </pc:sldChg>
      <pc:sldChg chg="del">
        <pc:chgData name="Ali, Syed Waqqas" userId="1b3a5f44-9498-4738-8c4e-8127257d744d" providerId="ADAL" clId="{4A28C76C-E552-4F24-A77C-BA35E5FD0036}" dt="2024-03-24T19:40:54.756" v="0" actId="47"/>
        <pc:sldMkLst>
          <pc:docMk/>
          <pc:sldMk cId="1164748599" sldId="422"/>
        </pc:sldMkLst>
      </pc:sldChg>
      <pc:sldChg chg="modSp add del mod">
        <pc:chgData name="Ali, Syed Waqqas" userId="1b3a5f44-9498-4738-8c4e-8127257d744d" providerId="ADAL" clId="{4A28C76C-E552-4F24-A77C-BA35E5FD0036}" dt="2024-03-26T16:40:51.561" v="15069" actId="47"/>
        <pc:sldMkLst>
          <pc:docMk/>
          <pc:sldMk cId="3731713327" sldId="422"/>
        </pc:sldMkLst>
        <pc:spChg chg="mod">
          <ac:chgData name="Ali, Syed Waqqas" userId="1b3a5f44-9498-4738-8c4e-8127257d744d" providerId="ADAL" clId="{4A28C76C-E552-4F24-A77C-BA35E5FD0036}" dt="2024-03-26T16:40:49.406" v="15068" actId="20577"/>
          <ac:spMkLst>
            <pc:docMk/>
            <pc:sldMk cId="3731713327" sldId="422"/>
            <ac:spMk id="3" creationId="{B3B2A76D-3F08-9C2B-C3E3-4A25DA409F80}"/>
          </ac:spMkLst>
        </pc:spChg>
      </pc:sldChg>
      <pc:sldChg chg="addSp delSp modSp add mod">
        <pc:chgData name="Ali, Syed Waqqas" userId="1b3a5f44-9498-4738-8c4e-8127257d744d" providerId="ADAL" clId="{4A28C76C-E552-4F24-A77C-BA35E5FD0036}" dt="2024-03-26T16:52:26.518" v="15667"/>
        <pc:sldMkLst>
          <pc:docMk/>
          <pc:sldMk cId="2600286270" sldId="423"/>
        </pc:sldMkLst>
        <pc:spChg chg="mod">
          <ac:chgData name="Ali, Syed Waqqas" userId="1b3a5f44-9498-4738-8c4e-8127257d744d" providerId="ADAL" clId="{4A28C76C-E552-4F24-A77C-BA35E5FD0036}" dt="2024-03-26T16:52:26.518" v="15667"/>
          <ac:spMkLst>
            <pc:docMk/>
            <pc:sldMk cId="2600286270" sldId="423"/>
            <ac:spMk id="2" creationId="{0F38800C-8A7D-E150-1D69-4C942110B9A3}"/>
          </ac:spMkLst>
        </pc:spChg>
        <pc:spChg chg="mod">
          <ac:chgData name="Ali, Syed Waqqas" userId="1b3a5f44-9498-4738-8c4e-8127257d744d" providerId="ADAL" clId="{4A28C76C-E552-4F24-A77C-BA35E5FD0036}" dt="2024-03-26T16:45:52.998" v="15383" actId="20577"/>
          <ac:spMkLst>
            <pc:docMk/>
            <pc:sldMk cId="2600286270" sldId="423"/>
            <ac:spMk id="3" creationId="{B3B2A76D-3F08-9C2B-C3E3-4A25DA409F80}"/>
          </ac:spMkLst>
        </pc:spChg>
        <pc:graphicFrameChg chg="add mod modGraphic">
          <ac:chgData name="Ali, Syed Waqqas" userId="1b3a5f44-9498-4738-8c4e-8127257d744d" providerId="ADAL" clId="{4A28C76C-E552-4F24-A77C-BA35E5FD0036}" dt="2024-03-26T16:46:09.443" v="15400" actId="207"/>
          <ac:graphicFrameMkLst>
            <pc:docMk/>
            <pc:sldMk cId="2600286270" sldId="423"/>
            <ac:graphicFrameMk id="9" creationId="{63EEAAF2-252D-8178-4795-3E7AB54480F8}"/>
          </ac:graphicFrameMkLst>
        </pc:graphicFrameChg>
        <pc:graphicFrameChg chg="add del mod">
          <ac:chgData name="Ali, Syed Waqqas" userId="1b3a5f44-9498-4738-8c4e-8127257d744d" providerId="ADAL" clId="{4A28C76C-E552-4F24-A77C-BA35E5FD0036}" dt="2024-03-26T16:45:55.119" v="15384" actId="478"/>
          <ac:graphicFrameMkLst>
            <pc:docMk/>
            <pc:sldMk cId="2600286270" sldId="423"/>
            <ac:graphicFrameMk id="12" creationId="{66F8C44F-65E8-955F-39D5-F9734615717A}"/>
          </ac:graphicFrameMkLst>
        </pc:graphicFrameChg>
        <pc:cxnChg chg="del">
          <ac:chgData name="Ali, Syed Waqqas" userId="1b3a5f44-9498-4738-8c4e-8127257d744d" providerId="ADAL" clId="{4A28C76C-E552-4F24-A77C-BA35E5FD0036}" dt="2024-03-26T16:41:23.025" v="15126" actId="478"/>
          <ac:cxnSpMkLst>
            <pc:docMk/>
            <pc:sldMk cId="2600286270" sldId="423"/>
            <ac:cxnSpMk id="10" creationId="{85C72ACE-AA40-5A3B-000D-9B2E2E4B890F}"/>
          </ac:cxnSpMkLst>
        </pc:cxnChg>
        <pc:cxnChg chg="del">
          <ac:chgData name="Ali, Syed Waqqas" userId="1b3a5f44-9498-4738-8c4e-8127257d744d" providerId="ADAL" clId="{4A28C76C-E552-4F24-A77C-BA35E5FD0036}" dt="2024-03-26T16:41:23.713" v="15127" actId="478"/>
          <ac:cxnSpMkLst>
            <pc:docMk/>
            <pc:sldMk cId="2600286270" sldId="423"/>
            <ac:cxnSpMk id="11" creationId="{1AFA1DEA-A0EF-05B0-5DA0-3D7062AA4816}"/>
          </ac:cxnSpMkLst>
        </pc:cxnChg>
      </pc:sldChg>
      <pc:sldChg chg="del">
        <pc:chgData name="Ali, Syed Waqqas" userId="1b3a5f44-9498-4738-8c4e-8127257d744d" providerId="ADAL" clId="{4A28C76C-E552-4F24-A77C-BA35E5FD0036}" dt="2024-03-24T19:40:54.756" v="0" actId="47"/>
        <pc:sldMkLst>
          <pc:docMk/>
          <pc:sldMk cId="3993084286" sldId="423"/>
        </pc:sldMkLst>
      </pc:sldChg>
      <pc:sldChg chg="del">
        <pc:chgData name="Ali, Syed Waqqas" userId="1b3a5f44-9498-4738-8c4e-8127257d744d" providerId="ADAL" clId="{4A28C76C-E552-4F24-A77C-BA35E5FD0036}" dt="2024-03-24T19:40:54.756" v="0" actId="47"/>
        <pc:sldMkLst>
          <pc:docMk/>
          <pc:sldMk cId="2949071351" sldId="424"/>
        </pc:sldMkLst>
      </pc:sldChg>
      <pc:sldChg chg="addSp modSp add mod">
        <pc:chgData name="Ali, Syed Waqqas" userId="1b3a5f44-9498-4738-8c4e-8127257d744d" providerId="ADAL" clId="{4A28C76C-E552-4F24-A77C-BA35E5FD0036}" dt="2024-03-26T16:52:30.799" v="15669"/>
        <pc:sldMkLst>
          <pc:docMk/>
          <pc:sldMk cId="3185042234" sldId="424"/>
        </pc:sldMkLst>
        <pc:spChg chg="mod">
          <ac:chgData name="Ali, Syed Waqqas" userId="1b3a5f44-9498-4738-8c4e-8127257d744d" providerId="ADAL" clId="{4A28C76C-E552-4F24-A77C-BA35E5FD0036}" dt="2024-03-26T16:52:30.799" v="15669"/>
          <ac:spMkLst>
            <pc:docMk/>
            <pc:sldMk cId="3185042234" sldId="424"/>
            <ac:spMk id="2" creationId="{0F38800C-8A7D-E150-1D69-4C942110B9A3}"/>
          </ac:spMkLst>
        </pc:spChg>
        <pc:spChg chg="mod">
          <ac:chgData name="Ali, Syed Waqqas" userId="1b3a5f44-9498-4738-8c4e-8127257d744d" providerId="ADAL" clId="{4A28C76C-E552-4F24-A77C-BA35E5FD0036}" dt="2024-03-26T16:46:38.346" v="15410" actId="207"/>
          <ac:spMkLst>
            <pc:docMk/>
            <pc:sldMk cId="3185042234" sldId="424"/>
            <ac:spMk id="3" creationId="{B3B2A76D-3F08-9C2B-C3E3-4A25DA409F80}"/>
          </ac:spMkLst>
        </pc:spChg>
        <pc:graphicFrameChg chg="modGraphic">
          <ac:chgData name="Ali, Syed Waqqas" userId="1b3a5f44-9498-4738-8c4e-8127257d744d" providerId="ADAL" clId="{4A28C76C-E552-4F24-A77C-BA35E5FD0036}" dt="2024-03-26T16:46:41.272" v="15412" actId="20577"/>
          <ac:graphicFrameMkLst>
            <pc:docMk/>
            <pc:sldMk cId="3185042234" sldId="424"/>
            <ac:graphicFrameMk id="9" creationId="{63EEAAF2-252D-8178-4795-3E7AB54480F8}"/>
          </ac:graphicFrameMkLst>
        </pc:graphicFrameChg>
        <pc:graphicFrameChg chg="add mod modGraphic">
          <ac:chgData name="Ali, Syed Waqqas" userId="1b3a5f44-9498-4738-8c4e-8127257d744d" providerId="ADAL" clId="{4A28C76C-E552-4F24-A77C-BA35E5FD0036}" dt="2024-03-26T16:45:17.332" v="15355" actId="20577"/>
          <ac:graphicFrameMkLst>
            <pc:docMk/>
            <pc:sldMk cId="3185042234" sldId="424"/>
            <ac:graphicFrameMk id="10" creationId="{B662F5CC-FF9E-5639-631D-B23577A7ADA6}"/>
          </ac:graphicFrameMkLst>
        </pc:graphicFrameChg>
      </pc:sldChg>
      <pc:sldChg chg="del">
        <pc:chgData name="Ali, Syed Waqqas" userId="1b3a5f44-9498-4738-8c4e-8127257d744d" providerId="ADAL" clId="{4A28C76C-E552-4F24-A77C-BA35E5FD0036}" dt="2024-03-24T19:40:54.756" v="0" actId="47"/>
        <pc:sldMkLst>
          <pc:docMk/>
          <pc:sldMk cId="2349606248" sldId="425"/>
        </pc:sldMkLst>
      </pc:sldChg>
      <pc:sldChg chg="modSp add mod">
        <pc:chgData name="Ali, Syed Waqqas" userId="1b3a5f44-9498-4738-8c4e-8127257d744d" providerId="ADAL" clId="{4A28C76C-E552-4F24-A77C-BA35E5FD0036}" dt="2024-03-26T16:52:28.491" v="15668"/>
        <pc:sldMkLst>
          <pc:docMk/>
          <pc:sldMk cId="4077791204" sldId="425"/>
        </pc:sldMkLst>
        <pc:spChg chg="mod">
          <ac:chgData name="Ali, Syed Waqqas" userId="1b3a5f44-9498-4738-8c4e-8127257d744d" providerId="ADAL" clId="{4A28C76C-E552-4F24-A77C-BA35E5FD0036}" dt="2024-03-26T16:52:28.491" v="15668"/>
          <ac:spMkLst>
            <pc:docMk/>
            <pc:sldMk cId="4077791204" sldId="425"/>
            <ac:spMk id="2" creationId="{0F38800C-8A7D-E150-1D69-4C942110B9A3}"/>
          </ac:spMkLst>
        </pc:spChg>
        <pc:spChg chg="mod">
          <ac:chgData name="Ali, Syed Waqqas" userId="1b3a5f44-9498-4738-8c4e-8127257d744d" providerId="ADAL" clId="{4A28C76C-E552-4F24-A77C-BA35E5FD0036}" dt="2024-03-26T16:46:31.213" v="15408" actId="207"/>
          <ac:spMkLst>
            <pc:docMk/>
            <pc:sldMk cId="4077791204" sldId="425"/>
            <ac:spMk id="3" creationId="{B3B2A76D-3F08-9C2B-C3E3-4A25DA409F80}"/>
          </ac:spMkLst>
        </pc:spChg>
        <pc:graphicFrameChg chg="modGraphic">
          <ac:chgData name="Ali, Syed Waqqas" userId="1b3a5f44-9498-4738-8c4e-8127257d744d" providerId="ADAL" clId="{4A28C76C-E552-4F24-A77C-BA35E5FD0036}" dt="2024-03-26T16:46:24.321" v="15407" actId="207"/>
          <ac:graphicFrameMkLst>
            <pc:docMk/>
            <pc:sldMk cId="4077791204" sldId="425"/>
            <ac:graphicFrameMk id="9" creationId="{63EEAAF2-252D-8178-4795-3E7AB54480F8}"/>
          </ac:graphicFrameMkLst>
        </pc:graphicFrameChg>
      </pc:sldChg>
      <pc:sldChg chg="modSp add mod">
        <pc:chgData name="Ali, Syed Waqqas" userId="1b3a5f44-9498-4738-8c4e-8127257d744d" providerId="ADAL" clId="{4A28C76C-E552-4F24-A77C-BA35E5FD0036}" dt="2024-03-26T16:52:32.526" v="15670"/>
        <pc:sldMkLst>
          <pc:docMk/>
          <pc:sldMk cId="1632331326" sldId="426"/>
        </pc:sldMkLst>
        <pc:spChg chg="mod">
          <ac:chgData name="Ali, Syed Waqqas" userId="1b3a5f44-9498-4738-8c4e-8127257d744d" providerId="ADAL" clId="{4A28C76C-E552-4F24-A77C-BA35E5FD0036}" dt="2024-03-26T16:52:32.526" v="15670"/>
          <ac:spMkLst>
            <pc:docMk/>
            <pc:sldMk cId="1632331326" sldId="426"/>
            <ac:spMk id="2" creationId="{0F38800C-8A7D-E150-1D69-4C942110B9A3}"/>
          </ac:spMkLst>
        </pc:spChg>
        <pc:spChg chg="mod">
          <ac:chgData name="Ali, Syed Waqqas" userId="1b3a5f44-9498-4738-8c4e-8127257d744d" providerId="ADAL" clId="{4A28C76C-E552-4F24-A77C-BA35E5FD0036}" dt="2024-03-26T16:47:04.449" v="15427" actId="207"/>
          <ac:spMkLst>
            <pc:docMk/>
            <pc:sldMk cId="1632331326" sldId="426"/>
            <ac:spMk id="3" creationId="{B3B2A76D-3F08-9C2B-C3E3-4A25DA409F80}"/>
          </ac:spMkLst>
        </pc:spChg>
        <pc:graphicFrameChg chg="modGraphic">
          <ac:chgData name="Ali, Syed Waqqas" userId="1b3a5f44-9498-4738-8c4e-8127257d744d" providerId="ADAL" clId="{4A28C76C-E552-4F24-A77C-BA35E5FD0036}" dt="2024-03-26T16:47:10.975" v="15431" actId="207"/>
          <ac:graphicFrameMkLst>
            <pc:docMk/>
            <pc:sldMk cId="1632331326" sldId="426"/>
            <ac:graphicFrameMk id="9" creationId="{63EEAAF2-252D-8178-4795-3E7AB54480F8}"/>
          </ac:graphicFrameMkLst>
        </pc:graphicFrameChg>
      </pc:sldChg>
      <pc:sldChg chg="del">
        <pc:chgData name="Ali, Syed Waqqas" userId="1b3a5f44-9498-4738-8c4e-8127257d744d" providerId="ADAL" clId="{4A28C76C-E552-4F24-A77C-BA35E5FD0036}" dt="2024-03-24T19:40:54.756" v="0" actId="47"/>
        <pc:sldMkLst>
          <pc:docMk/>
          <pc:sldMk cId="3265089614" sldId="426"/>
        </pc:sldMkLst>
      </pc:sldChg>
      <pc:sldChg chg="del">
        <pc:chgData name="Ali, Syed Waqqas" userId="1b3a5f44-9498-4738-8c4e-8127257d744d" providerId="ADAL" clId="{4A28C76C-E552-4F24-A77C-BA35E5FD0036}" dt="2024-03-24T19:40:54.756" v="0" actId="47"/>
        <pc:sldMkLst>
          <pc:docMk/>
          <pc:sldMk cId="2441037537" sldId="427"/>
        </pc:sldMkLst>
      </pc:sldChg>
      <pc:sldChg chg="addSp delSp modSp add mod">
        <pc:chgData name="Ali, Syed Waqqas" userId="1b3a5f44-9498-4738-8c4e-8127257d744d" providerId="ADAL" clId="{4A28C76C-E552-4F24-A77C-BA35E5FD0036}" dt="2024-03-26T16:52:34.360" v="15671"/>
        <pc:sldMkLst>
          <pc:docMk/>
          <pc:sldMk cId="3697240832" sldId="427"/>
        </pc:sldMkLst>
        <pc:spChg chg="mod">
          <ac:chgData name="Ali, Syed Waqqas" userId="1b3a5f44-9498-4738-8c4e-8127257d744d" providerId="ADAL" clId="{4A28C76C-E552-4F24-A77C-BA35E5FD0036}" dt="2024-03-26T16:52:34.360" v="15671"/>
          <ac:spMkLst>
            <pc:docMk/>
            <pc:sldMk cId="3697240832" sldId="427"/>
            <ac:spMk id="2" creationId="{0F38800C-8A7D-E150-1D69-4C942110B9A3}"/>
          </ac:spMkLst>
        </pc:spChg>
        <pc:spChg chg="mod">
          <ac:chgData name="Ali, Syed Waqqas" userId="1b3a5f44-9498-4738-8c4e-8127257d744d" providerId="ADAL" clId="{4A28C76C-E552-4F24-A77C-BA35E5FD0036}" dt="2024-03-26T16:51:40.561" v="15637" actId="20577"/>
          <ac:spMkLst>
            <pc:docMk/>
            <pc:sldMk cId="3697240832" sldId="427"/>
            <ac:spMk id="3" creationId="{B3B2A76D-3F08-9C2B-C3E3-4A25DA409F80}"/>
          </ac:spMkLst>
        </pc:spChg>
        <pc:graphicFrameChg chg="del">
          <ac:chgData name="Ali, Syed Waqqas" userId="1b3a5f44-9498-4738-8c4e-8127257d744d" providerId="ADAL" clId="{4A28C76C-E552-4F24-A77C-BA35E5FD0036}" dt="2024-03-26T16:47:35.156" v="15433" actId="478"/>
          <ac:graphicFrameMkLst>
            <pc:docMk/>
            <pc:sldMk cId="3697240832" sldId="427"/>
            <ac:graphicFrameMk id="9" creationId="{F0049AE9-D5DF-851E-4230-81651517FF51}"/>
          </ac:graphicFrameMkLst>
        </pc:graphicFrameChg>
        <pc:graphicFrameChg chg="add mod modGraphic">
          <ac:chgData name="Ali, Syed Waqqas" userId="1b3a5f44-9498-4738-8c4e-8127257d744d" providerId="ADAL" clId="{4A28C76C-E552-4F24-A77C-BA35E5FD0036}" dt="2024-03-26T16:47:38.051" v="15437" actId="20577"/>
          <ac:graphicFrameMkLst>
            <pc:docMk/>
            <pc:sldMk cId="3697240832" sldId="427"/>
            <ac:graphicFrameMk id="12" creationId="{80A7AE78-A3C3-AC23-A582-15A0997B97A5}"/>
          </ac:graphicFrameMkLst>
        </pc:graphicFrameChg>
      </pc:sldChg>
      <pc:sldChg chg="del">
        <pc:chgData name="Ali, Syed Waqqas" userId="1b3a5f44-9498-4738-8c4e-8127257d744d" providerId="ADAL" clId="{4A28C76C-E552-4F24-A77C-BA35E5FD0036}" dt="2024-03-24T19:40:54.756" v="0" actId="47"/>
        <pc:sldMkLst>
          <pc:docMk/>
          <pc:sldMk cId="14517583" sldId="428"/>
        </pc:sldMkLst>
      </pc:sldChg>
      <pc:sldChg chg="addSp modSp add mod">
        <pc:chgData name="Ali, Syed Waqqas" userId="1b3a5f44-9498-4738-8c4e-8127257d744d" providerId="ADAL" clId="{4A28C76C-E552-4F24-A77C-BA35E5FD0036}" dt="2024-03-26T16:52:40.636" v="15673"/>
        <pc:sldMkLst>
          <pc:docMk/>
          <pc:sldMk cId="264727595" sldId="428"/>
        </pc:sldMkLst>
        <pc:spChg chg="mod">
          <ac:chgData name="Ali, Syed Waqqas" userId="1b3a5f44-9498-4738-8c4e-8127257d744d" providerId="ADAL" clId="{4A28C76C-E552-4F24-A77C-BA35E5FD0036}" dt="2024-03-26T16:52:40.636" v="15673"/>
          <ac:spMkLst>
            <pc:docMk/>
            <pc:sldMk cId="264727595" sldId="428"/>
            <ac:spMk id="2" creationId="{0F38800C-8A7D-E150-1D69-4C942110B9A3}"/>
          </ac:spMkLst>
        </pc:spChg>
        <pc:spChg chg="mod">
          <ac:chgData name="Ali, Syed Waqqas" userId="1b3a5f44-9498-4738-8c4e-8127257d744d" providerId="ADAL" clId="{4A28C76C-E552-4F24-A77C-BA35E5FD0036}" dt="2024-03-26T16:51:45.555" v="15641" actId="20577"/>
          <ac:spMkLst>
            <pc:docMk/>
            <pc:sldMk cId="264727595" sldId="428"/>
            <ac:spMk id="3" creationId="{B3B2A76D-3F08-9C2B-C3E3-4A25DA409F80}"/>
          </ac:spMkLst>
        </pc:spChg>
        <pc:graphicFrameChg chg="add mod modGraphic">
          <ac:chgData name="Ali, Syed Waqqas" userId="1b3a5f44-9498-4738-8c4e-8127257d744d" providerId="ADAL" clId="{4A28C76C-E552-4F24-A77C-BA35E5FD0036}" dt="2024-03-26T16:50:49.980" v="15627" actId="207"/>
          <ac:graphicFrameMkLst>
            <pc:docMk/>
            <pc:sldMk cId="264727595" sldId="428"/>
            <ac:graphicFrameMk id="9" creationId="{445C5041-AB0A-FFC2-2CB8-C8E30C2C9C77}"/>
          </ac:graphicFrameMkLst>
        </pc:graphicFrameChg>
        <pc:graphicFrameChg chg="modGraphic">
          <ac:chgData name="Ali, Syed Waqqas" userId="1b3a5f44-9498-4738-8c4e-8127257d744d" providerId="ADAL" clId="{4A28C76C-E552-4F24-A77C-BA35E5FD0036}" dt="2024-03-26T16:50:11.144" v="15612" actId="20577"/>
          <ac:graphicFrameMkLst>
            <pc:docMk/>
            <pc:sldMk cId="264727595" sldId="428"/>
            <ac:graphicFrameMk id="12" creationId="{80A7AE78-A3C3-AC23-A582-15A0997B97A5}"/>
          </ac:graphicFrameMkLst>
        </pc:graphicFrameChg>
        <pc:cxnChg chg="mod">
          <ac:chgData name="Ali, Syed Waqqas" userId="1b3a5f44-9498-4738-8c4e-8127257d744d" providerId="ADAL" clId="{4A28C76C-E552-4F24-A77C-BA35E5FD0036}" dt="2024-03-26T16:52:07.419" v="15650" actId="14100"/>
          <ac:cxnSpMkLst>
            <pc:docMk/>
            <pc:sldMk cId="264727595" sldId="428"/>
            <ac:cxnSpMk id="10" creationId="{85C72ACE-AA40-5A3B-000D-9B2E2E4B890F}"/>
          </ac:cxnSpMkLst>
        </pc:cxnChg>
        <pc:cxnChg chg="mod">
          <ac:chgData name="Ali, Syed Waqqas" userId="1b3a5f44-9498-4738-8c4e-8127257d744d" providerId="ADAL" clId="{4A28C76C-E552-4F24-A77C-BA35E5FD0036}" dt="2024-03-26T16:52:09.067" v="15651" actId="14100"/>
          <ac:cxnSpMkLst>
            <pc:docMk/>
            <pc:sldMk cId="264727595" sldId="428"/>
            <ac:cxnSpMk id="11" creationId="{1AFA1DEA-A0EF-05B0-5DA0-3D7062AA4816}"/>
          </ac:cxnSpMkLst>
        </pc:cxnChg>
      </pc:sldChg>
      <pc:sldChg chg="addSp modSp add mod ord">
        <pc:chgData name="Ali, Syed Waqqas" userId="1b3a5f44-9498-4738-8c4e-8127257d744d" providerId="ADAL" clId="{4A28C76C-E552-4F24-A77C-BA35E5FD0036}" dt="2024-03-26T16:52:36.784" v="15672"/>
        <pc:sldMkLst>
          <pc:docMk/>
          <pc:sldMk cId="297042459" sldId="429"/>
        </pc:sldMkLst>
        <pc:spChg chg="mod">
          <ac:chgData name="Ali, Syed Waqqas" userId="1b3a5f44-9498-4738-8c4e-8127257d744d" providerId="ADAL" clId="{4A28C76C-E552-4F24-A77C-BA35E5FD0036}" dt="2024-03-26T16:52:36.784" v="15672"/>
          <ac:spMkLst>
            <pc:docMk/>
            <pc:sldMk cId="297042459" sldId="429"/>
            <ac:spMk id="2" creationId="{0F38800C-8A7D-E150-1D69-4C942110B9A3}"/>
          </ac:spMkLst>
        </pc:spChg>
        <pc:spChg chg="mod">
          <ac:chgData name="Ali, Syed Waqqas" userId="1b3a5f44-9498-4738-8c4e-8127257d744d" providerId="ADAL" clId="{4A28C76C-E552-4F24-A77C-BA35E5FD0036}" dt="2024-03-26T16:51:46.762" v="15643" actId="20577"/>
          <ac:spMkLst>
            <pc:docMk/>
            <pc:sldMk cId="297042459" sldId="429"/>
            <ac:spMk id="3" creationId="{B3B2A76D-3F08-9C2B-C3E3-4A25DA409F80}"/>
          </ac:spMkLst>
        </pc:spChg>
        <pc:graphicFrameChg chg="add mod modGraphic">
          <ac:chgData name="Ali, Syed Waqqas" userId="1b3a5f44-9498-4738-8c4e-8127257d744d" providerId="ADAL" clId="{4A28C76C-E552-4F24-A77C-BA35E5FD0036}" dt="2024-03-26T16:49:54.265" v="15605" actId="20577"/>
          <ac:graphicFrameMkLst>
            <pc:docMk/>
            <pc:sldMk cId="297042459" sldId="429"/>
            <ac:graphicFrameMk id="9" creationId="{01B43898-1596-2D07-CB25-7EF37AA5EB71}"/>
          </ac:graphicFrameMkLst>
        </pc:graphicFrameChg>
        <pc:graphicFrameChg chg="modGraphic">
          <ac:chgData name="Ali, Syed Waqqas" userId="1b3a5f44-9498-4738-8c4e-8127257d744d" providerId="ADAL" clId="{4A28C76C-E552-4F24-A77C-BA35E5FD0036}" dt="2024-03-26T16:49:58.644" v="15606" actId="207"/>
          <ac:graphicFrameMkLst>
            <pc:docMk/>
            <pc:sldMk cId="297042459" sldId="429"/>
            <ac:graphicFrameMk id="12" creationId="{80A7AE78-A3C3-AC23-A582-15A0997B97A5}"/>
          </ac:graphicFrameMkLst>
        </pc:graphicFrameChg>
      </pc:sldChg>
      <pc:sldChg chg="addSp modSp add mod">
        <pc:chgData name="Ali, Syed Waqqas" userId="1b3a5f44-9498-4738-8c4e-8127257d744d" providerId="ADAL" clId="{4A28C76C-E552-4F24-A77C-BA35E5FD0036}" dt="2024-03-26T16:52:42.327" v="15674"/>
        <pc:sldMkLst>
          <pc:docMk/>
          <pc:sldMk cId="3238027617" sldId="430"/>
        </pc:sldMkLst>
        <pc:spChg chg="mod">
          <ac:chgData name="Ali, Syed Waqqas" userId="1b3a5f44-9498-4738-8c4e-8127257d744d" providerId="ADAL" clId="{4A28C76C-E552-4F24-A77C-BA35E5FD0036}" dt="2024-03-26T16:52:42.327" v="15674"/>
          <ac:spMkLst>
            <pc:docMk/>
            <pc:sldMk cId="3238027617" sldId="430"/>
            <ac:spMk id="2" creationId="{0F38800C-8A7D-E150-1D69-4C942110B9A3}"/>
          </ac:spMkLst>
        </pc:spChg>
        <pc:spChg chg="mod">
          <ac:chgData name="Ali, Syed Waqqas" userId="1b3a5f44-9498-4738-8c4e-8127257d744d" providerId="ADAL" clId="{4A28C76C-E552-4F24-A77C-BA35E5FD0036}" dt="2024-03-26T16:51:43.731" v="15639" actId="20577"/>
          <ac:spMkLst>
            <pc:docMk/>
            <pc:sldMk cId="3238027617" sldId="430"/>
            <ac:spMk id="3" creationId="{B3B2A76D-3F08-9C2B-C3E3-4A25DA409F80}"/>
          </ac:spMkLst>
        </pc:spChg>
        <pc:graphicFrameChg chg="add mod">
          <ac:chgData name="Ali, Syed Waqqas" userId="1b3a5f44-9498-4738-8c4e-8127257d744d" providerId="ADAL" clId="{4A28C76C-E552-4F24-A77C-BA35E5FD0036}" dt="2024-03-26T16:50:37.913" v="15617"/>
          <ac:graphicFrameMkLst>
            <pc:docMk/>
            <pc:sldMk cId="3238027617" sldId="430"/>
            <ac:graphicFrameMk id="9" creationId="{C43700D6-4C35-15FE-5DDA-3BDF820009E3}"/>
          </ac:graphicFrameMkLst>
        </pc:graphicFrameChg>
        <pc:graphicFrameChg chg="modGraphic">
          <ac:chgData name="Ali, Syed Waqqas" userId="1b3a5f44-9498-4738-8c4e-8127257d744d" providerId="ADAL" clId="{4A28C76C-E552-4F24-A77C-BA35E5FD0036}" dt="2024-03-26T16:51:01.653" v="15635" actId="20577"/>
          <ac:graphicFrameMkLst>
            <pc:docMk/>
            <pc:sldMk cId="3238027617" sldId="430"/>
            <ac:graphicFrameMk id="12" creationId="{80A7AE78-A3C3-AC23-A582-15A0997B97A5}"/>
          </ac:graphicFrameMkLst>
        </pc:graphicFrameChg>
        <pc:cxnChg chg="mod">
          <ac:chgData name="Ali, Syed Waqqas" userId="1b3a5f44-9498-4738-8c4e-8127257d744d" providerId="ADAL" clId="{4A28C76C-E552-4F24-A77C-BA35E5FD0036}" dt="2024-03-26T16:52:01.619" v="15648" actId="14100"/>
          <ac:cxnSpMkLst>
            <pc:docMk/>
            <pc:sldMk cId="3238027617" sldId="430"/>
            <ac:cxnSpMk id="10" creationId="{85C72ACE-AA40-5A3B-000D-9B2E2E4B890F}"/>
          </ac:cxnSpMkLst>
        </pc:cxnChg>
        <pc:cxnChg chg="mod">
          <ac:chgData name="Ali, Syed Waqqas" userId="1b3a5f44-9498-4738-8c4e-8127257d744d" providerId="ADAL" clId="{4A28C76C-E552-4F24-A77C-BA35E5FD0036}" dt="2024-03-26T16:52:03.976" v="15649" actId="14100"/>
          <ac:cxnSpMkLst>
            <pc:docMk/>
            <pc:sldMk cId="3238027617" sldId="430"/>
            <ac:cxnSpMk id="11" creationId="{1AFA1DEA-A0EF-05B0-5DA0-3D7062AA4816}"/>
          </ac:cxnSpMkLst>
        </pc:cxnChg>
      </pc:sldChg>
      <pc:sldChg chg="addSp modSp add mod">
        <pc:chgData name="Ali, Syed Waqqas" userId="1b3a5f44-9498-4738-8c4e-8127257d744d" providerId="ADAL" clId="{4A28C76C-E552-4F24-A77C-BA35E5FD0036}" dt="2024-03-26T16:54:59.868" v="15929" actId="207"/>
        <pc:sldMkLst>
          <pc:docMk/>
          <pc:sldMk cId="2434562971" sldId="431"/>
        </pc:sldMkLst>
        <pc:spChg chg="mod">
          <ac:chgData name="Ali, Syed Waqqas" userId="1b3a5f44-9498-4738-8c4e-8127257d744d" providerId="ADAL" clId="{4A28C76C-E552-4F24-A77C-BA35E5FD0036}" dt="2024-03-26T16:52:50.847" v="15683" actId="20577"/>
          <ac:spMkLst>
            <pc:docMk/>
            <pc:sldMk cId="2434562971" sldId="431"/>
            <ac:spMk id="2" creationId="{0F38800C-8A7D-E150-1D69-4C942110B9A3}"/>
          </ac:spMkLst>
        </pc:spChg>
        <pc:spChg chg="mod">
          <ac:chgData name="Ali, Syed Waqqas" userId="1b3a5f44-9498-4738-8c4e-8127257d744d" providerId="ADAL" clId="{4A28C76C-E552-4F24-A77C-BA35E5FD0036}" dt="2024-03-26T16:54:18.590" v="15918" actId="20577"/>
          <ac:spMkLst>
            <pc:docMk/>
            <pc:sldMk cId="2434562971" sldId="431"/>
            <ac:spMk id="3" creationId="{B3B2A76D-3F08-9C2B-C3E3-4A25DA409F80}"/>
          </ac:spMkLst>
        </pc:spChg>
        <pc:graphicFrameChg chg="add mod modGraphic">
          <ac:chgData name="Ali, Syed Waqqas" userId="1b3a5f44-9498-4738-8c4e-8127257d744d" providerId="ADAL" clId="{4A28C76C-E552-4F24-A77C-BA35E5FD0036}" dt="2024-03-26T16:54:43.716" v="15925" actId="207"/>
          <ac:graphicFrameMkLst>
            <pc:docMk/>
            <pc:sldMk cId="2434562971" sldId="431"/>
            <ac:graphicFrameMk id="9" creationId="{6559CB20-4091-EEE6-7765-A993517061BF}"/>
          </ac:graphicFrameMkLst>
        </pc:graphicFrameChg>
        <pc:graphicFrameChg chg="add mod modGraphic">
          <ac:chgData name="Ali, Syed Waqqas" userId="1b3a5f44-9498-4738-8c4e-8127257d744d" providerId="ADAL" clId="{4A28C76C-E552-4F24-A77C-BA35E5FD0036}" dt="2024-03-26T16:54:59.868" v="15929" actId="207"/>
          <ac:graphicFrameMkLst>
            <pc:docMk/>
            <pc:sldMk cId="2434562971" sldId="431"/>
            <ac:graphicFrameMk id="10" creationId="{6D76F7B0-4007-216C-764F-25FC2B5A8518}"/>
          </ac:graphicFrameMkLst>
        </pc:graphicFrameChg>
      </pc:sldChg>
      <pc:sldChg chg="modSp add mod">
        <pc:chgData name="Ali, Syed Waqqas" userId="1b3a5f44-9498-4738-8c4e-8127257d744d" providerId="ADAL" clId="{4A28C76C-E552-4F24-A77C-BA35E5FD0036}" dt="2024-03-26T16:56:26.996" v="16197" actId="20577"/>
        <pc:sldMkLst>
          <pc:docMk/>
          <pc:sldMk cId="1838872185" sldId="432"/>
        </pc:sldMkLst>
        <pc:spChg chg="mod">
          <ac:chgData name="Ali, Syed Waqqas" userId="1b3a5f44-9498-4738-8c4e-8127257d744d" providerId="ADAL" clId="{4A28C76C-E552-4F24-A77C-BA35E5FD0036}" dt="2024-03-26T16:55:36.795" v="15989" actId="20577"/>
          <ac:spMkLst>
            <pc:docMk/>
            <pc:sldMk cId="1838872185" sldId="432"/>
            <ac:spMk id="2" creationId="{7941C4D4-39FE-4935-5E75-41F4E4B94491}"/>
          </ac:spMkLst>
        </pc:spChg>
        <pc:spChg chg="mod">
          <ac:chgData name="Ali, Syed Waqqas" userId="1b3a5f44-9498-4738-8c4e-8127257d744d" providerId="ADAL" clId="{4A28C76C-E552-4F24-A77C-BA35E5FD0036}" dt="2024-03-26T16:56:26.996" v="16197" actId="20577"/>
          <ac:spMkLst>
            <pc:docMk/>
            <pc:sldMk cId="1838872185" sldId="432"/>
            <ac:spMk id="3" creationId="{CD25B33D-4588-828C-A6BD-8326B33B6334}"/>
          </ac:spMkLst>
        </pc:spChg>
      </pc:sldChg>
      <pc:sldChg chg="addSp delSp modSp add del mod">
        <pc:chgData name="Ali, Syed Waqqas" userId="1b3a5f44-9498-4738-8c4e-8127257d744d" providerId="ADAL" clId="{4A28C76C-E552-4F24-A77C-BA35E5FD0036}" dt="2024-03-26T16:55:25.762" v="15968" actId="47"/>
        <pc:sldMkLst>
          <pc:docMk/>
          <pc:sldMk cId="3225615148" sldId="432"/>
        </pc:sldMkLst>
        <pc:spChg chg="mod">
          <ac:chgData name="Ali, Syed Waqqas" userId="1b3a5f44-9498-4738-8c4e-8127257d744d" providerId="ADAL" clId="{4A28C76C-E552-4F24-A77C-BA35E5FD0036}" dt="2024-03-26T16:55:11.207" v="15946" actId="20577"/>
          <ac:spMkLst>
            <pc:docMk/>
            <pc:sldMk cId="3225615148" sldId="432"/>
            <ac:spMk id="2" creationId="{0F38800C-8A7D-E150-1D69-4C942110B9A3}"/>
          </ac:spMkLst>
        </pc:spChg>
        <pc:spChg chg="del mod">
          <ac:chgData name="Ali, Syed Waqqas" userId="1b3a5f44-9498-4738-8c4e-8127257d744d" providerId="ADAL" clId="{4A28C76C-E552-4F24-A77C-BA35E5FD0036}" dt="2024-03-26T16:55:24.281" v="15967" actId="478"/>
          <ac:spMkLst>
            <pc:docMk/>
            <pc:sldMk cId="3225615148" sldId="432"/>
            <ac:spMk id="3" creationId="{B3B2A76D-3F08-9C2B-C3E3-4A25DA409F80}"/>
          </ac:spMkLst>
        </pc:spChg>
        <pc:spChg chg="add mod">
          <ac:chgData name="Ali, Syed Waqqas" userId="1b3a5f44-9498-4738-8c4e-8127257d744d" providerId="ADAL" clId="{4A28C76C-E552-4F24-A77C-BA35E5FD0036}" dt="2024-03-26T16:55:24.281" v="15967" actId="478"/>
          <ac:spMkLst>
            <pc:docMk/>
            <pc:sldMk cId="3225615148" sldId="432"/>
            <ac:spMk id="10" creationId="{03F397F4-AD45-9509-3E9A-011598801BC2}"/>
          </ac:spMkLst>
        </pc:spChg>
      </pc:sldChg>
      <pc:sldChg chg="addSp modSp add mod">
        <pc:chgData name="Ali, Syed Waqqas" userId="1b3a5f44-9498-4738-8c4e-8127257d744d" providerId="ADAL" clId="{4A28C76C-E552-4F24-A77C-BA35E5FD0036}" dt="2024-03-26T16:58:32.169" v="16503" actId="207"/>
        <pc:sldMkLst>
          <pc:docMk/>
          <pc:sldMk cId="2360058927" sldId="433"/>
        </pc:sldMkLst>
        <pc:spChg chg="mod">
          <ac:chgData name="Ali, Syed Waqqas" userId="1b3a5f44-9498-4738-8c4e-8127257d744d" providerId="ADAL" clId="{4A28C76C-E552-4F24-A77C-BA35E5FD0036}" dt="2024-03-26T16:58:21.362" v="16502" actId="207"/>
          <ac:spMkLst>
            <pc:docMk/>
            <pc:sldMk cId="2360058927" sldId="433"/>
            <ac:spMk id="3" creationId="{CD25B33D-4588-828C-A6BD-8326B33B6334}"/>
          </ac:spMkLst>
        </pc:spChg>
        <pc:spChg chg="mod">
          <ac:chgData name="Ali, Syed Waqqas" userId="1b3a5f44-9498-4738-8c4e-8127257d744d" providerId="ADAL" clId="{4A28C76C-E552-4F24-A77C-BA35E5FD0036}" dt="2024-03-26T16:58:32.169" v="16503" actId="207"/>
          <ac:spMkLst>
            <pc:docMk/>
            <pc:sldMk cId="2360058927" sldId="433"/>
            <ac:spMk id="4" creationId="{49959AFF-12A6-2BF9-0391-BF2E7E44A9BF}"/>
          </ac:spMkLst>
        </pc:spChg>
        <pc:spChg chg="add mod">
          <ac:chgData name="Ali, Syed Waqqas" userId="1b3a5f44-9498-4738-8c4e-8127257d744d" providerId="ADAL" clId="{4A28C76C-E552-4F24-A77C-BA35E5FD0036}" dt="2024-03-26T16:58:07.806" v="16501" actId="692"/>
          <ac:spMkLst>
            <pc:docMk/>
            <pc:sldMk cId="2360058927" sldId="433"/>
            <ac:spMk id="10" creationId="{14E95DF8-F64E-01FD-5719-F77F36EEAE02}"/>
          </ac:spMkLst>
        </pc:spChg>
      </pc:sldChg>
      <pc:sldChg chg="modSp add mod">
        <pc:chgData name="Ali, Syed Waqqas" userId="1b3a5f44-9498-4738-8c4e-8127257d744d" providerId="ADAL" clId="{4A28C76C-E552-4F24-A77C-BA35E5FD0036}" dt="2024-03-26T16:59:08.714" v="16566" actId="20577"/>
        <pc:sldMkLst>
          <pc:docMk/>
          <pc:sldMk cId="630844286" sldId="434"/>
        </pc:sldMkLst>
        <pc:spChg chg="mod">
          <ac:chgData name="Ali, Syed Waqqas" userId="1b3a5f44-9498-4738-8c4e-8127257d744d" providerId="ADAL" clId="{4A28C76C-E552-4F24-A77C-BA35E5FD0036}" dt="2024-03-26T16:58:45.013" v="16527" actId="20577"/>
          <ac:spMkLst>
            <pc:docMk/>
            <pc:sldMk cId="630844286" sldId="434"/>
            <ac:spMk id="2" creationId="{0F38800C-8A7D-E150-1D69-4C942110B9A3}"/>
          </ac:spMkLst>
        </pc:spChg>
        <pc:spChg chg="mod">
          <ac:chgData name="Ali, Syed Waqqas" userId="1b3a5f44-9498-4738-8c4e-8127257d744d" providerId="ADAL" clId="{4A28C76C-E552-4F24-A77C-BA35E5FD0036}" dt="2024-03-26T16:59:08.714" v="16566" actId="20577"/>
          <ac:spMkLst>
            <pc:docMk/>
            <pc:sldMk cId="630844286" sldId="434"/>
            <ac:spMk id="3" creationId="{B3B2A76D-3F08-9C2B-C3E3-4A25DA409F80}"/>
          </ac:spMkLst>
        </pc:spChg>
      </pc:sldChg>
      <pc:sldChg chg="modSp add mod">
        <pc:chgData name="Ali, Syed Waqqas" userId="1b3a5f44-9498-4738-8c4e-8127257d744d" providerId="ADAL" clId="{4A28C76C-E552-4F24-A77C-BA35E5FD0036}" dt="2024-03-26T17:00:21.983" v="16886" actId="20577"/>
        <pc:sldMkLst>
          <pc:docMk/>
          <pc:sldMk cId="308045778" sldId="435"/>
        </pc:sldMkLst>
        <pc:spChg chg="mod">
          <ac:chgData name="Ali, Syed Waqqas" userId="1b3a5f44-9498-4738-8c4e-8127257d744d" providerId="ADAL" clId="{4A28C76C-E552-4F24-A77C-BA35E5FD0036}" dt="2024-03-26T16:59:25.473" v="16615" actId="20577"/>
          <ac:spMkLst>
            <pc:docMk/>
            <pc:sldMk cId="308045778" sldId="435"/>
            <ac:spMk id="2" creationId="{0F38800C-8A7D-E150-1D69-4C942110B9A3}"/>
          </ac:spMkLst>
        </pc:spChg>
        <pc:spChg chg="mod">
          <ac:chgData name="Ali, Syed Waqqas" userId="1b3a5f44-9498-4738-8c4e-8127257d744d" providerId="ADAL" clId="{4A28C76C-E552-4F24-A77C-BA35E5FD0036}" dt="2024-03-26T17:00:21.983" v="16886" actId="20577"/>
          <ac:spMkLst>
            <pc:docMk/>
            <pc:sldMk cId="308045778" sldId="435"/>
            <ac:spMk id="3" creationId="{B3B2A76D-3F08-9C2B-C3E3-4A25DA409F80}"/>
          </ac:spMkLst>
        </pc:spChg>
      </pc:sldChg>
      <pc:sldChg chg="modSp add mod">
        <pc:chgData name="Ali, Syed Waqqas" userId="1b3a5f44-9498-4738-8c4e-8127257d744d" providerId="ADAL" clId="{4A28C76C-E552-4F24-A77C-BA35E5FD0036}" dt="2024-03-26T17:01:14.025" v="17019" actId="207"/>
        <pc:sldMkLst>
          <pc:docMk/>
          <pc:sldMk cId="3437497143" sldId="436"/>
        </pc:sldMkLst>
        <pc:spChg chg="mod">
          <ac:chgData name="Ali, Syed Waqqas" userId="1b3a5f44-9498-4738-8c4e-8127257d744d" providerId="ADAL" clId="{4A28C76C-E552-4F24-A77C-BA35E5FD0036}" dt="2024-03-26T17:00:31.857" v="16904" actId="20577"/>
          <ac:spMkLst>
            <pc:docMk/>
            <pc:sldMk cId="3437497143" sldId="436"/>
            <ac:spMk id="2" creationId="{0F38800C-8A7D-E150-1D69-4C942110B9A3}"/>
          </ac:spMkLst>
        </pc:spChg>
        <pc:spChg chg="mod">
          <ac:chgData name="Ali, Syed Waqqas" userId="1b3a5f44-9498-4738-8c4e-8127257d744d" providerId="ADAL" clId="{4A28C76C-E552-4F24-A77C-BA35E5FD0036}" dt="2024-03-26T17:01:14.025" v="17019" actId="207"/>
          <ac:spMkLst>
            <pc:docMk/>
            <pc:sldMk cId="3437497143" sldId="436"/>
            <ac:spMk id="3" creationId="{B3B2A76D-3F08-9C2B-C3E3-4A25DA409F80}"/>
          </ac:spMkLst>
        </pc:spChg>
      </pc:sldChg>
      <pc:sldChg chg="modSp add mod ord">
        <pc:chgData name="Ali, Syed Waqqas" userId="1b3a5f44-9498-4738-8c4e-8127257d744d" providerId="ADAL" clId="{4A28C76C-E552-4F24-A77C-BA35E5FD0036}" dt="2024-03-26T17:01:21.099" v="17023"/>
        <pc:sldMkLst>
          <pc:docMk/>
          <pc:sldMk cId="2462490955" sldId="437"/>
        </pc:sldMkLst>
        <pc:spChg chg="mod">
          <ac:chgData name="Ali, Syed Waqqas" userId="1b3a5f44-9498-4738-8c4e-8127257d744d" providerId="ADAL" clId="{4A28C76C-E552-4F24-A77C-BA35E5FD0036}" dt="2024-03-26T17:01:18.067" v="17021" actId="20577"/>
          <ac:spMkLst>
            <pc:docMk/>
            <pc:sldMk cId="2462490955" sldId="437"/>
            <ac:spMk id="3" creationId="{B3B2A76D-3F08-9C2B-C3E3-4A25DA409F80}"/>
          </ac:spMkLst>
        </pc:spChg>
      </pc:sldChg>
      <pc:sldChg chg="modSp add mod">
        <pc:chgData name="Ali, Syed Waqqas" userId="1b3a5f44-9498-4738-8c4e-8127257d744d" providerId="ADAL" clId="{4A28C76C-E552-4F24-A77C-BA35E5FD0036}" dt="2024-03-26T17:01:53.892" v="17138" actId="20577"/>
        <pc:sldMkLst>
          <pc:docMk/>
          <pc:sldMk cId="232428483" sldId="438"/>
        </pc:sldMkLst>
        <pc:spChg chg="mod">
          <ac:chgData name="Ali, Syed Waqqas" userId="1b3a5f44-9498-4738-8c4e-8127257d744d" providerId="ADAL" clId="{4A28C76C-E552-4F24-A77C-BA35E5FD0036}" dt="2024-03-26T17:01:42.747" v="17061" actId="20577"/>
          <ac:spMkLst>
            <pc:docMk/>
            <pc:sldMk cId="232428483" sldId="438"/>
            <ac:spMk id="2" creationId="{0F38800C-8A7D-E150-1D69-4C942110B9A3}"/>
          </ac:spMkLst>
        </pc:spChg>
        <pc:spChg chg="mod">
          <ac:chgData name="Ali, Syed Waqqas" userId="1b3a5f44-9498-4738-8c4e-8127257d744d" providerId="ADAL" clId="{4A28C76C-E552-4F24-A77C-BA35E5FD0036}" dt="2024-03-26T17:01:53.892" v="17138" actId="20577"/>
          <ac:spMkLst>
            <pc:docMk/>
            <pc:sldMk cId="232428483" sldId="438"/>
            <ac:spMk id="3" creationId="{B3B2A76D-3F08-9C2B-C3E3-4A25DA409F80}"/>
          </ac:spMkLst>
        </pc:spChg>
      </pc:sldChg>
      <pc:sldChg chg="modSp add mod">
        <pc:chgData name="Ali, Syed Waqqas" userId="1b3a5f44-9498-4738-8c4e-8127257d744d" providerId="ADAL" clId="{4A28C76C-E552-4F24-A77C-BA35E5FD0036}" dt="2024-03-26T17:03:36.390" v="17445" actId="113"/>
        <pc:sldMkLst>
          <pc:docMk/>
          <pc:sldMk cId="3540762833" sldId="439"/>
        </pc:sldMkLst>
        <pc:spChg chg="mod">
          <ac:chgData name="Ali, Syed Waqqas" userId="1b3a5f44-9498-4738-8c4e-8127257d744d" providerId="ADAL" clId="{4A28C76C-E552-4F24-A77C-BA35E5FD0036}" dt="2024-03-26T17:02:14.244" v="17166" actId="20577"/>
          <ac:spMkLst>
            <pc:docMk/>
            <pc:sldMk cId="3540762833" sldId="439"/>
            <ac:spMk id="2" creationId="{0F38800C-8A7D-E150-1D69-4C942110B9A3}"/>
          </ac:spMkLst>
        </pc:spChg>
        <pc:spChg chg="mod">
          <ac:chgData name="Ali, Syed Waqqas" userId="1b3a5f44-9498-4738-8c4e-8127257d744d" providerId="ADAL" clId="{4A28C76C-E552-4F24-A77C-BA35E5FD0036}" dt="2024-03-26T17:03:36.390" v="17445" actId="113"/>
          <ac:spMkLst>
            <pc:docMk/>
            <pc:sldMk cId="3540762833" sldId="439"/>
            <ac:spMk id="3" creationId="{B3B2A76D-3F08-9C2B-C3E3-4A25DA409F80}"/>
          </ac:spMkLst>
        </pc:spChg>
      </pc:sldChg>
      <pc:sldChg chg="modSp add mod">
        <pc:chgData name="Ali, Syed Waqqas" userId="1b3a5f44-9498-4738-8c4e-8127257d744d" providerId="ADAL" clId="{4A28C76C-E552-4F24-A77C-BA35E5FD0036}" dt="2024-03-26T17:04:23.461" v="17541" actId="20577"/>
        <pc:sldMkLst>
          <pc:docMk/>
          <pc:sldMk cId="1129143699" sldId="440"/>
        </pc:sldMkLst>
        <pc:spChg chg="mod">
          <ac:chgData name="Ali, Syed Waqqas" userId="1b3a5f44-9498-4738-8c4e-8127257d744d" providerId="ADAL" clId="{4A28C76C-E552-4F24-A77C-BA35E5FD0036}" dt="2024-03-26T17:04:23.461" v="17541" actId="20577"/>
          <ac:spMkLst>
            <pc:docMk/>
            <pc:sldMk cId="1129143699" sldId="440"/>
            <ac:spMk id="3" creationId="{B3B2A76D-3F08-9C2B-C3E3-4A25DA409F80}"/>
          </ac:spMkLst>
        </pc:spChg>
      </pc:sldChg>
      <pc:sldChg chg="modSp add del mod">
        <pc:chgData name="Ali, Syed Waqqas" userId="1b3a5f44-9498-4738-8c4e-8127257d744d" providerId="ADAL" clId="{4A28C76C-E552-4F24-A77C-BA35E5FD0036}" dt="2024-03-26T17:04:39.790" v="17567" actId="47"/>
        <pc:sldMkLst>
          <pc:docMk/>
          <pc:sldMk cId="2165977929" sldId="441"/>
        </pc:sldMkLst>
        <pc:spChg chg="mod">
          <ac:chgData name="Ali, Syed Waqqas" userId="1b3a5f44-9498-4738-8c4e-8127257d744d" providerId="ADAL" clId="{4A28C76C-E552-4F24-A77C-BA35E5FD0036}" dt="2024-03-26T17:04:29.314" v="17552" actId="20577"/>
          <ac:spMkLst>
            <pc:docMk/>
            <pc:sldMk cId="2165977929" sldId="441"/>
            <ac:spMk id="2" creationId="{0F38800C-8A7D-E150-1D69-4C942110B9A3}"/>
          </ac:spMkLst>
        </pc:spChg>
        <pc:spChg chg="mod">
          <ac:chgData name="Ali, Syed Waqqas" userId="1b3a5f44-9498-4738-8c4e-8127257d744d" providerId="ADAL" clId="{4A28C76C-E552-4F24-A77C-BA35E5FD0036}" dt="2024-03-26T17:04:34.972" v="17565" actId="5793"/>
          <ac:spMkLst>
            <pc:docMk/>
            <pc:sldMk cId="2165977929" sldId="441"/>
            <ac:spMk id="3" creationId="{B3B2A76D-3F08-9C2B-C3E3-4A25DA409F80}"/>
          </ac:spMkLst>
        </pc:spChg>
      </pc:sldChg>
      <pc:sldChg chg="add del">
        <pc:chgData name="Ali, Syed Waqqas" userId="1b3a5f44-9498-4738-8c4e-8127257d744d" providerId="ADAL" clId="{4A28C76C-E552-4F24-A77C-BA35E5FD0036}" dt="2024-03-26T17:04:25.543" v="17542" actId="47"/>
        <pc:sldMkLst>
          <pc:docMk/>
          <pc:sldMk cId="2810115195" sldId="441"/>
        </pc:sldMkLst>
      </pc:sldChg>
      <pc:sldChg chg="modSp add mod">
        <pc:chgData name="Ali, Syed Waqqas" userId="1b3a5f44-9498-4738-8c4e-8127257d744d" providerId="ADAL" clId="{4A28C76C-E552-4F24-A77C-BA35E5FD0036}" dt="2024-03-26T17:06:22.325" v="17761" actId="20577"/>
        <pc:sldMkLst>
          <pc:docMk/>
          <pc:sldMk cId="3630649592" sldId="442"/>
        </pc:sldMkLst>
        <pc:spChg chg="mod">
          <ac:chgData name="Ali, Syed Waqqas" userId="1b3a5f44-9498-4738-8c4e-8127257d744d" providerId="ADAL" clId="{4A28C76C-E552-4F24-A77C-BA35E5FD0036}" dt="2024-03-26T17:04:42.541" v="17576" actId="20577"/>
          <ac:spMkLst>
            <pc:docMk/>
            <pc:sldMk cId="3630649592" sldId="442"/>
            <ac:spMk id="2" creationId="{7941C4D4-39FE-4935-5E75-41F4E4B94491}"/>
          </ac:spMkLst>
        </pc:spChg>
        <pc:spChg chg="mod">
          <ac:chgData name="Ali, Syed Waqqas" userId="1b3a5f44-9498-4738-8c4e-8127257d744d" providerId="ADAL" clId="{4A28C76C-E552-4F24-A77C-BA35E5FD0036}" dt="2024-03-26T17:06:22.325" v="17761" actId="20577"/>
          <ac:spMkLst>
            <pc:docMk/>
            <pc:sldMk cId="3630649592" sldId="442"/>
            <ac:spMk id="3" creationId="{CD25B33D-4588-828C-A6BD-8326B33B6334}"/>
          </ac:spMkLst>
        </pc:spChg>
        <pc:spChg chg="mod">
          <ac:chgData name="Ali, Syed Waqqas" userId="1b3a5f44-9498-4738-8c4e-8127257d744d" providerId="ADAL" clId="{4A28C76C-E552-4F24-A77C-BA35E5FD0036}" dt="2024-03-26T17:05:03.310" v="17599" actId="20577"/>
          <ac:spMkLst>
            <pc:docMk/>
            <pc:sldMk cId="3630649592" sldId="442"/>
            <ac:spMk id="4" creationId="{49959AFF-12A6-2BF9-0391-BF2E7E44A9BF}"/>
          </ac:spMkLst>
        </pc:spChg>
      </pc:sldChg>
      <pc:sldChg chg="modSp add mod">
        <pc:chgData name="Ali, Syed Waqqas" userId="1b3a5f44-9498-4738-8c4e-8127257d744d" providerId="ADAL" clId="{4A28C76C-E552-4F24-A77C-BA35E5FD0036}" dt="2024-03-26T17:08:01.688" v="17947" actId="207"/>
        <pc:sldMkLst>
          <pc:docMk/>
          <pc:sldMk cId="3991177409" sldId="443"/>
        </pc:sldMkLst>
        <pc:spChg chg="mod">
          <ac:chgData name="Ali, Syed Waqqas" userId="1b3a5f44-9498-4738-8c4e-8127257d744d" providerId="ADAL" clId="{4A28C76C-E552-4F24-A77C-BA35E5FD0036}" dt="2024-03-26T17:08:01.688" v="17947" actId="207"/>
          <ac:spMkLst>
            <pc:docMk/>
            <pc:sldMk cId="3991177409" sldId="443"/>
            <ac:spMk id="3" creationId="{CD25B33D-4588-828C-A6BD-8326B33B6334}"/>
          </ac:spMkLst>
        </pc:spChg>
      </pc:sldChg>
      <pc:sldChg chg="addSp modSp add mod">
        <pc:chgData name="Ali, Syed Waqqas" userId="1b3a5f44-9498-4738-8c4e-8127257d744d" providerId="ADAL" clId="{4A28C76C-E552-4F24-A77C-BA35E5FD0036}" dt="2024-03-26T17:07:56.628" v="17944" actId="113"/>
        <pc:sldMkLst>
          <pc:docMk/>
          <pc:sldMk cId="1374616806" sldId="444"/>
        </pc:sldMkLst>
        <pc:spChg chg="mod">
          <ac:chgData name="Ali, Syed Waqqas" userId="1b3a5f44-9498-4738-8c4e-8127257d744d" providerId="ADAL" clId="{4A28C76C-E552-4F24-A77C-BA35E5FD0036}" dt="2024-03-26T17:07:56.628" v="17944" actId="113"/>
          <ac:spMkLst>
            <pc:docMk/>
            <pc:sldMk cId="1374616806" sldId="444"/>
            <ac:spMk id="3" creationId="{CD25B33D-4588-828C-A6BD-8326B33B6334}"/>
          </ac:spMkLst>
        </pc:spChg>
        <pc:spChg chg="mod">
          <ac:chgData name="Ali, Syed Waqqas" userId="1b3a5f44-9498-4738-8c4e-8127257d744d" providerId="ADAL" clId="{4A28C76C-E552-4F24-A77C-BA35E5FD0036}" dt="2024-03-26T17:07:02.393" v="17901" actId="27636"/>
          <ac:spMkLst>
            <pc:docMk/>
            <pc:sldMk cId="1374616806" sldId="444"/>
            <ac:spMk id="4" creationId="{49959AFF-12A6-2BF9-0391-BF2E7E44A9BF}"/>
          </ac:spMkLst>
        </pc:spChg>
        <pc:spChg chg="add mod ord">
          <ac:chgData name="Ali, Syed Waqqas" userId="1b3a5f44-9498-4738-8c4e-8127257d744d" providerId="ADAL" clId="{4A28C76C-E552-4F24-A77C-BA35E5FD0036}" dt="2024-03-26T17:07:30.834" v="17941" actId="1038"/>
          <ac:spMkLst>
            <pc:docMk/>
            <pc:sldMk cId="1374616806" sldId="444"/>
            <ac:spMk id="10" creationId="{10C6468E-3309-0268-BDA4-30DA7A91FFE9}"/>
          </ac:spMkLst>
        </pc:spChg>
      </pc:sldChg>
      <pc:sldChg chg="modSp add mod">
        <pc:chgData name="Ali, Syed Waqqas" userId="1b3a5f44-9498-4738-8c4e-8127257d744d" providerId="ADAL" clId="{4A28C76C-E552-4F24-A77C-BA35E5FD0036}" dt="2024-03-26T17:09:31.633" v="18204" actId="20577"/>
        <pc:sldMkLst>
          <pc:docMk/>
          <pc:sldMk cId="3559452480" sldId="445"/>
        </pc:sldMkLst>
        <pc:spChg chg="mod">
          <ac:chgData name="Ali, Syed Waqqas" userId="1b3a5f44-9498-4738-8c4e-8127257d744d" providerId="ADAL" clId="{4A28C76C-E552-4F24-A77C-BA35E5FD0036}" dt="2024-03-26T17:08:27.489" v="17981" actId="20577"/>
          <ac:spMkLst>
            <pc:docMk/>
            <pc:sldMk cId="3559452480" sldId="445"/>
            <ac:spMk id="2" creationId="{0F38800C-8A7D-E150-1D69-4C942110B9A3}"/>
          </ac:spMkLst>
        </pc:spChg>
        <pc:spChg chg="mod">
          <ac:chgData name="Ali, Syed Waqqas" userId="1b3a5f44-9498-4738-8c4e-8127257d744d" providerId="ADAL" clId="{4A28C76C-E552-4F24-A77C-BA35E5FD0036}" dt="2024-03-26T17:09:31.633" v="18204" actId="20577"/>
          <ac:spMkLst>
            <pc:docMk/>
            <pc:sldMk cId="3559452480" sldId="445"/>
            <ac:spMk id="3" creationId="{B3B2A76D-3F08-9C2B-C3E3-4A25DA409F80}"/>
          </ac:spMkLst>
        </pc:spChg>
      </pc:sldChg>
      <pc:sldChg chg="modSp add mod">
        <pc:chgData name="Ali, Syed Waqqas" userId="1b3a5f44-9498-4738-8c4e-8127257d744d" providerId="ADAL" clId="{4A28C76C-E552-4F24-A77C-BA35E5FD0036}" dt="2024-03-26T17:08:23.694" v="17969" actId="20577"/>
        <pc:sldMkLst>
          <pc:docMk/>
          <pc:sldMk cId="2675712250" sldId="446"/>
        </pc:sldMkLst>
        <pc:spChg chg="mod">
          <ac:chgData name="Ali, Syed Waqqas" userId="1b3a5f44-9498-4738-8c4e-8127257d744d" providerId="ADAL" clId="{4A28C76C-E552-4F24-A77C-BA35E5FD0036}" dt="2024-03-26T17:08:23.694" v="17969" actId="20577"/>
          <ac:spMkLst>
            <pc:docMk/>
            <pc:sldMk cId="2675712250" sldId="446"/>
            <ac:spMk id="2" creationId="{B5D19C15-72DF-16C9-E8B1-668BC2A4A015}"/>
          </ac:spMkLst>
        </pc:spChg>
      </pc:sldChg>
      <pc:sldChg chg="delSp modSp add mod">
        <pc:chgData name="Ali, Syed Waqqas" userId="1b3a5f44-9498-4738-8c4e-8127257d744d" providerId="ADAL" clId="{4A28C76C-E552-4F24-A77C-BA35E5FD0036}" dt="2024-03-26T17:16:23.784" v="18754" actId="20577"/>
        <pc:sldMkLst>
          <pc:docMk/>
          <pc:sldMk cId="3142447213" sldId="447"/>
        </pc:sldMkLst>
        <pc:spChg chg="mod">
          <ac:chgData name="Ali, Syed Waqqas" userId="1b3a5f44-9498-4738-8c4e-8127257d744d" providerId="ADAL" clId="{4A28C76C-E552-4F24-A77C-BA35E5FD0036}" dt="2024-03-26T17:13:02.217" v="18521" actId="27636"/>
          <ac:spMkLst>
            <pc:docMk/>
            <pc:sldMk cId="3142447213" sldId="447"/>
            <ac:spMk id="3" creationId="{CD25B33D-4588-828C-A6BD-8326B33B6334}"/>
          </ac:spMkLst>
        </pc:spChg>
        <pc:spChg chg="mod">
          <ac:chgData name="Ali, Syed Waqqas" userId="1b3a5f44-9498-4738-8c4e-8127257d744d" providerId="ADAL" clId="{4A28C76C-E552-4F24-A77C-BA35E5FD0036}" dt="2024-03-26T17:16:23.784" v="18754" actId="20577"/>
          <ac:spMkLst>
            <pc:docMk/>
            <pc:sldMk cId="3142447213" sldId="447"/>
            <ac:spMk id="4" creationId="{49959AFF-12A6-2BF9-0391-BF2E7E44A9BF}"/>
          </ac:spMkLst>
        </pc:spChg>
        <pc:spChg chg="del">
          <ac:chgData name="Ali, Syed Waqqas" userId="1b3a5f44-9498-4738-8c4e-8127257d744d" providerId="ADAL" clId="{4A28C76C-E552-4F24-A77C-BA35E5FD0036}" dt="2024-03-26T17:09:43.410" v="18207" actId="478"/>
          <ac:spMkLst>
            <pc:docMk/>
            <pc:sldMk cId="3142447213" sldId="447"/>
            <ac:spMk id="10" creationId="{10C6468E-3309-0268-BDA4-30DA7A91FFE9}"/>
          </ac:spMkLst>
        </pc:spChg>
      </pc:sldChg>
      <pc:sldChg chg="addSp delSp modSp add mod">
        <pc:chgData name="Ali, Syed Waqqas" userId="1b3a5f44-9498-4738-8c4e-8127257d744d" providerId="ADAL" clId="{4A28C76C-E552-4F24-A77C-BA35E5FD0036}" dt="2024-03-26T17:18:46.076" v="18980" actId="5793"/>
        <pc:sldMkLst>
          <pc:docMk/>
          <pc:sldMk cId="1864985720" sldId="448"/>
        </pc:sldMkLst>
        <pc:spChg chg="mod">
          <ac:chgData name="Ali, Syed Waqqas" userId="1b3a5f44-9498-4738-8c4e-8127257d744d" providerId="ADAL" clId="{4A28C76C-E552-4F24-A77C-BA35E5FD0036}" dt="2024-03-26T17:18:38.023" v="18920" actId="20577"/>
          <ac:spMkLst>
            <pc:docMk/>
            <pc:sldMk cId="1864985720" sldId="448"/>
            <ac:spMk id="3" creationId="{CD25B33D-4588-828C-A6BD-8326B33B6334}"/>
          </ac:spMkLst>
        </pc:spChg>
        <pc:spChg chg="mod">
          <ac:chgData name="Ali, Syed Waqqas" userId="1b3a5f44-9498-4738-8c4e-8127257d744d" providerId="ADAL" clId="{4A28C76C-E552-4F24-A77C-BA35E5FD0036}" dt="2024-03-26T17:18:46.076" v="18980" actId="5793"/>
          <ac:spMkLst>
            <pc:docMk/>
            <pc:sldMk cId="1864985720" sldId="448"/>
            <ac:spMk id="4" creationId="{49959AFF-12A6-2BF9-0391-BF2E7E44A9BF}"/>
          </ac:spMkLst>
        </pc:spChg>
        <pc:spChg chg="add del mod">
          <ac:chgData name="Ali, Syed Waqqas" userId="1b3a5f44-9498-4738-8c4e-8127257d744d" providerId="ADAL" clId="{4A28C76C-E552-4F24-A77C-BA35E5FD0036}" dt="2024-03-26T17:18:31.973" v="18916" actId="478"/>
          <ac:spMkLst>
            <pc:docMk/>
            <pc:sldMk cId="1864985720" sldId="448"/>
            <ac:spMk id="10" creationId="{AFFEA490-7AE5-42F4-E8E1-9A710103D7C6}"/>
          </ac:spMkLst>
        </pc:spChg>
        <pc:spChg chg="add del mod">
          <ac:chgData name="Ali, Syed Waqqas" userId="1b3a5f44-9498-4738-8c4e-8127257d744d" providerId="ADAL" clId="{4A28C76C-E552-4F24-A77C-BA35E5FD0036}" dt="2024-03-26T17:18:31.973" v="18916" actId="478"/>
          <ac:spMkLst>
            <pc:docMk/>
            <pc:sldMk cId="1864985720" sldId="448"/>
            <ac:spMk id="11" creationId="{613077B3-3FF9-EC40-E95B-F8CA7F6251CF}"/>
          </ac:spMkLst>
        </pc:spChg>
        <pc:spChg chg="add del mod">
          <ac:chgData name="Ali, Syed Waqqas" userId="1b3a5f44-9498-4738-8c4e-8127257d744d" providerId="ADAL" clId="{4A28C76C-E552-4F24-A77C-BA35E5FD0036}" dt="2024-03-26T17:18:31.973" v="18916" actId="478"/>
          <ac:spMkLst>
            <pc:docMk/>
            <pc:sldMk cId="1864985720" sldId="448"/>
            <ac:spMk id="12" creationId="{A0BC0F50-C930-5C0D-1A13-277DEA21ED3A}"/>
          </ac:spMkLst>
        </pc:spChg>
        <pc:spChg chg="add del mod">
          <ac:chgData name="Ali, Syed Waqqas" userId="1b3a5f44-9498-4738-8c4e-8127257d744d" providerId="ADAL" clId="{4A28C76C-E552-4F24-A77C-BA35E5FD0036}" dt="2024-03-26T17:18:31.973" v="18916" actId="478"/>
          <ac:spMkLst>
            <pc:docMk/>
            <pc:sldMk cId="1864985720" sldId="448"/>
            <ac:spMk id="13" creationId="{690640F4-8304-DF82-6124-179470D43A8F}"/>
          </ac:spMkLst>
        </pc:spChg>
        <pc:spChg chg="add del mod">
          <ac:chgData name="Ali, Syed Waqqas" userId="1b3a5f44-9498-4738-8c4e-8127257d744d" providerId="ADAL" clId="{4A28C76C-E552-4F24-A77C-BA35E5FD0036}" dt="2024-03-26T17:18:31.973" v="18916" actId="478"/>
          <ac:spMkLst>
            <pc:docMk/>
            <pc:sldMk cId="1864985720" sldId="448"/>
            <ac:spMk id="14" creationId="{D9B7B370-E763-632E-B2A5-B8437D00C170}"/>
          </ac:spMkLst>
        </pc:spChg>
        <pc:spChg chg="add del mod">
          <ac:chgData name="Ali, Syed Waqqas" userId="1b3a5f44-9498-4738-8c4e-8127257d744d" providerId="ADAL" clId="{4A28C76C-E552-4F24-A77C-BA35E5FD0036}" dt="2024-03-26T17:18:31.973" v="18916" actId="478"/>
          <ac:spMkLst>
            <pc:docMk/>
            <pc:sldMk cId="1864985720" sldId="448"/>
            <ac:spMk id="15" creationId="{0585A663-78CC-C03B-B5BD-816330801C83}"/>
          </ac:spMkLst>
        </pc:spChg>
      </pc:sldChg>
      <pc:sldChg chg="add">
        <pc:chgData name="Ali, Syed Waqqas" userId="1b3a5f44-9498-4738-8c4e-8127257d744d" providerId="ADAL" clId="{4A28C76C-E552-4F24-A77C-BA35E5FD0036}" dt="2024-03-26T17:18:22.984" v="18915"/>
        <pc:sldMkLst>
          <pc:docMk/>
          <pc:sldMk cId="3001980157" sldId="449"/>
        </pc:sldMkLst>
      </pc:sldChg>
      <pc:sldChg chg="modSp add mod">
        <pc:chgData name="Ali, Syed Waqqas" userId="1b3a5f44-9498-4738-8c4e-8127257d744d" providerId="ADAL" clId="{4A28C76C-E552-4F24-A77C-BA35E5FD0036}" dt="2024-03-26T17:21:26.563" v="19140" actId="20577"/>
        <pc:sldMkLst>
          <pc:docMk/>
          <pc:sldMk cId="1118339422" sldId="450"/>
        </pc:sldMkLst>
        <pc:spChg chg="mod">
          <ac:chgData name="Ali, Syed Waqqas" userId="1b3a5f44-9498-4738-8c4e-8127257d744d" providerId="ADAL" clId="{4A28C76C-E552-4F24-A77C-BA35E5FD0036}" dt="2024-03-26T17:21:01.181" v="18995" actId="20577"/>
          <ac:spMkLst>
            <pc:docMk/>
            <pc:sldMk cId="1118339422" sldId="450"/>
            <ac:spMk id="2" creationId="{0F38800C-8A7D-E150-1D69-4C942110B9A3}"/>
          </ac:spMkLst>
        </pc:spChg>
        <pc:spChg chg="mod">
          <ac:chgData name="Ali, Syed Waqqas" userId="1b3a5f44-9498-4738-8c4e-8127257d744d" providerId="ADAL" clId="{4A28C76C-E552-4F24-A77C-BA35E5FD0036}" dt="2024-03-26T17:21:26.563" v="19140" actId="20577"/>
          <ac:spMkLst>
            <pc:docMk/>
            <pc:sldMk cId="1118339422" sldId="450"/>
            <ac:spMk id="3" creationId="{B3B2A76D-3F08-9C2B-C3E3-4A25DA409F80}"/>
          </ac:spMkLst>
        </pc:spChg>
      </pc:sldChg>
      <pc:sldChg chg="modSp add mod">
        <pc:chgData name="Ali, Syed Waqqas" userId="1b3a5f44-9498-4738-8c4e-8127257d744d" providerId="ADAL" clId="{4A28C76C-E552-4F24-A77C-BA35E5FD0036}" dt="2024-03-26T17:21:09.053" v="19010" actId="20577"/>
        <pc:sldMkLst>
          <pc:docMk/>
          <pc:sldMk cId="1003685368" sldId="451"/>
        </pc:sldMkLst>
        <pc:spChg chg="mod">
          <ac:chgData name="Ali, Syed Waqqas" userId="1b3a5f44-9498-4738-8c4e-8127257d744d" providerId="ADAL" clId="{4A28C76C-E552-4F24-A77C-BA35E5FD0036}" dt="2024-03-26T17:21:09.053" v="19010" actId="20577"/>
          <ac:spMkLst>
            <pc:docMk/>
            <pc:sldMk cId="1003685368" sldId="451"/>
            <ac:spMk id="2" creationId="{B5D19C15-72DF-16C9-E8B1-668BC2A4A015}"/>
          </ac:spMkLst>
        </pc:spChg>
      </pc:sldChg>
      <pc:sldChg chg="modSp add mod">
        <pc:chgData name="Ali, Syed Waqqas" userId="1b3a5f44-9498-4738-8c4e-8127257d744d" providerId="ADAL" clId="{4A28C76C-E552-4F24-A77C-BA35E5FD0036}" dt="2024-03-26T17:21:55.871" v="19355" actId="20577"/>
        <pc:sldMkLst>
          <pc:docMk/>
          <pc:sldMk cId="2059392393" sldId="452"/>
        </pc:sldMkLst>
        <pc:spChg chg="mod">
          <ac:chgData name="Ali, Syed Waqqas" userId="1b3a5f44-9498-4738-8c4e-8127257d744d" providerId="ADAL" clId="{4A28C76C-E552-4F24-A77C-BA35E5FD0036}" dt="2024-03-26T17:21:55.871" v="19355" actId="20577"/>
          <ac:spMkLst>
            <pc:docMk/>
            <pc:sldMk cId="2059392393" sldId="452"/>
            <ac:spMk id="3" creationId="{B3B2A76D-3F08-9C2B-C3E3-4A25DA409F80}"/>
          </ac:spMkLst>
        </pc:spChg>
      </pc:sldChg>
      <pc:sldChg chg="modSp add mod">
        <pc:chgData name="Ali, Syed Waqqas" userId="1b3a5f44-9498-4738-8c4e-8127257d744d" providerId="ADAL" clId="{4A28C76C-E552-4F24-A77C-BA35E5FD0036}" dt="2024-03-26T17:22:33.422" v="19603" actId="20577"/>
        <pc:sldMkLst>
          <pc:docMk/>
          <pc:sldMk cId="2198551179" sldId="453"/>
        </pc:sldMkLst>
        <pc:spChg chg="mod">
          <ac:chgData name="Ali, Syed Waqqas" userId="1b3a5f44-9498-4738-8c4e-8127257d744d" providerId="ADAL" clId="{4A28C76C-E552-4F24-A77C-BA35E5FD0036}" dt="2024-03-26T17:22:33.422" v="19603" actId="20577"/>
          <ac:spMkLst>
            <pc:docMk/>
            <pc:sldMk cId="2198551179" sldId="453"/>
            <ac:spMk id="3" creationId="{B3B2A76D-3F08-9C2B-C3E3-4A25DA409F80}"/>
          </ac:spMkLst>
        </pc:spChg>
      </pc:sldChg>
      <pc:sldChg chg="modSp add del mod">
        <pc:chgData name="Ali, Syed Waqqas" userId="1b3a5f44-9498-4738-8c4e-8127257d744d" providerId="ADAL" clId="{4A28C76C-E552-4F24-A77C-BA35E5FD0036}" dt="2024-03-26T17:22:01.210" v="19361"/>
        <pc:sldMkLst>
          <pc:docMk/>
          <pc:sldMk cId="4242986854" sldId="453"/>
        </pc:sldMkLst>
        <pc:spChg chg="mod">
          <ac:chgData name="Ali, Syed Waqqas" userId="1b3a5f44-9498-4738-8c4e-8127257d744d" providerId="ADAL" clId="{4A28C76C-E552-4F24-A77C-BA35E5FD0036}" dt="2024-03-26T17:22:00.994" v="19360" actId="20577"/>
          <ac:spMkLst>
            <pc:docMk/>
            <pc:sldMk cId="4242986854" sldId="453"/>
            <ac:spMk id="3" creationId="{B3B2A76D-3F08-9C2B-C3E3-4A25DA409F80}"/>
          </ac:spMkLst>
        </pc:spChg>
      </pc:sldChg>
      <pc:sldChg chg="modSp add mod">
        <pc:chgData name="Ali, Syed Waqqas" userId="1b3a5f44-9498-4738-8c4e-8127257d744d" providerId="ADAL" clId="{4A28C76C-E552-4F24-A77C-BA35E5FD0036}" dt="2024-03-26T17:23:01.715" v="19765" actId="20577"/>
        <pc:sldMkLst>
          <pc:docMk/>
          <pc:sldMk cId="1981021606" sldId="454"/>
        </pc:sldMkLst>
        <pc:spChg chg="mod">
          <ac:chgData name="Ali, Syed Waqqas" userId="1b3a5f44-9498-4738-8c4e-8127257d744d" providerId="ADAL" clId="{4A28C76C-E552-4F24-A77C-BA35E5FD0036}" dt="2024-03-26T17:22:39.996" v="19618" actId="20577"/>
          <ac:spMkLst>
            <pc:docMk/>
            <pc:sldMk cId="1981021606" sldId="454"/>
            <ac:spMk id="2" creationId="{0F38800C-8A7D-E150-1D69-4C942110B9A3}"/>
          </ac:spMkLst>
        </pc:spChg>
        <pc:spChg chg="mod">
          <ac:chgData name="Ali, Syed Waqqas" userId="1b3a5f44-9498-4738-8c4e-8127257d744d" providerId="ADAL" clId="{4A28C76C-E552-4F24-A77C-BA35E5FD0036}" dt="2024-03-26T17:23:01.715" v="19765" actId="20577"/>
          <ac:spMkLst>
            <pc:docMk/>
            <pc:sldMk cId="1981021606" sldId="454"/>
            <ac:spMk id="3" creationId="{B3B2A76D-3F08-9C2B-C3E3-4A25DA409F80}"/>
          </ac:spMkLst>
        </pc:spChg>
      </pc:sldChg>
      <pc:sldChg chg="addSp delSp modSp add mod">
        <pc:chgData name="Ali, Syed Waqqas" userId="1b3a5f44-9498-4738-8c4e-8127257d744d" providerId="ADAL" clId="{4A28C76C-E552-4F24-A77C-BA35E5FD0036}" dt="2024-03-26T17:26:12.310" v="19843" actId="1076"/>
        <pc:sldMkLst>
          <pc:docMk/>
          <pc:sldMk cId="71691666" sldId="455"/>
        </pc:sldMkLst>
        <pc:spChg chg="mod">
          <ac:chgData name="Ali, Syed Waqqas" userId="1b3a5f44-9498-4738-8c4e-8127257d744d" providerId="ADAL" clId="{4A28C76C-E552-4F24-A77C-BA35E5FD0036}" dt="2024-03-26T17:25:52.275" v="19841" actId="20577"/>
          <ac:spMkLst>
            <pc:docMk/>
            <pc:sldMk cId="71691666" sldId="455"/>
            <ac:spMk id="2" creationId="{0F38800C-8A7D-E150-1D69-4C942110B9A3}"/>
          </ac:spMkLst>
        </pc:spChg>
        <pc:spChg chg="mod">
          <ac:chgData name="Ali, Syed Waqqas" userId="1b3a5f44-9498-4738-8c4e-8127257d744d" providerId="ADAL" clId="{4A28C76C-E552-4F24-A77C-BA35E5FD0036}" dt="2024-03-26T17:25:37.379" v="19835" actId="404"/>
          <ac:spMkLst>
            <pc:docMk/>
            <pc:sldMk cId="71691666" sldId="455"/>
            <ac:spMk id="3" creationId="{B3B2A76D-3F08-9C2B-C3E3-4A25DA409F80}"/>
          </ac:spMkLst>
        </pc:spChg>
        <pc:spChg chg="add del">
          <ac:chgData name="Ali, Syed Waqqas" userId="1b3a5f44-9498-4738-8c4e-8127257d744d" providerId="ADAL" clId="{4A28C76C-E552-4F24-A77C-BA35E5FD0036}" dt="2024-03-26T17:24:12.238" v="19770" actId="22"/>
          <ac:spMkLst>
            <pc:docMk/>
            <pc:sldMk cId="71691666" sldId="455"/>
            <ac:spMk id="10" creationId="{B4480C7B-5D2D-E080-4BF3-B7CC97C33269}"/>
          </ac:spMkLst>
        </pc:spChg>
        <pc:picChg chg="add mod">
          <ac:chgData name="Ali, Syed Waqqas" userId="1b3a5f44-9498-4738-8c4e-8127257d744d" providerId="ADAL" clId="{4A28C76C-E552-4F24-A77C-BA35E5FD0036}" dt="2024-03-26T17:25:48.872" v="19838" actId="208"/>
          <ac:picMkLst>
            <pc:docMk/>
            <pc:sldMk cId="71691666" sldId="455"/>
            <ac:picMk id="12" creationId="{66B919BA-BED0-A0DC-9251-4C7B68401AB0}"/>
          </ac:picMkLst>
        </pc:picChg>
        <pc:picChg chg="add mod">
          <ac:chgData name="Ali, Syed Waqqas" userId="1b3a5f44-9498-4738-8c4e-8127257d744d" providerId="ADAL" clId="{4A28C76C-E552-4F24-A77C-BA35E5FD0036}" dt="2024-03-26T17:26:12.310" v="19843" actId="1076"/>
          <ac:picMkLst>
            <pc:docMk/>
            <pc:sldMk cId="71691666" sldId="455"/>
            <ac:picMk id="14" creationId="{1FB7D9E5-1A0A-A64C-98A2-8942BA758216}"/>
          </ac:picMkLst>
        </pc:picChg>
      </pc:sldChg>
      <pc:sldChg chg="add del">
        <pc:chgData name="Ali, Syed Waqqas" userId="1b3a5f44-9498-4738-8c4e-8127257d744d" providerId="ADAL" clId="{4A28C76C-E552-4F24-A77C-BA35E5FD0036}" dt="2024-03-26T17:24:07.598" v="19767" actId="2696"/>
        <pc:sldMkLst>
          <pc:docMk/>
          <pc:sldMk cId="1112113443" sldId="455"/>
        </pc:sldMkLst>
      </pc:sldChg>
      <pc:sldChg chg="addSp modSp add mod">
        <pc:chgData name="Ali, Syed Waqqas" userId="1b3a5f44-9498-4738-8c4e-8127257d744d" providerId="ADAL" clId="{4A28C76C-E552-4F24-A77C-BA35E5FD0036}" dt="2024-03-26T17:26:41.462" v="20011" actId="20577"/>
        <pc:sldMkLst>
          <pc:docMk/>
          <pc:sldMk cId="453352811" sldId="456"/>
        </pc:sldMkLst>
        <pc:spChg chg="mod">
          <ac:chgData name="Ali, Syed Waqqas" userId="1b3a5f44-9498-4738-8c4e-8127257d744d" providerId="ADAL" clId="{4A28C76C-E552-4F24-A77C-BA35E5FD0036}" dt="2024-03-26T17:26:41.462" v="20011" actId="20577"/>
          <ac:spMkLst>
            <pc:docMk/>
            <pc:sldMk cId="453352811" sldId="456"/>
            <ac:spMk id="3" creationId="{B3B2A76D-3F08-9C2B-C3E3-4A25DA409F80}"/>
          </ac:spMkLst>
        </pc:spChg>
        <pc:picChg chg="add mod">
          <ac:chgData name="Ali, Syed Waqqas" userId="1b3a5f44-9498-4738-8c4e-8127257d744d" providerId="ADAL" clId="{4A28C76C-E552-4F24-A77C-BA35E5FD0036}" dt="2024-03-26T17:26:17.733" v="19846" actId="1076"/>
          <ac:picMkLst>
            <pc:docMk/>
            <pc:sldMk cId="453352811" sldId="456"/>
            <ac:picMk id="9" creationId="{690CADA8-A138-34F8-EC57-71806299B9B3}"/>
          </ac:picMkLst>
        </pc:picChg>
      </pc:sldChg>
      <pc:sldChg chg="addSp modSp add mod">
        <pc:chgData name="Ali, Syed Waqqas" userId="1b3a5f44-9498-4738-8c4e-8127257d744d" providerId="ADAL" clId="{4A28C76C-E552-4F24-A77C-BA35E5FD0036}" dt="2024-03-26T17:27:03.381" v="20083" actId="20577"/>
        <pc:sldMkLst>
          <pc:docMk/>
          <pc:sldMk cId="2395092928" sldId="457"/>
        </pc:sldMkLst>
        <pc:spChg chg="mod">
          <ac:chgData name="Ali, Syed Waqqas" userId="1b3a5f44-9498-4738-8c4e-8127257d744d" providerId="ADAL" clId="{4A28C76C-E552-4F24-A77C-BA35E5FD0036}" dt="2024-03-26T17:27:03.381" v="20083" actId="20577"/>
          <ac:spMkLst>
            <pc:docMk/>
            <pc:sldMk cId="2395092928" sldId="457"/>
            <ac:spMk id="3" creationId="{B3B2A76D-3F08-9C2B-C3E3-4A25DA409F80}"/>
          </ac:spMkLst>
        </pc:spChg>
        <pc:picChg chg="add mod">
          <ac:chgData name="Ali, Syed Waqqas" userId="1b3a5f44-9498-4738-8c4e-8127257d744d" providerId="ADAL" clId="{4A28C76C-E552-4F24-A77C-BA35E5FD0036}" dt="2024-03-26T17:26:49.277" v="20014" actId="1076"/>
          <ac:picMkLst>
            <pc:docMk/>
            <pc:sldMk cId="2395092928" sldId="457"/>
            <ac:picMk id="10" creationId="{BFC1BF8D-3273-5F41-CE32-FBD45112320E}"/>
          </ac:picMkLst>
        </pc:picChg>
      </pc:sldChg>
      <pc:sldChg chg="addSp modSp add mod">
        <pc:chgData name="Ali, Syed Waqqas" userId="1b3a5f44-9498-4738-8c4e-8127257d744d" providerId="ADAL" clId="{4A28C76C-E552-4F24-A77C-BA35E5FD0036}" dt="2024-03-26T17:27:22.201" v="20165" actId="20577"/>
        <pc:sldMkLst>
          <pc:docMk/>
          <pc:sldMk cId="954106151" sldId="458"/>
        </pc:sldMkLst>
        <pc:spChg chg="mod">
          <ac:chgData name="Ali, Syed Waqqas" userId="1b3a5f44-9498-4738-8c4e-8127257d744d" providerId="ADAL" clId="{4A28C76C-E552-4F24-A77C-BA35E5FD0036}" dt="2024-03-26T17:27:22.201" v="20165" actId="20577"/>
          <ac:spMkLst>
            <pc:docMk/>
            <pc:sldMk cId="954106151" sldId="458"/>
            <ac:spMk id="3" creationId="{B3B2A76D-3F08-9C2B-C3E3-4A25DA409F80}"/>
          </ac:spMkLst>
        </pc:spChg>
        <pc:picChg chg="add mod">
          <ac:chgData name="Ali, Syed Waqqas" userId="1b3a5f44-9498-4738-8c4e-8127257d744d" providerId="ADAL" clId="{4A28C76C-E552-4F24-A77C-BA35E5FD0036}" dt="2024-03-26T17:27:10.380" v="20086" actId="1076"/>
          <ac:picMkLst>
            <pc:docMk/>
            <pc:sldMk cId="954106151" sldId="458"/>
            <ac:picMk id="11" creationId="{A8F74A3B-670B-5C4C-1495-BB6F0D541B22}"/>
          </ac:picMkLst>
        </pc:picChg>
      </pc:sldChg>
      <pc:sldChg chg="addSp modSp add mod">
        <pc:chgData name="Ali, Syed Waqqas" userId="1b3a5f44-9498-4738-8c4e-8127257d744d" providerId="ADAL" clId="{4A28C76C-E552-4F24-A77C-BA35E5FD0036}" dt="2024-03-26T17:29:29.065" v="20544" actId="20577"/>
        <pc:sldMkLst>
          <pc:docMk/>
          <pc:sldMk cId="2812580875" sldId="459"/>
        </pc:sldMkLst>
        <pc:spChg chg="mod">
          <ac:chgData name="Ali, Syed Waqqas" userId="1b3a5f44-9498-4738-8c4e-8127257d744d" providerId="ADAL" clId="{4A28C76C-E552-4F24-A77C-BA35E5FD0036}" dt="2024-03-26T17:28:51.017" v="20286" actId="20577"/>
          <ac:spMkLst>
            <pc:docMk/>
            <pc:sldMk cId="2812580875" sldId="459"/>
            <ac:spMk id="2" creationId="{0F38800C-8A7D-E150-1D69-4C942110B9A3}"/>
          </ac:spMkLst>
        </pc:spChg>
        <pc:spChg chg="mod">
          <ac:chgData name="Ali, Syed Waqqas" userId="1b3a5f44-9498-4738-8c4e-8127257d744d" providerId="ADAL" clId="{4A28C76C-E552-4F24-A77C-BA35E5FD0036}" dt="2024-03-26T17:29:29.065" v="20544" actId="20577"/>
          <ac:spMkLst>
            <pc:docMk/>
            <pc:sldMk cId="2812580875" sldId="459"/>
            <ac:spMk id="3" creationId="{B3B2A76D-3F08-9C2B-C3E3-4A25DA409F80}"/>
          </ac:spMkLst>
        </pc:spChg>
        <pc:picChg chg="add mod">
          <ac:chgData name="Ali, Syed Waqqas" userId="1b3a5f44-9498-4738-8c4e-8127257d744d" providerId="ADAL" clId="{4A28C76C-E552-4F24-A77C-BA35E5FD0036}" dt="2024-03-26T17:27:45.090" v="20217" actId="207"/>
          <ac:picMkLst>
            <pc:docMk/>
            <pc:sldMk cId="2812580875" sldId="459"/>
            <ac:picMk id="9" creationId="{5F011CC2-3A15-93D1-AB08-D530CB505934}"/>
          </ac:picMkLst>
        </pc:picChg>
      </pc:sldChg>
      <pc:sldChg chg="addSp modSp add mod">
        <pc:chgData name="Ali, Syed Waqqas" userId="1b3a5f44-9498-4738-8c4e-8127257d744d" providerId="ADAL" clId="{4A28C76C-E552-4F24-A77C-BA35E5FD0036}" dt="2024-03-26T17:30:52.280" v="20691" actId="20577"/>
        <pc:sldMkLst>
          <pc:docMk/>
          <pc:sldMk cId="104335343" sldId="460"/>
        </pc:sldMkLst>
        <pc:spChg chg="mod">
          <ac:chgData name="Ali, Syed Waqqas" userId="1b3a5f44-9498-4738-8c4e-8127257d744d" providerId="ADAL" clId="{4A28C76C-E552-4F24-A77C-BA35E5FD0036}" dt="2024-03-26T17:29:42.914" v="20557" actId="20577"/>
          <ac:spMkLst>
            <pc:docMk/>
            <pc:sldMk cId="104335343" sldId="460"/>
            <ac:spMk id="2" creationId="{0F38800C-8A7D-E150-1D69-4C942110B9A3}"/>
          </ac:spMkLst>
        </pc:spChg>
        <pc:spChg chg="mod">
          <ac:chgData name="Ali, Syed Waqqas" userId="1b3a5f44-9498-4738-8c4e-8127257d744d" providerId="ADAL" clId="{4A28C76C-E552-4F24-A77C-BA35E5FD0036}" dt="2024-03-26T17:30:52.280" v="20691" actId="20577"/>
          <ac:spMkLst>
            <pc:docMk/>
            <pc:sldMk cId="104335343" sldId="460"/>
            <ac:spMk id="3" creationId="{B3B2A76D-3F08-9C2B-C3E3-4A25DA409F80}"/>
          </ac:spMkLst>
        </pc:spChg>
        <pc:picChg chg="add mod">
          <ac:chgData name="Ali, Syed Waqqas" userId="1b3a5f44-9498-4738-8c4e-8127257d744d" providerId="ADAL" clId="{4A28C76C-E552-4F24-A77C-BA35E5FD0036}" dt="2024-03-26T17:29:36.612" v="20547" actId="1076"/>
          <ac:picMkLst>
            <pc:docMk/>
            <pc:sldMk cId="104335343" sldId="460"/>
            <ac:picMk id="10" creationId="{FB57A6C3-2949-390F-921D-967E6E7388A4}"/>
          </ac:picMkLst>
        </pc:picChg>
        <pc:picChg chg="add mod">
          <ac:chgData name="Ali, Syed Waqqas" userId="1b3a5f44-9498-4738-8c4e-8127257d744d" providerId="ADAL" clId="{4A28C76C-E552-4F24-A77C-BA35E5FD0036}" dt="2024-03-26T17:30:33.677" v="20598" actId="1076"/>
          <ac:picMkLst>
            <pc:docMk/>
            <pc:sldMk cId="104335343" sldId="460"/>
            <ac:picMk id="12" creationId="{E287D671-5D3C-1AF2-243D-959F5C069B49}"/>
          </ac:picMkLst>
        </pc:picChg>
      </pc:sldChg>
      <pc:sldChg chg="addSp modSp add mod">
        <pc:chgData name="Ali, Syed Waqqas" userId="1b3a5f44-9498-4738-8c4e-8127257d744d" providerId="ADAL" clId="{4A28C76C-E552-4F24-A77C-BA35E5FD0036}" dt="2024-03-26T17:32:11.280" v="20825" actId="20577"/>
        <pc:sldMkLst>
          <pc:docMk/>
          <pc:sldMk cId="2015716429" sldId="461"/>
        </pc:sldMkLst>
        <pc:spChg chg="mod">
          <ac:chgData name="Ali, Syed Waqqas" userId="1b3a5f44-9498-4738-8c4e-8127257d744d" providerId="ADAL" clId="{4A28C76C-E552-4F24-A77C-BA35E5FD0036}" dt="2024-03-26T17:31:50.378" v="20713" actId="20577"/>
          <ac:spMkLst>
            <pc:docMk/>
            <pc:sldMk cId="2015716429" sldId="461"/>
            <ac:spMk id="2" creationId="{0F38800C-8A7D-E150-1D69-4C942110B9A3}"/>
          </ac:spMkLst>
        </pc:spChg>
        <pc:spChg chg="mod">
          <ac:chgData name="Ali, Syed Waqqas" userId="1b3a5f44-9498-4738-8c4e-8127257d744d" providerId="ADAL" clId="{4A28C76C-E552-4F24-A77C-BA35E5FD0036}" dt="2024-03-26T17:32:11.280" v="20825" actId="20577"/>
          <ac:spMkLst>
            <pc:docMk/>
            <pc:sldMk cId="2015716429" sldId="461"/>
            <ac:spMk id="3" creationId="{B3B2A76D-3F08-9C2B-C3E3-4A25DA409F80}"/>
          </ac:spMkLst>
        </pc:spChg>
        <pc:picChg chg="add mod">
          <ac:chgData name="Ali, Syed Waqqas" userId="1b3a5f44-9498-4738-8c4e-8127257d744d" providerId="ADAL" clId="{4A28C76C-E552-4F24-A77C-BA35E5FD0036}" dt="2024-03-26T17:31:37.404" v="20695" actId="1076"/>
          <ac:picMkLst>
            <pc:docMk/>
            <pc:sldMk cId="2015716429" sldId="461"/>
            <ac:picMk id="9" creationId="{B041A873-3B55-21A3-8960-E14FFFE8DF2A}"/>
          </ac:picMkLst>
        </pc:picChg>
        <pc:picChg chg="add mod">
          <ac:chgData name="Ali, Syed Waqqas" userId="1b3a5f44-9498-4738-8c4e-8127257d744d" providerId="ADAL" clId="{4A28C76C-E552-4F24-A77C-BA35E5FD0036}" dt="2024-03-26T17:31:40.279" v="20697" actId="1076"/>
          <ac:picMkLst>
            <pc:docMk/>
            <pc:sldMk cId="2015716429" sldId="461"/>
            <ac:picMk id="10" creationId="{7E945BBF-8C93-C435-0A7A-BDDD4EA73B78}"/>
          </ac:picMkLst>
        </pc:picChg>
        <pc:picChg chg="add mod">
          <ac:chgData name="Ali, Syed Waqqas" userId="1b3a5f44-9498-4738-8c4e-8127257d744d" providerId="ADAL" clId="{4A28C76C-E552-4F24-A77C-BA35E5FD0036}" dt="2024-03-26T17:31:42.669" v="20699" actId="1076"/>
          <ac:picMkLst>
            <pc:docMk/>
            <pc:sldMk cId="2015716429" sldId="461"/>
            <ac:picMk id="11" creationId="{FEA61415-CC7B-E878-5DAD-28A5B5C4201E}"/>
          </ac:picMkLst>
        </pc:picChg>
      </pc:sldChg>
      <pc:sldChg chg="modSp add mod">
        <pc:chgData name="Ali, Syed Waqqas" userId="1b3a5f44-9498-4738-8c4e-8127257d744d" providerId="ADAL" clId="{4A28C76C-E552-4F24-A77C-BA35E5FD0036}" dt="2024-03-26T17:32:19.163" v="20838" actId="20577"/>
        <pc:sldMkLst>
          <pc:docMk/>
          <pc:sldMk cId="1409704546" sldId="462"/>
        </pc:sldMkLst>
        <pc:spChg chg="mod">
          <ac:chgData name="Ali, Syed Waqqas" userId="1b3a5f44-9498-4738-8c4e-8127257d744d" providerId="ADAL" clId="{4A28C76C-E552-4F24-A77C-BA35E5FD0036}" dt="2024-03-26T17:32:19.163" v="20838" actId="20577"/>
          <ac:spMkLst>
            <pc:docMk/>
            <pc:sldMk cId="1409704546" sldId="462"/>
            <ac:spMk id="2" creationId="{B5D19C15-72DF-16C9-E8B1-668BC2A4A015}"/>
          </ac:spMkLst>
        </pc:spChg>
      </pc:sldChg>
      <pc:sldChg chg="modSp add mod">
        <pc:chgData name="Ali, Syed Waqqas" userId="1b3a5f44-9498-4738-8c4e-8127257d744d" providerId="ADAL" clId="{4A28C76C-E552-4F24-A77C-BA35E5FD0036}" dt="2024-03-26T17:33:21.863" v="21057" actId="20577"/>
        <pc:sldMkLst>
          <pc:docMk/>
          <pc:sldMk cId="1865790037" sldId="463"/>
        </pc:sldMkLst>
        <pc:spChg chg="mod">
          <ac:chgData name="Ali, Syed Waqqas" userId="1b3a5f44-9498-4738-8c4e-8127257d744d" providerId="ADAL" clId="{4A28C76C-E552-4F24-A77C-BA35E5FD0036}" dt="2024-03-26T17:32:42.642" v="20869" actId="20577"/>
          <ac:spMkLst>
            <pc:docMk/>
            <pc:sldMk cId="1865790037" sldId="463"/>
            <ac:spMk id="2" creationId="{0F38800C-8A7D-E150-1D69-4C942110B9A3}"/>
          </ac:spMkLst>
        </pc:spChg>
        <pc:spChg chg="mod">
          <ac:chgData name="Ali, Syed Waqqas" userId="1b3a5f44-9498-4738-8c4e-8127257d744d" providerId="ADAL" clId="{4A28C76C-E552-4F24-A77C-BA35E5FD0036}" dt="2024-03-26T17:33:21.863" v="21057" actId="20577"/>
          <ac:spMkLst>
            <pc:docMk/>
            <pc:sldMk cId="1865790037" sldId="463"/>
            <ac:spMk id="3" creationId="{B3B2A76D-3F08-9C2B-C3E3-4A25DA409F80}"/>
          </ac:spMkLst>
        </pc:spChg>
      </pc:sldChg>
      <pc:sldChg chg="modSp add mod">
        <pc:chgData name="Ali, Syed Waqqas" userId="1b3a5f44-9498-4738-8c4e-8127257d744d" providerId="ADAL" clId="{4A28C76C-E552-4F24-A77C-BA35E5FD0036}" dt="2024-03-26T17:33:35.787" v="21117" actId="20577"/>
        <pc:sldMkLst>
          <pc:docMk/>
          <pc:sldMk cId="3162673185" sldId="464"/>
        </pc:sldMkLst>
        <pc:spChg chg="mod">
          <ac:chgData name="Ali, Syed Waqqas" userId="1b3a5f44-9498-4738-8c4e-8127257d744d" providerId="ADAL" clId="{4A28C76C-E552-4F24-A77C-BA35E5FD0036}" dt="2024-03-26T17:33:35.787" v="21117" actId="20577"/>
          <ac:spMkLst>
            <pc:docMk/>
            <pc:sldMk cId="3162673185" sldId="464"/>
            <ac:spMk id="3" creationId="{B3B2A76D-3F08-9C2B-C3E3-4A25DA409F80}"/>
          </ac:spMkLst>
        </pc:spChg>
      </pc:sldChg>
      <pc:sldChg chg="modSp add mod">
        <pc:chgData name="Ali, Syed Waqqas" userId="1b3a5f44-9498-4738-8c4e-8127257d744d" providerId="ADAL" clId="{4A28C76C-E552-4F24-A77C-BA35E5FD0036}" dt="2024-03-26T17:34:01.903" v="21185" actId="20577"/>
        <pc:sldMkLst>
          <pc:docMk/>
          <pc:sldMk cId="2275142105" sldId="465"/>
        </pc:sldMkLst>
        <pc:spChg chg="mod">
          <ac:chgData name="Ali, Syed Waqqas" userId="1b3a5f44-9498-4738-8c4e-8127257d744d" providerId="ADAL" clId="{4A28C76C-E552-4F24-A77C-BA35E5FD0036}" dt="2024-03-26T17:33:43.203" v="21142" actId="20577"/>
          <ac:spMkLst>
            <pc:docMk/>
            <pc:sldMk cId="2275142105" sldId="465"/>
            <ac:spMk id="2" creationId="{0F38800C-8A7D-E150-1D69-4C942110B9A3}"/>
          </ac:spMkLst>
        </pc:spChg>
        <pc:spChg chg="mod">
          <ac:chgData name="Ali, Syed Waqqas" userId="1b3a5f44-9498-4738-8c4e-8127257d744d" providerId="ADAL" clId="{4A28C76C-E552-4F24-A77C-BA35E5FD0036}" dt="2024-03-26T17:34:01.903" v="21185" actId="20577"/>
          <ac:spMkLst>
            <pc:docMk/>
            <pc:sldMk cId="2275142105" sldId="465"/>
            <ac:spMk id="3" creationId="{B3B2A76D-3F08-9C2B-C3E3-4A25DA409F80}"/>
          </ac:spMkLst>
        </pc:spChg>
      </pc:sldChg>
      <pc:sldChg chg="modSp add mod">
        <pc:chgData name="Ali, Syed Waqqas" userId="1b3a5f44-9498-4738-8c4e-8127257d744d" providerId="ADAL" clId="{4A28C76C-E552-4F24-A77C-BA35E5FD0036}" dt="2024-03-26T17:34:25.202" v="21254" actId="122"/>
        <pc:sldMkLst>
          <pc:docMk/>
          <pc:sldMk cId="2208305608" sldId="466"/>
        </pc:sldMkLst>
        <pc:spChg chg="mod">
          <ac:chgData name="Ali, Syed Waqqas" userId="1b3a5f44-9498-4738-8c4e-8127257d744d" providerId="ADAL" clId="{4A28C76C-E552-4F24-A77C-BA35E5FD0036}" dt="2024-03-26T17:34:25.202" v="21254" actId="122"/>
          <ac:spMkLst>
            <pc:docMk/>
            <pc:sldMk cId="2208305608" sldId="466"/>
            <ac:spMk id="3" creationId="{B3B2A76D-3F08-9C2B-C3E3-4A25DA409F80}"/>
          </ac:spMkLst>
        </pc:spChg>
      </pc:sldChg>
      <pc:sldChg chg="addSp modSp add mod">
        <pc:chgData name="Ali, Syed Waqqas" userId="1b3a5f44-9498-4738-8c4e-8127257d744d" providerId="ADAL" clId="{4A28C76C-E552-4F24-A77C-BA35E5FD0036}" dt="2024-03-26T17:34:56.679" v="21332" actId="1076"/>
        <pc:sldMkLst>
          <pc:docMk/>
          <pc:sldMk cId="2981258260" sldId="467"/>
        </pc:sldMkLst>
        <pc:spChg chg="mod">
          <ac:chgData name="Ali, Syed Waqqas" userId="1b3a5f44-9498-4738-8c4e-8127257d744d" providerId="ADAL" clId="{4A28C76C-E552-4F24-A77C-BA35E5FD0036}" dt="2024-03-26T17:34:39.649" v="21306" actId="20577"/>
          <ac:spMkLst>
            <pc:docMk/>
            <pc:sldMk cId="2981258260" sldId="467"/>
            <ac:spMk id="2" creationId="{0F38800C-8A7D-E150-1D69-4C942110B9A3}"/>
          </ac:spMkLst>
        </pc:spChg>
        <pc:spChg chg="mod">
          <ac:chgData name="Ali, Syed Waqqas" userId="1b3a5f44-9498-4738-8c4e-8127257d744d" providerId="ADAL" clId="{4A28C76C-E552-4F24-A77C-BA35E5FD0036}" dt="2024-03-26T17:34:49.114" v="21328" actId="20577"/>
          <ac:spMkLst>
            <pc:docMk/>
            <pc:sldMk cId="2981258260" sldId="467"/>
            <ac:spMk id="3" creationId="{B3B2A76D-3F08-9C2B-C3E3-4A25DA409F80}"/>
          </ac:spMkLst>
        </pc:spChg>
        <pc:picChg chg="add mod">
          <ac:chgData name="Ali, Syed Waqqas" userId="1b3a5f44-9498-4738-8c4e-8127257d744d" providerId="ADAL" clId="{4A28C76C-E552-4F24-A77C-BA35E5FD0036}" dt="2024-03-26T17:34:56.679" v="21332" actId="1076"/>
          <ac:picMkLst>
            <pc:docMk/>
            <pc:sldMk cId="2981258260" sldId="467"/>
            <ac:picMk id="9" creationId="{FD1E3FB7-7557-75FA-6D32-0016D49A5156}"/>
          </ac:picMkLst>
        </pc:picChg>
      </pc:sldChg>
      <pc:sldChg chg="addSp delSp modSp add mod">
        <pc:chgData name="Ali, Syed Waqqas" userId="1b3a5f44-9498-4738-8c4e-8127257d744d" providerId="ADAL" clId="{4A28C76C-E552-4F24-A77C-BA35E5FD0036}" dt="2024-03-26T17:37:01.516" v="21411" actId="692"/>
        <pc:sldMkLst>
          <pc:docMk/>
          <pc:sldMk cId="4152761375" sldId="468"/>
        </pc:sldMkLst>
        <pc:spChg chg="mod">
          <ac:chgData name="Ali, Syed Waqqas" userId="1b3a5f44-9498-4738-8c4e-8127257d744d" providerId="ADAL" clId="{4A28C76C-E552-4F24-A77C-BA35E5FD0036}" dt="2024-03-26T17:36:35.113" v="21375" actId="20577"/>
          <ac:spMkLst>
            <pc:docMk/>
            <pc:sldMk cId="4152761375" sldId="468"/>
            <ac:spMk id="2" creationId="{0F38800C-8A7D-E150-1D69-4C942110B9A3}"/>
          </ac:spMkLst>
        </pc:spChg>
        <pc:spChg chg="del">
          <ac:chgData name="Ali, Syed Waqqas" userId="1b3a5f44-9498-4738-8c4e-8127257d744d" providerId="ADAL" clId="{4A28C76C-E552-4F24-A77C-BA35E5FD0036}" dt="2024-03-26T17:36:36.747" v="21376" actId="22"/>
          <ac:spMkLst>
            <pc:docMk/>
            <pc:sldMk cId="4152761375" sldId="468"/>
            <ac:spMk id="3" creationId="{B3B2A76D-3F08-9C2B-C3E3-4A25DA409F80}"/>
          </ac:spMkLst>
        </pc:spChg>
        <pc:spChg chg="add mod">
          <ac:chgData name="Ali, Syed Waqqas" userId="1b3a5f44-9498-4738-8c4e-8127257d744d" providerId="ADAL" clId="{4A28C76C-E552-4F24-A77C-BA35E5FD0036}" dt="2024-03-26T17:36:46.710" v="21394" actId="403"/>
          <ac:spMkLst>
            <pc:docMk/>
            <pc:sldMk cId="4152761375" sldId="468"/>
            <ac:spMk id="11" creationId="{DCFFC2D0-0DC4-DAB1-BEF1-481E94AA53F8}"/>
          </ac:spMkLst>
        </pc:spChg>
        <pc:spChg chg="add mod">
          <ac:chgData name="Ali, Syed Waqqas" userId="1b3a5f44-9498-4738-8c4e-8127257d744d" providerId="ADAL" clId="{4A28C76C-E552-4F24-A77C-BA35E5FD0036}" dt="2024-03-26T17:37:01.516" v="21411" actId="692"/>
          <ac:spMkLst>
            <pc:docMk/>
            <pc:sldMk cId="4152761375" sldId="468"/>
            <ac:spMk id="12" creationId="{C896F289-749B-EC5B-781A-0F7D9415B1F8}"/>
          </ac:spMkLst>
        </pc:spChg>
        <pc:picChg chg="add mod ord">
          <ac:chgData name="Ali, Syed Waqqas" userId="1b3a5f44-9498-4738-8c4e-8127257d744d" providerId="ADAL" clId="{4A28C76C-E552-4F24-A77C-BA35E5FD0036}" dt="2024-03-26T17:36:50.038" v="21396" actId="1076"/>
          <ac:picMkLst>
            <pc:docMk/>
            <pc:sldMk cId="4152761375" sldId="468"/>
            <ac:picMk id="10" creationId="{2E9B1785-9F63-BDC6-30E8-8DA25BEB8F0D}"/>
          </ac:picMkLst>
        </pc:picChg>
      </pc:sldChg>
      <pc:sldChg chg="addSp delSp modSp add mod">
        <pc:chgData name="Ali, Syed Waqqas" userId="1b3a5f44-9498-4738-8c4e-8127257d744d" providerId="ADAL" clId="{4A28C76C-E552-4F24-A77C-BA35E5FD0036}" dt="2024-03-26T17:38:15.158" v="21461" actId="1076"/>
        <pc:sldMkLst>
          <pc:docMk/>
          <pc:sldMk cId="913596186" sldId="469"/>
        </pc:sldMkLst>
        <pc:spChg chg="del">
          <ac:chgData name="Ali, Syed Waqqas" userId="1b3a5f44-9498-4738-8c4e-8127257d744d" providerId="ADAL" clId="{4A28C76C-E552-4F24-A77C-BA35E5FD0036}" dt="2024-03-26T17:37:44.036" v="21416" actId="22"/>
          <ac:spMkLst>
            <pc:docMk/>
            <pc:sldMk cId="913596186" sldId="469"/>
            <ac:spMk id="3" creationId="{B3B2A76D-3F08-9C2B-C3E3-4A25DA409F80}"/>
          </ac:spMkLst>
        </pc:spChg>
        <pc:spChg chg="add mod">
          <ac:chgData name="Ali, Syed Waqqas" userId="1b3a5f44-9498-4738-8c4e-8127257d744d" providerId="ADAL" clId="{4A28C76C-E552-4F24-A77C-BA35E5FD0036}" dt="2024-03-26T17:38:15.158" v="21461" actId="1076"/>
          <ac:spMkLst>
            <pc:docMk/>
            <pc:sldMk cId="913596186" sldId="469"/>
            <ac:spMk id="13" creationId="{6BD6CFFF-8F46-7C2A-0983-4CA823EF8716}"/>
          </ac:spMkLst>
        </pc:spChg>
        <pc:picChg chg="add mod ord">
          <ac:chgData name="Ali, Syed Waqqas" userId="1b3a5f44-9498-4738-8c4e-8127257d744d" providerId="ADAL" clId="{4A28C76C-E552-4F24-A77C-BA35E5FD0036}" dt="2024-03-26T17:37:44.036" v="21416" actId="22"/>
          <ac:picMkLst>
            <pc:docMk/>
            <pc:sldMk cId="913596186" sldId="469"/>
            <ac:picMk id="10" creationId="{5D934599-4BAB-5316-83A7-C0858CE0E2E6}"/>
          </ac:picMkLst>
        </pc:picChg>
        <pc:cxnChg chg="add mod">
          <ac:chgData name="Ali, Syed Waqqas" userId="1b3a5f44-9498-4738-8c4e-8127257d744d" providerId="ADAL" clId="{4A28C76C-E552-4F24-A77C-BA35E5FD0036}" dt="2024-03-26T17:37:59.124" v="21440" actId="692"/>
          <ac:cxnSpMkLst>
            <pc:docMk/>
            <pc:sldMk cId="913596186" sldId="469"/>
            <ac:cxnSpMk id="12" creationId="{265320BE-A5CC-6CD0-056B-F84AC1DF92BF}"/>
          </ac:cxnSpMkLst>
        </pc:cxnChg>
      </pc:sldChg>
      <pc:sldChg chg="addSp delSp modSp add del mod">
        <pc:chgData name="Ali, Syed Waqqas" userId="1b3a5f44-9498-4738-8c4e-8127257d744d" providerId="ADAL" clId="{4A28C76C-E552-4F24-A77C-BA35E5FD0036}" dt="2024-03-26T17:37:09.643" v="21414" actId="47"/>
        <pc:sldMkLst>
          <pc:docMk/>
          <pc:sldMk cId="1630077754" sldId="469"/>
        </pc:sldMkLst>
        <pc:spChg chg="add mod">
          <ac:chgData name="Ali, Syed Waqqas" userId="1b3a5f44-9498-4738-8c4e-8127257d744d" providerId="ADAL" clId="{4A28C76C-E552-4F24-A77C-BA35E5FD0036}" dt="2024-03-26T17:37:05.763" v="21413" actId="478"/>
          <ac:spMkLst>
            <pc:docMk/>
            <pc:sldMk cId="1630077754" sldId="469"/>
            <ac:spMk id="9" creationId="{609FEAD1-F61E-FD58-CD3C-812F7FB6D883}"/>
          </ac:spMkLst>
        </pc:spChg>
        <pc:picChg chg="del">
          <ac:chgData name="Ali, Syed Waqqas" userId="1b3a5f44-9498-4738-8c4e-8127257d744d" providerId="ADAL" clId="{4A28C76C-E552-4F24-A77C-BA35E5FD0036}" dt="2024-03-26T17:37:05.763" v="21413" actId="478"/>
          <ac:picMkLst>
            <pc:docMk/>
            <pc:sldMk cId="1630077754" sldId="469"/>
            <ac:picMk id="10" creationId="{2E9B1785-9F63-BDC6-30E8-8DA25BEB8F0D}"/>
          </ac:picMkLst>
        </pc:picChg>
      </pc:sldChg>
      <pc:sldChg chg="addSp modSp add mod">
        <pc:chgData name="Ali, Syed Waqqas" userId="1b3a5f44-9498-4738-8c4e-8127257d744d" providerId="ADAL" clId="{4A28C76C-E552-4F24-A77C-BA35E5FD0036}" dt="2024-03-26T17:48:08.532" v="21547" actId="20577"/>
        <pc:sldMkLst>
          <pc:docMk/>
          <pc:sldMk cId="201233639" sldId="470"/>
        </pc:sldMkLst>
        <pc:spChg chg="mod">
          <ac:chgData name="Ali, Syed Waqqas" userId="1b3a5f44-9498-4738-8c4e-8127257d744d" providerId="ADAL" clId="{4A28C76C-E552-4F24-A77C-BA35E5FD0036}" dt="2024-03-26T17:47:41.765" v="21486" actId="20577"/>
          <ac:spMkLst>
            <pc:docMk/>
            <pc:sldMk cId="201233639" sldId="470"/>
            <ac:spMk id="2" creationId="{0F38800C-8A7D-E150-1D69-4C942110B9A3}"/>
          </ac:spMkLst>
        </pc:spChg>
        <pc:spChg chg="mod">
          <ac:chgData name="Ali, Syed Waqqas" userId="1b3a5f44-9498-4738-8c4e-8127257d744d" providerId="ADAL" clId="{4A28C76C-E552-4F24-A77C-BA35E5FD0036}" dt="2024-03-26T17:48:08.532" v="21547" actId="20577"/>
          <ac:spMkLst>
            <pc:docMk/>
            <pc:sldMk cId="201233639" sldId="470"/>
            <ac:spMk id="3" creationId="{B3B2A76D-3F08-9C2B-C3E3-4A25DA409F80}"/>
          </ac:spMkLst>
        </pc:spChg>
        <pc:picChg chg="add mod">
          <ac:chgData name="Ali, Syed Waqqas" userId="1b3a5f44-9498-4738-8c4e-8127257d744d" providerId="ADAL" clId="{4A28C76C-E552-4F24-A77C-BA35E5FD0036}" dt="2024-03-26T17:48:00.604" v="21491" actId="1076"/>
          <ac:picMkLst>
            <pc:docMk/>
            <pc:sldMk cId="201233639" sldId="470"/>
            <ac:picMk id="10" creationId="{B777A4E9-A3AB-1A26-7D25-77D52AD75B19}"/>
          </ac:picMkLst>
        </pc:picChg>
      </pc:sldChg>
      <pc:sldChg chg="modSp add mod">
        <pc:chgData name="Ali, Syed Waqqas" userId="1b3a5f44-9498-4738-8c4e-8127257d744d" providerId="ADAL" clId="{4A28C76C-E552-4F24-A77C-BA35E5FD0036}" dt="2024-03-26T17:50:53.640" v="22021" actId="20577"/>
        <pc:sldMkLst>
          <pc:docMk/>
          <pc:sldMk cId="682112431" sldId="471"/>
        </pc:sldMkLst>
        <pc:spChg chg="mod">
          <ac:chgData name="Ali, Syed Waqqas" userId="1b3a5f44-9498-4738-8c4e-8127257d744d" providerId="ADAL" clId="{4A28C76C-E552-4F24-A77C-BA35E5FD0036}" dt="2024-03-26T17:49:33.405" v="21591" actId="20577"/>
          <ac:spMkLst>
            <pc:docMk/>
            <pc:sldMk cId="682112431" sldId="471"/>
            <ac:spMk id="2" creationId="{0F38800C-8A7D-E150-1D69-4C942110B9A3}"/>
          </ac:spMkLst>
        </pc:spChg>
        <pc:spChg chg="mod">
          <ac:chgData name="Ali, Syed Waqqas" userId="1b3a5f44-9498-4738-8c4e-8127257d744d" providerId="ADAL" clId="{4A28C76C-E552-4F24-A77C-BA35E5FD0036}" dt="2024-03-26T17:50:53.640" v="22021" actId="20577"/>
          <ac:spMkLst>
            <pc:docMk/>
            <pc:sldMk cId="682112431" sldId="471"/>
            <ac:spMk id="3" creationId="{B3B2A76D-3F08-9C2B-C3E3-4A25DA409F80}"/>
          </ac:spMkLst>
        </pc:spChg>
      </pc:sldChg>
      <pc:sldChg chg="modSp add mod">
        <pc:chgData name="Ali, Syed Waqqas" userId="1b3a5f44-9498-4738-8c4e-8127257d744d" providerId="ADAL" clId="{4A28C76C-E552-4F24-A77C-BA35E5FD0036}" dt="2024-03-26T17:59:45.011" v="22951" actId="20577"/>
        <pc:sldMkLst>
          <pc:docMk/>
          <pc:sldMk cId="3962790017" sldId="472"/>
        </pc:sldMkLst>
        <pc:spChg chg="mod">
          <ac:chgData name="Ali, Syed Waqqas" userId="1b3a5f44-9498-4738-8c4e-8127257d744d" providerId="ADAL" clId="{4A28C76C-E552-4F24-A77C-BA35E5FD0036}" dt="2024-03-26T17:51:14.881" v="22068" actId="20577"/>
          <ac:spMkLst>
            <pc:docMk/>
            <pc:sldMk cId="3962790017" sldId="472"/>
            <ac:spMk id="2" creationId="{0F38800C-8A7D-E150-1D69-4C942110B9A3}"/>
          </ac:spMkLst>
        </pc:spChg>
        <pc:spChg chg="mod">
          <ac:chgData name="Ali, Syed Waqqas" userId="1b3a5f44-9498-4738-8c4e-8127257d744d" providerId="ADAL" clId="{4A28C76C-E552-4F24-A77C-BA35E5FD0036}" dt="2024-03-26T17:59:45.011" v="22951" actId="20577"/>
          <ac:spMkLst>
            <pc:docMk/>
            <pc:sldMk cId="3962790017" sldId="472"/>
            <ac:spMk id="3" creationId="{B3B2A76D-3F08-9C2B-C3E3-4A25DA409F80}"/>
          </ac:spMkLst>
        </pc:spChg>
      </pc:sldChg>
      <pc:sldChg chg="modSp add mod">
        <pc:chgData name="Ali, Syed Waqqas" userId="1b3a5f44-9498-4738-8c4e-8127257d744d" providerId="ADAL" clId="{4A28C76C-E552-4F24-A77C-BA35E5FD0036}" dt="2024-03-26T17:58:38.431" v="22920" actId="207"/>
        <pc:sldMkLst>
          <pc:docMk/>
          <pc:sldMk cId="69036042" sldId="473"/>
        </pc:sldMkLst>
        <pc:spChg chg="mod">
          <ac:chgData name="Ali, Syed Waqqas" userId="1b3a5f44-9498-4738-8c4e-8127257d744d" providerId="ADAL" clId="{4A28C76C-E552-4F24-A77C-BA35E5FD0036}" dt="2024-03-26T17:55:03.094" v="22651"/>
          <ac:spMkLst>
            <pc:docMk/>
            <pc:sldMk cId="69036042" sldId="473"/>
            <ac:spMk id="2" creationId="{0F38800C-8A7D-E150-1D69-4C942110B9A3}"/>
          </ac:spMkLst>
        </pc:spChg>
        <pc:spChg chg="mod">
          <ac:chgData name="Ali, Syed Waqqas" userId="1b3a5f44-9498-4738-8c4e-8127257d744d" providerId="ADAL" clId="{4A28C76C-E552-4F24-A77C-BA35E5FD0036}" dt="2024-03-26T17:58:38.431" v="22920" actId="207"/>
          <ac:spMkLst>
            <pc:docMk/>
            <pc:sldMk cId="69036042" sldId="473"/>
            <ac:spMk id="3" creationId="{B3B2A76D-3F08-9C2B-C3E3-4A25DA409F80}"/>
          </ac:spMkLst>
        </pc:spChg>
      </pc:sldChg>
      <pc:sldChg chg="modSp add mod">
        <pc:chgData name="Ali, Syed Waqqas" userId="1b3a5f44-9498-4738-8c4e-8127257d744d" providerId="ADAL" clId="{4A28C76C-E552-4F24-A77C-BA35E5FD0036}" dt="2024-03-26T17:58:29.540" v="22918" actId="207"/>
        <pc:sldMkLst>
          <pc:docMk/>
          <pc:sldMk cId="3819611432" sldId="474"/>
        </pc:sldMkLst>
        <pc:spChg chg="mod">
          <ac:chgData name="Ali, Syed Waqqas" userId="1b3a5f44-9498-4738-8c4e-8127257d744d" providerId="ADAL" clId="{4A28C76C-E552-4F24-A77C-BA35E5FD0036}" dt="2024-03-26T17:58:29.540" v="22918" actId="207"/>
          <ac:spMkLst>
            <pc:docMk/>
            <pc:sldMk cId="3819611432" sldId="474"/>
            <ac:spMk id="3" creationId="{B3B2A76D-3F08-9C2B-C3E3-4A25DA409F80}"/>
          </ac:spMkLst>
        </pc:spChg>
      </pc:sldChg>
      <pc:sldChg chg="addSp modSp add mod">
        <pc:chgData name="Ali, Syed Waqqas" userId="1b3a5f44-9498-4738-8c4e-8127257d744d" providerId="ADAL" clId="{4A28C76C-E552-4F24-A77C-BA35E5FD0036}" dt="2024-03-26T17:58:47.056" v="22922" actId="1076"/>
        <pc:sldMkLst>
          <pc:docMk/>
          <pc:sldMk cId="2590292343" sldId="475"/>
        </pc:sldMkLst>
        <pc:spChg chg="mod">
          <ac:chgData name="Ali, Syed Waqqas" userId="1b3a5f44-9498-4738-8c4e-8127257d744d" providerId="ADAL" clId="{4A28C76C-E552-4F24-A77C-BA35E5FD0036}" dt="2024-03-26T17:55:01.707" v="22650"/>
          <ac:spMkLst>
            <pc:docMk/>
            <pc:sldMk cId="2590292343" sldId="475"/>
            <ac:spMk id="2" creationId="{0F38800C-8A7D-E150-1D69-4C942110B9A3}"/>
          </ac:spMkLst>
        </pc:spChg>
        <pc:spChg chg="mod">
          <ac:chgData name="Ali, Syed Waqqas" userId="1b3a5f44-9498-4738-8c4e-8127257d744d" providerId="ADAL" clId="{4A28C76C-E552-4F24-A77C-BA35E5FD0036}" dt="2024-03-26T17:57:50.529" v="22897" actId="20577"/>
          <ac:spMkLst>
            <pc:docMk/>
            <pc:sldMk cId="2590292343" sldId="475"/>
            <ac:spMk id="3" creationId="{B3B2A76D-3F08-9C2B-C3E3-4A25DA409F80}"/>
          </ac:spMkLst>
        </pc:spChg>
        <pc:picChg chg="add mod">
          <ac:chgData name="Ali, Syed Waqqas" userId="1b3a5f44-9498-4738-8c4e-8127257d744d" providerId="ADAL" clId="{4A28C76C-E552-4F24-A77C-BA35E5FD0036}" dt="2024-03-26T17:58:47.056" v="22922" actId="1076"/>
          <ac:picMkLst>
            <pc:docMk/>
            <pc:sldMk cId="2590292343" sldId="475"/>
            <ac:picMk id="9" creationId="{AB4547C0-D155-DC38-E53F-22CB30D4801B}"/>
          </ac:picMkLst>
        </pc:picChg>
      </pc:sldChg>
      <pc:sldChg chg="addSp delSp modSp add mod">
        <pc:chgData name="Ali, Syed Waqqas" userId="1b3a5f44-9498-4738-8c4e-8127257d744d" providerId="ADAL" clId="{4A28C76C-E552-4F24-A77C-BA35E5FD0036}" dt="2024-03-26T17:59:04.701" v="22924" actId="2711"/>
        <pc:sldMkLst>
          <pc:docMk/>
          <pc:sldMk cId="155360708" sldId="476"/>
        </pc:sldMkLst>
        <pc:spChg chg="mod">
          <ac:chgData name="Ali, Syed Waqqas" userId="1b3a5f44-9498-4738-8c4e-8127257d744d" providerId="ADAL" clId="{4A28C76C-E552-4F24-A77C-BA35E5FD0036}" dt="2024-03-26T17:54:58.592" v="22649" actId="20577"/>
          <ac:spMkLst>
            <pc:docMk/>
            <pc:sldMk cId="155360708" sldId="476"/>
            <ac:spMk id="2" creationId="{0F38800C-8A7D-E150-1D69-4C942110B9A3}"/>
          </ac:spMkLst>
        </pc:spChg>
        <pc:spChg chg="mod">
          <ac:chgData name="Ali, Syed Waqqas" userId="1b3a5f44-9498-4738-8c4e-8127257d744d" providerId="ADAL" clId="{4A28C76C-E552-4F24-A77C-BA35E5FD0036}" dt="2024-03-26T17:59:04.701" v="22924" actId="2711"/>
          <ac:spMkLst>
            <pc:docMk/>
            <pc:sldMk cId="155360708" sldId="476"/>
            <ac:spMk id="3" creationId="{B3B2A76D-3F08-9C2B-C3E3-4A25DA409F80}"/>
          </ac:spMkLst>
        </pc:spChg>
        <pc:picChg chg="add del mod">
          <ac:chgData name="Ali, Syed Waqqas" userId="1b3a5f44-9498-4738-8c4e-8127257d744d" providerId="ADAL" clId="{4A28C76C-E552-4F24-A77C-BA35E5FD0036}" dt="2024-03-26T17:58:48.716" v="22923" actId="478"/>
          <ac:picMkLst>
            <pc:docMk/>
            <pc:sldMk cId="155360708" sldId="476"/>
            <ac:picMk id="2050" creationId="{005D0ABB-C06E-4DC4-C7B1-7BE502297C74}"/>
          </ac:picMkLst>
        </pc:picChg>
      </pc:sldChg>
      <pc:sldChg chg="add del">
        <pc:chgData name="Ali, Syed Waqqas" userId="1b3a5f44-9498-4738-8c4e-8127257d744d" providerId="ADAL" clId="{4A28C76C-E552-4F24-A77C-BA35E5FD0036}" dt="2024-03-26T17:55:38.440" v="22669" actId="47"/>
        <pc:sldMkLst>
          <pc:docMk/>
          <pc:sldMk cId="364669512" sldId="477"/>
        </pc:sldMkLst>
      </pc:sldChg>
    </pc:docChg>
  </pc:docChgLst>
  <pc:docChgLst>
    <pc:chgData name="Ali, Syed Waqqas" userId="1b3a5f44-9498-4738-8c4e-8127257d744d" providerId="ADAL" clId="{D9F3FD9A-FEF0-4B60-8DE8-2C9369BB9AA3}"/>
    <pc:docChg chg="undo custSel addSld delSld modSld sldOrd">
      <pc:chgData name="Ali, Syed Waqqas" userId="1b3a5f44-9498-4738-8c4e-8127257d744d" providerId="ADAL" clId="{D9F3FD9A-FEF0-4B60-8DE8-2C9369BB9AA3}" dt="2024-01-08T20:28:03.059" v="8200" actId="20577"/>
      <pc:docMkLst>
        <pc:docMk/>
      </pc:docMkLst>
      <pc:sldChg chg="modSp mod">
        <pc:chgData name="Ali, Syed Waqqas" userId="1b3a5f44-9498-4738-8c4e-8127257d744d" providerId="ADAL" clId="{D9F3FD9A-FEF0-4B60-8DE8-2C9369BB9AA3}" dt="2024-01-07T21:39:20.996" v="0" actId="14100"/>
        <pc:sldMkLst>
          <pc:docMk/>
          <pc:sldMk cId="934841674" sldId="256"/>
        </pc:sldMkLst>
        <pc:spChg chg="mod">
          <ac:chgData name="Ali, Syed Waqqas" userId="1b3a5f44-9498-4738-8c4e-8127257d744d" providerId="ADAL" clId="{D9F3FD9A-FEF0-4B60-8DE8-2C9369BB9AA3}" dt="2024-01-07T21:39:20.996" v="0" actId="14100"/>
          <ac:spMkLst>
            <pc:docMk/>
            <pc:sldMk cId="934841674" sldId="256"/>
            <ac:spMk id="2" creationId="{F0F707BD-AAE1-61B4-7587-E2B45239E820}"/>
          </ac:spMkLst>
        </pc:spChg>
      </pc:sldChg>
      <pc:sldChg chg="addSp delSp modSp new mod">
        <pc:chgData name="Ali, Syed Waqqas" userId="1b3a5f44-9498-4738-8c4e-8127257d744d" providerId="ADAL" clId="{D9F3FD9A-FEF0-4B60-8DE8-2C9369BB9AA3}" dt="2024-01-07T21:48:39.855" v="525" actId="122"/>
        <pc:sldMkLst>
          <pc:docMk/>
          <pc:sldMk cId="3375649757" sldId="257"/>
        </pc:sldMkLst>
        <pc:spChg chg="mod">
          <ac:chgData name="Ali, Syed Waqqas" userId="1b3a5f44-9498-4738-8c4e-8127257d744d" providerId="ADAL" clId="{D9F3FD9A-FEF0-4B60-8DE8-2C9369BB9AA3}" dt="2024-01-07T21:48:39.855" v="525" actId="122"/>
          <ac:spMkLst>
            <pc:docMk/>
            <pc:sldMk cId="3375649757" sldId="257"/>
            <ac:spMk id="2" creationId="{0F38800C-8A7D-E150-1D69-4C942110B9A3}"/>
          </ac:spMkLst>
        </pc:spChg>
        <pc:spChg chg="mod">
          <ac:chgData name="Ali, Syed Waqqas" userId="1b3a5f44-9498-4738-8c4e-8127257d744d" providerId="ADAL" clId="{D9F3FD9A-FEF0-4B60-8DE8-2C9369BB9AA3}" dt="2024-01-07T21:40:10.531" v="4" actId="207"/>
          <ac:spMkLst>
            <pc:docMk/>
            <pc:sldMk cId="3375649757" sldId="257"/>
            <ac:spMk id="4" creationId="{E232055D-F5B5-1A57-2087-24EAC14DF178}"/>
          </ac:spMkLst>
        </pc:spChg>
        <pc:spChg chg="add mod ord">
          <ac:chgData name="Ali, Syed Waqqas" userId="1b3a5f44-9498-4738-8c4e-8127257d744d" providerId="ADAL" clId="{D9F3FD9A-FEF0-4B60-8DE8-2C9369BB9AA3}" dt="2024-01-07T21:39:57.064" v="3" actId="167"/>
          <ac:spMkLst>
            <pc:docMk/>
            <pc:sldMk cId="3375649757" sldId="257"/>
            <ac:spMk id="5" creationId="{84070DAF-A54A-67E3-02AB-4A9EB8559948}"/>
          </ac:spMkLst>
        </pc:spChg>
        <pc:spChg chg="add mod">
          <ac:chgData name="Ali, Syed Waqqas" userId="1b3a5f44-9498-4738-8c4e-8127257d744d" providerId="ADAL" clId="{D9F3FD9A-FEF0-4B60-8DE8-2C9369BB9AA3}" dt="2024-01-07T21:46:16.336" v="236" actId="1076"/>
          <ac:spMkLst>
            <pc:docMk/>
            <pc:sldMk cId="3375649757" sldId="257"/>
            <ac:spMk id="8" creationId="{0B58A229-77C1-434D-D9A7-9FF908E4DB29}"/>
          </ac:spMkLst>
        </pc:spChg>
        <pc:spChg chg="add del mod">
          <ac:chgData name="Ali, Syed Waqqas" userId="1b3a5f44-9498-4738-8c4e-8127257d744d" providerId="ADAL" clId="{D9F3FD9A-FEF0-4B60-8DE8-2C9369BB9AA3}" dt="2024-01-07T21:46:21.048" v="239"/>
          <ac:spMkLst>
            <pc:docMk/>
            <pc:sldMk cId="3375649757" sldId="257"/>
            <ac:spMk id="9" creationId="{29DBC9A9-8B60-DC9D-1B9A-3D8923BBD6E4}"/>
          </ac:spMkLst>
        </pc:spChg>
        <pc:picChg chg="add mod">
          <ac:chgData name="Ali, Syed Waqqas" userId="1b3a5f44-9498-4738-8c4e-8127257d744d" providerId="ADAL" clId="{D9F3FD9A-FEF0-4B60-8DE8-2C9369BB9AA3}" dt="2024-01-07T21:39:52.560" v="2"/>
          <ac:picMkLst>
            <pc:docMk/>
            <pc:sldMk cId="3375649757" sldId="257"/>
            <ac:picMk id="7" creationId="{17E76CF3-A019-2DFF-A7B5-3F6AEA0FAC04}"/>
          </ac:picMkLst>
        </pc:picChg>
        <pc:cxnChg chg="add mod">
          <ac:chgData name="Ali, Syed Waqqas" userId="1b3a5f44-9498-4738-8c4e-8127257d744d" providerId="ADAL" clId="{D9F3FD9A-FEF0-4B60-8DE8-2C9369BB9AA3}" dt="2024-01-07T21:39:52.560" v="2"/>
          <ac:cxnSpMkLst>
            <pc:docMk/>
            <pc:sldMk cId="3375649757" sldId="257"/>
            <ac:cxnSpMk id="6" creationId="{F26DA2B9-07FB-2F35-4907-624853709EA1}"/>
          </ac:cxnSpMkLst>
        </pc:cxnChg>
      </pc:sldChg>
      <pc:sldChg chg="new del">
        <pc:chgData name="Ali, Syed Waqqas" userId="1b3a5f44-9498-4738-8c4e-8127257d744d" providerId="ADAL" clId="{D9F3FD9A-FEF0-4B60-8DE8-2C9369BB9AA3}" dt="2024-01-07T21:40:30.297" v="8" actId="47"/>
        <pc:sldMkLst>
          <pc:docMk/>
          <pc:sldMk cId="249370567" sldId="258"/>
        </pc:sldMkLst>
      </pc:sldChg>
      <pc:sldChg chg="modSp new mod">
        <pc:chgData name="Ali, Syed Waqqas" userId="1b3a5f44-9498-4738-8c4e-8127257d744d" providerId="ADAL" clId="{D9F3FD9A-FEF0-4B60-8DE8-2C9369BB9AA3}" dt="2024-01-07T21:40:33.981" v="12" actId="122"/>
        <pc:sldMkLst>
          <pc:docMk/>
          <pc:sldMk cId="1955658081" sldId="259"/>
        </pc:sldMkLst>
        <pc:spChg chg="mod">
          <ac:chgData name="Ali, Syed Waqqas" userId="1b3a5f44-9498-4738-8c4e-8127257d744d" providerId="ADAL" clId="{D9F3FD9A-FEF0-4B60-8DE8-2C9369BB9AA3}" dt="2024-01-07T21:40:33.981" v="12" actId="122"/>
          <ac:spMkLst>
            <pc:docMk/>
            <pc:sldMk cId="1955658081" sldId="259"/>
            <ac:spMk id="2" creationId="{BC7740FA-B4AE-F080-66F1-5E3C25FB6B87}"/>
          </ac:spMkLst>
        </pc:spChg>
      </pc:sldChg>
      <pc:sldChg chg="addSp modSp new mod">
        <pc:chgData name="Ali, Syed Waqqas" userId="1b3a5f44-9498-4738-8c4e-8127257d744d" providerId="ADAL" clId="{D9F3FD9A-FEF0-4B60-8DE8-2C9369BB9AA3}" dt="2024-01-07T21:48:43.854" v="526" actId="122"/>
        <pc:sldMkLst>
          <pc:docMk/>
          <pc:sldMk cId="1030270756" sldId="260"/>
        </pc:sldMkLst>
        <pc:spChg chg="mod">
          <ac:chgData name="Ali, Syed Waqqas" userId="1b3a5f44-9498-4738-8c4e-8127257d744d" providerId="ADAL" clId="{D9F3FD9A-FEF0-4B60-8DE8-2C9369BB9AA3}" dt="2024-01-07T21:48:43.854" v="526" actId="122"/>
          <ac:spMkLst>
            <pc:docMk/>
            <pc:sldMk cId="1030270756" sldId="260"/>
            <ac:spMk id="2" creationId="{7941C4D4-39FE-4935-5E75-41F4E4B94491}"/>
          </ac:spMkLst>
        </pc:spChg>
        <pc:spChg chg="mod">
          <ac:chgData name="Ali, Syed Waqqas" userId="1b3a5f44-9498-4738-8c4e-8127257d744d" providerId="ADAL" clId="{D9F3FD9A-FEF0-4B60-8DE8-2C9369BB9AA3}" dt="2024-01-07T21:41:07.638" v="17" actId="207"/>
          <ac:spMkLst>
            <pc:docMk/>
            <pc:sldMk cId="1030270756" sldId="260"/>
            <ac:spMk id="5" creationId="{598363D9-787C-6300-B6EA-D519765EAA24}"/>
          </ac:spMkLst>
        </pc:spChg>
        <pc:spChg chg="add mod ord">
          <ac:chgData name="Ali, Syed Waqqas" userId="1b3a5f44-9498-4738-8c4e-8127257d744d" providerId="ADAL" clId="{D9F3FD9A-FEF0-4B60-8DE8-2C9369BB9AA3}" dt="2024-01-07T21:40:55.494" v="15" actId="167"/>
          <ac:spMkLst>
            <pc:docMk/>
            <pc:sldMk cId="1030270756" sldId="260"/>
            <ac:spMk id="6" creationId="{B25811E3-BB58-E940-888A-5FAFF3A41C4B}"/>
          </ac:spMkLst>
        </pc:spChg>
        <pc:spChg chg="add mod">
          <ac:chgData name="Ali, Syed Waqqas" userId="1b3a5f44-9498-4738-8c4e-8127257d744d" providerId="ADAL" clId="{D9F3FD9A-FEF0-4B60-8DE8-2C9369BB9AA3}" dt="2024-01-07T21:46:22.193" v="240"/>
          <ac:spMkLst>
            <pc:docMk/>
            <pc:sldMk cId="1030270756" sldId="260"/>
            <ac:spMk id="9" creationId="{05407D09-D62F-D968-FCC8-CE349F660698}"/>
          </ac:spMkLst>
        </pc:spChg>
        <pc:picChg chg="add mod">
          <ac:chgData name="Ali, Syed Waqqas" userId="1b3a5f44-9498-4738-8c4e-8127257d744d" providerId="ADAL" clId="{D9F3FD9A-FEF0-4B60-8DE8-2C9369BB9AA3}" dt="2024-01-07T21:40:48.789" v="14"/>
          <ac:picMkLst>
            <pc:docMk/>
            <pc:sldMk cId="1030270756" sldId="260"/>
            <ac:picMk id="8" creationId="{7D382E68-D7D5-A739-B4DB-1B73749843A0}"/>
          </ac:picMkLst>
        </pc:picChg>
        <pc:cxnChg chg="add mod">
          <ac:chgData name="Ali, Syed Waqqas" userId="1b3a5f44-9498-4738-8c4e-8127257d744d" providerId="ADAL" clId="{D9F3FD9A-FEF0-4B60-8DE8-2C9369BB9AA3}" dt="2024-01-07T21:40:48.789" v="14"/>
          <ac:cxnSpMkLst>
            <pc:docMk/>
            <pc:sldMk cId="1030270756" sldId="260"/>
            <ac:cxnSpMk id="7" creationId="{3C75FB26-E93D-C2C0-280C-E3F8DF6BB9F9}"/>
          </ac:cxnSpMkLst>
        </pc:cxnChg>
      </pc:sldChg>
      <pc:sldChg chg="addSp modSp add mod">
        <pc:chgData name="Ali, Syed Waqqas" userId="1b3a5f44-9498-4738-8c4e-8127257d744d" providerId="ADAL" clId="{D9F3FD9A-FEF0-4B60-8DE8-2C9369BB9AA3}" dt="2024-01-07T21:48:31.486" v="524" actId="122"/>
        <pc:sldMkLst>
          <pc:docMk/>
          <pc:sldMk cId="2004102819" sldId="261"/>
        </pc:sldMkLst>
        <pc:spChg chg="mod">
          <ac:chgData name="Ali, Syed Waqqas" userId="1b3a5f44-9498-4738-8c4e-8127257d744d" providerId="ADAL" clId="{D9F3FD9A-FEF0-4B60-8DE8-2C9369BB9AA3}" dt="2024-01-07T21:48:31.486" v="524" actId="122"/>
          <ac:spMkLst>
            <pc:docMk/>
            <pc:sldMk cId="2004102819" sldId="261"/>
            <ac:spMk id="2" creationId="{0F38800C-8A7D-E150-1D69-4C942110B9A3}"/>
          </ac:spMkLst>
        </pc:spChg>
        <pc:spChg chg="mod">
          <ac:chgData name="Ali, Syed Waqqas" userId="1b3a5f44-9498-4738-8c4e-8127257d744d" providerId="ADAL" clId="{D9F3FD9A-FEF0-4B60-8DE8-2C9369BB9AA3}" dt="2024-01-07T21:42:47.180" v="197" actId="20577"/>
          <ac:spMkLst>
            <pc:docMk/>
            <pc:sldMk cId="2004102819" sldId="261"/>
            <ac:spMk id="3" creationId="{B3B2A76D-3F08-9C2B-C3E3-4A25DA409F80}"/>
          </ac:spMkLst>
        </pc:spChg>
        <pc:spChg chg="add mod">
          <ac:chgData name="Ali, Syed Waqqas" userId="1b3a5f44-9498-4738-8c4e-8127257d744d" providerId="ADAL" clId="{D9F3FD9A-FEF0-4B60-8DE8-2C9369BB9AA3}" dt="2024-01-07T21:46:18.123" v="237"/>
          <ac:spMkLst>
            <pc:docMk/>
            <pc:sldMk cId="2004102819" sldId="261"/>
            <ac:spMk id="8" creationId="{09DA82B2-01E9-49B3-77DA-594759C210CD}"/>
          </ac:spMkLst>
        </pc:spChg>
      </pc:sldChg>
      <pc:sldChg chg="modSp add mod">
        <pc:chgData name="Ali, Syed Waqqas" userId="1b3a5f44-9498-4738-8c4e-8127257d744d" providerId="ADAL" clId="{D9F3FD9A-FEF0-4B60-8DE8-2C9369BB9AA3}" dt="2024-01-07T21:48:27.543" v="523" actId="122"/>
        <pc:sldMkLst>
          <pc:docMk/>
          <pc:sldMk cId="242842453" sldId="262"/>
        </pc:sldMkLst>
        <pc:spChg chg="mod">
          <ac:chgData name="Ali, Syed Waqqas" userId="1b3a5f44-9498-4738-8c4e-8127257d744d" providerId="ADAL" clId="{D9F3FD9A-FEF0-4B60-8DE8-2C9369BB9AA3}" dt="2024-01-07T21:48:27.543" v="523" actId="122"/>
          <ac:spMkLst>
            <pc:docMk/>
            <pc:sldMk cId="242842453" sldId="262"/>
            <ac:spMk id="2" creationId="{0F38800C-8A7D-E150-1D69-4C942110B9A3}"/>
          </ac:spMkLst>
        </pc:spChg>
        <pc:spChg chg="mod">
          <ac:chgData name="Ali, Syed Waqqas" userId="1b3a5f44-9498-4738-8c4e-8127257d744d" providerId="ADAL" clId="{D9F3FD9A-FEF0-4B60-8DE8-2C9369BB9AA3}" dt="2024-01-07T21:47:57.607" v="461" actId="20577"/>
          <ac:spMkLst>
            <pc:docMk/>
            <pc:sldMk cId="242842453" sldId="262"/>
            <ac:spMk id="3" creationId="{B3B2A76D-3F08-9C2B-C3E3-4A25DA409F80}"/>
          </ac:spMkLst>
        </pc:spChg>
      </pc:sldChg>
      <pc:sldChg chg="add del">
        <pc:chgData name="Ali, Syed Waqqas" userId="1b3a5f44-9498-4738-8c4e-8127257d744d" providerId="ADAL" clId="{D9F3FD9A-FEF0-4B60-8DE8-2C9369BB9AA3}" dt="2024-01-07T21:48:02.396" v="463"/>
        <pc:sldMkLst>
          <pc:docMk/>
          <pc:sldMk cId="1691836269" sldId="263"/>
        </pc:sldMkLst>
      </pc:sldChg>
      <pc:sldChg chg="modSp add mod">
        <pc:chgData name="Ali, Syed Waqqas" userId="1b3a5f44-9498-4738-8c4e-8127257d744d" providerId="ADAL" clId="{D9F3FD9A-FEF0-4B60-8DE8-2C9369BB9AA3}" dt="2024-01-07T21:53:15.803" v="1145" actId="20577"/>
        <pc:sldMkLst>
          <pc:docMk/>
          <pc:sldMk cId="3855176661" sldId="263"/>
        </pc:sldMkLst>
        <pc:spChg chg="mod">
          <ac:chgData name="Ali, Syed Waqqas" userId="1b3a5f44-9498-4738-8c4e-8127257d744d" providerId="ADAL" clId="{D9F3FD9A-FEF0-4B60-8DE8-2C9369BB9AA3}" dt="2024-01-07T21:53:15.803" v="1145" actId="20577"/>
          <ac:spMkLst>
            <pc:docMk/>
            <pc:sldMk cId="3855176661" sldId="263"/>
            <ac:spMk id="3" creationId="{B3B2A76D-3F08-9C2B-C3E3-4A25DA409F80}"/>
          </ac:spMkLst>
        </pc:spChg>
      </pc:sldChg>
      <pc:sldChg chg="addSp modSp add mod">
        <pc:chgData name="Ali, Syed Waqqas" userId="1b3a5f44-9498-4738-8c4e-8127257d744d" providerId="ADAL" clId="{D9F3FD9A-FEF0-4B60-8DE8-2C9369BB9AA3}" dt="2024-01-07T21:55:33.953" v="1258" actId="207"/>
        <pc:sldMkLst>
          <pc:docMk/>
          <pc:sldMk cId="4088510983" sldId="264"/>
        </pc:sldMkLst>
        <pc:spChg chg="mod">
          <ac:chgData name="Ali, Syed Waqqas" userId="1b3a5f44-9498-4738-8c4e-8127257d744d" providerId="ADAL" clId="{D9F3FD9A-FEF0-4B60-8DE8-2C9369BB9AA3}" dt="2024-01-07T21:53:43.281" v="1162" actId="20577"/>
          <ac:spMkLst>
            <pc:docMk/>
            <pc:sldMk cId="4088510983" sldId="264"/>
            <ac:spMk id="2" creationId="{0F38800C-8A7D-E150-1D69-4C942110B9A3}"/>
          </ac:spMkLst>
        </pc:spChg>
        <pc:spChg chg="mod">
          <ac:chgData name="Ali, Syed Waqqas" userId="1b3a5f44-9498-4738-8c4e-8127257d744d" providerId="ADAL" clId="{D9F3FD9A-FEF0-4B60-8DE8-2C9369BB9AA3}" dt="2024-01-07T21:54:38.252" v="1237" actId="20577"/>
          <ac:spMkLst>
            <pc:docMk/>
            <pc:sldMk cId="4088510983" sldId="264"/>
            <ac:spMk id="3" creationId="{B3B2A76D-3F08-9C2B-C3E3-4A25DA409F80}"/>
          </ac:spMkLst>
        </pc:spChg>
        <pc:spChg chg="add mod">
          <ac:chgData name="Ali, Syed Waqqas" userId="1b3a5f44-9498-4738-8c4e-8127257d744d" providerId="ADAL" clId="{D9F3FD9A-FEF0-4B60-8DE8-2C9369BB9AA3}" dt="2024-01-07T21:55:33.953" v="1258" actId="207"/>
          <ac:spMkLst>
            <pc:docMk/>
            <pc:sldMk cId="4088510983" sldId="264"/>
            <ac:spMk id="9" creationId="{37F11964-B17E-7C12-9E38-605A1B814635}"/>
          </ac:spMkLst>
        </pc:spChg>
        <pc:spChg chg="add mod">
          <ac:chgData name="Ali, Syed Waqqas" userId="1b3a5f44-9498-4738-8c4e-8127257d744d" providerId="ADAL" clId="{D9F3FD9A-FEF0-4B60-8DE8-2C9369BB9AA3}" dt="2024-01-07T21:55:33.953" v="1258" actId="207"/>
          <ac:spMkLst>
            <pc:docMk/>
            <pc:sldMk cId="4088510983" sldId="264"/>
            <ac:spMk id="10" creationId="{B5821302-9CF7-0F65-D2E1-13AC81581AD8}"/>
          </ac:spMkLst>
        </pc:spChg>
        <pc:spChg chg="add mod">
          <ac:chgData name="Ali, Syed Waqqas" userId="1b3a5f44-9498-4738-8c4e-8127257d744d" providerId="ADAL" clId="{D9F3FD9A-FEF0-4B60-8DE8-2C9369BB9AA3}" dt="2024-01-07T21:55:33.953" v="1258" actId="207"/>
          <ac:spMkLst>
            <pc:docMk/>
            <pc:sldMk cId="4088510983" sldId="264"/>
            <ac:spMk id="11" creationId="{AC4B27BE-51B8-AB42-A84D-08217B118A3D}"/>
          </ac:spMkLst>
        </pc:spChg>
        <pc:spChg chg="add mod">
          <ac:chgData name="Ali, Syed Waqqas" userId="1b3a5f44-9498-4738-8c4e-8127257d744d" providerId="ADAL" clId="{D9F3FD9A-FEF0-4B60-8DE8-2C9369BB9AA3}" dt="2024-01-07T21:55:05.510" v="1253" actId="1076"/>
          <ac:spMkLst>
            <pc:docMk/>
            <pc:sldMk cId="4088510983" sldId="264"/>
            <ac:spMk id="12" creationId="{0C877D1C-900A-3183-AF52-931C64549973}"/>
          </ac:spMkLst>
        </pc:spChg>
        <pc:spChg chg="add mod">
          <ac:chgData name="Ali, Syed Waqqas" userId="1b3a5f44-9498-4738-8c4e-8127257d744d" providerId="ADAL" clId="{D9F3FD9A-FEF0-4B60-8DE8-2C9369BB9AA3}" dt="2024-01-07T21:55:09.627" v="1255" actId="1076"/>
          <ac:spMkLst>
            <pc:docMk/>
            <pc:sldMk cId="4088510983" sldId="264"/>
            <ac:spMk id="13" creationId="{8F27C181-05BF-0DFA-5B12-FD7BBE2BB859}"/>
          </ac:spMkLst>
        </pc:spChg>
      </pc:sldChg>
      <pc:sldChg chg="addSp modSp add mod">
        <pc:chgData name="Ali, Syed Waqqas" userId="1b3a5f44-9498-4738-8c4e-8127257d744d" providerId="ADAL" clId="{D9F3FD9A-FEF0-4B60-8DE8-2C9369BB9AA3}" dt="2024-01-07T23:14:30.258" v="5134" actId="20577"/>
        <pc:sldMkLst>
          <pc:docMk/>
          <pc:sldMk cId="3638120062" sldId="265"/>
        </pc:sldMkLst>
        <pc:spChg chg="mod">
          <ac:chgData name="Ali, Syed Waqqas" userId="1b3a5f44-9498-4738-8c4e-8127257d744d" providerId="ADAL" clId="{D9F3FD9A-FEF0-4B60-8DE8-2C9369BB9AA3}" dt="2024-01-07T23:14:30.258" v="5134" actId="20577"/>
          <ac:spMkLst>
            <pc:docMk/>
            <pc:sldMk cId="3638120062" sldId="265"/>
            <ac:spMk id="2" creationId="{0F38800C-8A7D-E150-1D69-4C942110B9A3}"/>
          </ac:spMkLst>
        </pc:spChg>
        <pc:spChg chg="add mod">
          <ac:chgData name="Ali, Syed Waqqas" userId="1b3a5f44-9498-4738-8c4e-8127257d744d" providerId="ADAL" clId="{D9F3FD9A-FEF0-4B60-8DE8-2C9369BB9AA3}" dt="2024-01-07T21:59:04.672" v="1452" actId="1076"/>
          <ac:spMkLst>
            <pc:docMk/>
            <pc:sldMk cId="3638120062" sldId="265"/>
            <ac:spMk id="14" creationId="{AB1F6748-EBF2-D115-5DD9-13D2BC7AE003}"/>
          </ac:spMkLst>
        </pc:spChg>
        <pc:spChg chg="add mod">
          <ac:chgData name="Ali, Syed Waqqas" userId="1b3a5f44-9498-4738-8c4e-8127257d744d" providerId="ADAL" clId="{D9F3FD9A-FEF0-4B60-8DE8-2C9369BB9AA3}" dt="2024-01-07T22:06:37.027" v="1570" actId="20577"/>
          <ac:spMkLst>
            <pc:docMk/>
            <pc:sldMk cId="3638120062" sldId="265"/>
            <ac:spMk id="15" creationId="{A18A0CB5-1747-F08B-FE5D-41FCBEF6FAA1}"/>
          </ac:spMkLst>
        </pc:spChg>
        <pc:spChg chg="add mod">
          <ac:chgData name="Ali, Syed Waqqas" userId="1b3a5f44-9498-4738-8c4e-8127257d744d" providerId="ADAL" clId="{D9F3FD9A-FEF0-4B60-8DE8-2C9369BB9AA3}" dt="2024-01-07T22:06:31.079" v="1562" actId="20577"/>
          <ac:spMkLst>
            <pc:docMk/>
            <pc:sldMk cId="3638120062" sldId="265"/>
            <ac:spMk id="16" creationId="{F852C5A6-BA27-5E52-F6D2-E96180F3DCFC}"/>
          </ac:spMkLst>
        </pc:spChg>
      </pc:sldChg>
      <pc:sldChg chg="addSp delSp modSp add mod">
        <pc:chgData name="Ali, Syed Waqqas" userId="1b3a5f44-9498-4738-8c4e-8127257d744d" providerId="ADAL" clId="{D9F3FD9A-FEF0-4B60-8DE8-2C9369BB9AA3}" dt="2024-01-07T23:14:33.955" v="5138" actId="20577"/>
        <pc:sldMkLst>
          <pc:docMk/>
          <pc:sldMk cId="97857732" sldId="266"/>
        </pc:sldMkLst>
        <pc:spChg chg="mod">
          <ac:chgData name="Ali, Syed Waqqas" userId="1b3a5f44-9498-4738-8c4e-8127257d744d" providerId="ADAL" clId="{D9F3FD9A-FEF0-4B60-8DE8-2C9369BB9AA3}" dt="2024-01-07T23:14:33.955" v="5138" actId="20577"/>
          <ac:spMkLst>
            <pc:docMk/>
            <pc:sldMk cId="97857732" sldId="266"/>
            <ac:spMk id="2" creationId="{0F38800C-8A7D-E150-1D69-4C942110B9A3}"/>
          </ac:spMkLst>
        </pc:spChg>
        <pc:spChg chg="mod">
          <ac:chgData name="Ali, Syed Waqqas" userId="1b3a5f44-9498-4738-8c4e-8127257d744d" providerId="ADAL" clId="{D9F3FD9A-FEF0-4B60-8DE8-2C9369BB9AA3}" dt="2024-01-07T22:12:22.130" v="1683" actId="207"/>
          <ac:spMkLst>
            <pc:docMk/>
            <pc:sldMk cId="97857732" sldId="266"/>
            <ac:spMk id="15" creationId="{A18A0CB5-1747-F08B-FE5D-41FCBEF6FAA1}"/>
          </ac:spMkLst>
        </pc:spChg>
        <pc:spChg chg="add mod">
          <ac:chgData name="Ali, Syed Waqqas" userId="1b3a5f44-9498-4738-8c4e-8127257d744d" providerId="ADAL" clId="{D9F3FD9A-FEF0-4B60-8DE8-2C9369BB9AA3}" dt="2024-01-07T22:11:35.282" v="1678" actId="1076"/>
          <ac:spMkLst>
            <pc:docMk/>
            <pc:sldMk cId="97857732" sldId="266"/>
            <ac:spMk id="17" creationId="{75F9CE5D-74EB-835A-2A66-882A37E6C12E}"/>
          </ac:spMkLst>
        </pc:spChg>
        <pc:spChg chg="add del">
          <ac:chgData name="Ali, Syed Waqqas" userId="1b3a5f44-9498-4738-8c4e-8127257d744d" providerId="ADAL" clId="{D9F3FD9A-FEF0-4B60-8DE8-2C9369BB9AA3}" dt="2024-01-07T22:09:55.094" v="1634" actId="11529"/>
          <ac:spMkLst>
            <pc:docMk/>
            <pc:sldMk cId="97857732" sldId="266"/>
            <ac:spMk id="18" creationId="{604F3ABF-19CF-4842-79A0-4BA7A5E98D76}"/>
          </ac:spMkLst>
        </pc:spChg>
        <pc:cxnChg chg="add del mod">
          <ac:chgData name="Ali, Syed Waqqas" userId="1b3a5f44-9498-4738-8c4e-8127257d744d" providerId="ADAL" clId="{D9F3FD9A-FEF0-4B60-8DE8-2C9369BB9AA3}" dt="2024-01-07T22:12:16.751" v="1682" actId="478"/>
          <ac:cxnSpMkLst>
            <pc:docMk/>
            <pc:sldMk cId="97857732" sldId="266"/>
            <ac:cxnSpMk id="20" creationId="{DC20A9B5-6B6B-D15F-E1EC-AB0FE318B111}"/>
          </ac:cxnSpMkLst>
        </pc:cxnChg>
        <pc:cxnChg chg="add mod">
          <ac:chgData name="Ali, Syed Waqqas" userId="1b3a5f44-9498-4738-8c4e-8127257d744d" providerId="ADAL" clId="{D9F3FD9A-FEF0-4B60-8DE8-2C9369BB9AA3}" dt="2024-01-07T22:11:37.843" v="1679" actId="14100"/>
          <ac:cxnSpMkLst>
            <pc:docMk/>
            <pc:sldMk cId="97857732" sldId="266"/>
            <ac:cxnSpMk id="22" creationId="{5CE86D30-F35B-2C81-CDD0-5A7AF74BA593}"/>
          </ac:cxnSpMkLst>
        </pc:cxnChg>
      </pc:sldChg>
      <pc:sldChg chg="add del">
        <pc:chgData name="Ali, Syed Waqqas" userId="1b3a5f44-9498-4738-8c4e-8127257d744d" providerId="ADAL" clId="{D9F3FD9A-FEF0-4B60-8DE8-2C9369BB9AA3}" dt="2024-01-07T22:13:11.103" v="1685" actId="47"/>
        <pc:sldMkLst>
          <pc:docMk/>
          <pc:sldMk cId="327460814" sldId="267"/>
        </pc:sldMkLst>
      </pc:sldChg>
      <pc:sldChg chg="modSp add mod">
        <pc:chgData name="Ali, Syed Waqqas" userId="1b3a5f44-9498-4738-8c4e-8127257d744d" providerId="ADAL" clId="{D9F3FD9A-FEF0-4B60-8DE8-2C9369BB9AA3}" dt="2024-01-07T22:15:02.661" v="2041" actId="20577"/>
        <pc:sldMkLst>
          <pc:docMk/>
          <pc:sldMk cId="3613913161" sldId="267"/>
        </pc:sldMkLst>
        <pc:spChg chg="mod">
          <ac:chgData name="Ali, Syed Waqqas" userId="1b3a5f44-9498-4738-8c4e-8127257d744d" providerId="ADAL" clId="{D9F3FD9A-FEF0-4B60-8DE8-2C9369BB9AA3}" dt="2024-01-07T22:13:57.653" v="1709" actId="20577"/>
          <ac:spMkLst>
            <pc:docMk/>
            <pc:sldMk cId="3613913161" sldId="267"/>
            <ac:spMk id="2" creationId="{0F38800C-8A7D-E150-1D69-4C942110B9A3}"/>
          </ac:spMkLst>
        </pc:spChg>
        <pc:spChg chg="mod">
          <ac:chgData name="Ali, Syed Waqqas" userId="1b3a5f44-9498-4738-8c4e-8127257d744d" providerId="ADAL" clId="{D9F3FD9A-FEF0-4B60-8DE8-2C9369BB9AA3}" dt="2024-01-07T22:15:02.661" v="2041" actId="20577"/>
          <ac:spMkLst>
            <pc:docMk/>
            <pc:sldMk cId="3613913161" sldId="267"/>
            <ac:spMk id="3" creationId="{B3B2A76D-3F08-9C2B-C3E3-4A25DA409F80}"/>
          </ac:spMkLst>
        </pc:spChg>
      </pc:sldChg>
      <pc:sldChg chg="addSp delSp modSp add mod">
        <pc:chgData name="Ali, Syed Waqqas" userId="1b3a5f44-9498-4738-8c4e-8127257d744d" providerId="ADAL" clId="{D9F3FD9A-FEF0-4B60-8DE8-2C9369BB9AA3}" dt="2024-01-07T23:14:38.762" v="5142" actId="20577"/>
        <pc:sldMkLst>
          <pc:docMk/>
          <pc:sldMk cId="3627690981" sldId="268"/>
        </pc:sldMkLst>
        <pc:spChg chg="mod">
          <ac:chgData name="Ali, Syed Waqqas" userId="1b3a5f44-9498-4738-8c4e-8127257d744d" providerId="ADAL" clId="{D9F3FD9A-FEF0-4B60-8DE8-2C9369BB9AA3}" dt="2024-01-07T23:14:38.762" v="5142" actId="20577"/>
          <ac:spMkLst>
            <pc:docMk/>
            <pc:sldMk cId="3627690981" sldId="268"/>
            <ac:spMk id="2" creationId="{0F38800C-8A7D-E150-1D69-4C942110B9A3}"/>
          </ac:spMkLst>
        </pc:spChg>
        <pc:spChg chg="mod">
          <ac:chgData name="Ali, Syed Waqqas" userId="1b3a5f44-9498-4738-8c4e-8127257d744d" providerId="ADAL" clId="{D9F3FD9A-FEF0-4B60-8DE8-2C9369BB9AA3}" dt="2024-01-07T22:19:13.285" v="2064" actId="1035"/>
          <ac:spMkLst>
            <pc:docMk/>
            <pc:sldMk cId="3627690981" sldId="268"/>
            <ac:spMk id="9" creationId="{37F11964-B17E-7C12-9E38-605A1B814635}"/>
          </ac:spMkLst>
        </pc:spChg>
        <pc:spChg chg="mod">
          <ac:chgData name="Ali, Syed Waqqas" userId="1b3a5f44-9498-4738-8c4e-8127257d744d" providerId="ADAL" clId="{D9F3FD9A-FEF0-4B60-8DE8-2C9369BB9AA3}" dt="2024-01-07T22:19:13.285" v="2064" actId="1035"/>
          <ac:spMkLst>
            <pc:docMk/>
            <pc:sldMk cId="3627690981" sldId="268"/>
            <ac:spMk id="10" creationId="{B5821302-9CF7-0F65-D2E1-13AC81581AD8}"/>
          </ac:spMkLst>
        </pc:spChg>
        <pc:spChg chg="mod">
          <ac:chgData name="Ali, Syed Waqqas" userId="1b3a5f44-9498-4738-8c4e-8127257d744d" providerId="ADAL" clId="{D9F3FD9A-FEF0-4B60-8DE8-2C9369BB9AA3}" dt="2024-01-07T22:21:56.046" v="2167" actId="14100"/>
          <ac:spMkLst>
            <pc:docMk/>
            <pc:sldMk cId="3627690981" sldId="268"/>
            <ac:spMk id="11" creationId="{AC4B27BE-51B8-AB42-A84D-08217B118A3D}"/>
          </ac:spMkLst>
        </pc:spChg>
        <pc:spChg chg="mod">
          <ac:chgData name="Ali, Syed Waqqas" userId="1b3a5f44-9498-4738-8c4e-8127257d744d" providerId="ADAL" clId="{D9F3FD9A-FEF0-4B60-8DE8-2C9369BB9AA3}" dt="2024-01-07T22:23:00.012" v="2192" actId="552"/>
          <ac:spMkLst>
            <pc:docMk/>
            <pc:sldMk cId="3627690981" sldId="268"/>
            <ac:spMk id="12" creationId="{0C877D1C-900A-3183-AF52-931C64549973}"/>
          </ac:spMkLst>
        </pc:spChg>
        <pc:spChg chg="mod">
          <ac:chgData name="Ali, Syed Waqqas" userId="1b3a5f44-9498-4738-8c4e-8127257d744d" providerId="ADAL" clId="{D9F3FD9A-FEF0-4B60-8DE8-2C9369BB9AA3}" dt="2024-01-07T22:22:48.591" v="2190" actId="552"/>
          <ac:spMkLst>
            <pc:docMk/>
            <pc:sldMk cId="3627690981" sldId="268"/>
            <ac:spMk id="13" creationId="{8F27C181-05BF-0DFA-5B12-FD7BBE2BB859}"/>
          </ac:spMkLst>
        </pc:spChg>
        <pc:spChg chg="del">
          <ac:chgData name="Ali, Syed Waqqas" userId="1b3a5f44-9498-4738-8c4e-8127257d744d" providerId="ADAL" clId="{D9F3FD9A-FEF0-4B60-8DE8-2C9369BB9AA3}" dt="2024-01-07T22:19:00.579" v="2047" actId="478"/>
          <ac:spMkLst>
            <pc:docMk/>
            <pc:sldMk cId="3627690981" sldId="268"/>
            <ac:spMk id="14" creationId="{AB1F6748-EBF2-D115-5DD9-13D2BC7AE003}"/>
          </ac:spMkLst>
        </pc:spChg>
        <pc:spChg chg="del">
          <ac:chgData name="Ali, Syed Waqqas" userId="1b3a5f44-9498-4738-8c4e-8127257d744d" providerId="ADAL" clId="{D9F3FD9A-FEF0-4B60-8DE8-2C9369BB9AA3}" dt="2024-01-07T22:18:58.203" v="2045" actId="478"/>
          <ac:spMkLst>
            <pc:docMk/>
            <pc:sldMk cId="3627690981" sldId="268"/>
            <ac:spMk id="15" creationId="{A18A0CB5-1747-F08B-FE5D-41FCBEF6FAA1}"/>
          </ac:spMkLst>
        </pc:spChg>
        <pc:spChg chg="del">
          <ac:chgData name="Ali, Syed Waqqas" userId="1b3a5f44-9498-4738-8c4e-8127257d744d" providerId="ADAL" clId="{D9F3FD9A-FEF0-4B60-8DE8-2C9369BB9AA3}" dt="2024-01-07T22:18:55.677" v="2044" actId="478"/>
          <ac:spMkLst>
            <pc:docMk/>
            <pc:sldMk cId="3627690981" sldId="268"/>
            <ac:spMk id="16" creationId="{F852C5A6-BA27-5E52-F6D2-E96180F3DCFC}"/>
          </ac:spMkLst>
        </pc:spChg>
        <pc:spChg chg="del">
          <ac:chgData name="Ali, Syed Waqqas" userId="1b3a5f44-9498-4738-8c4e-8127257d744d" providerId="ADAL" clId="{D9F3FD9A-FEF0-4B60-8DE8-2C9369BB9AA3}" dt="2024-01-07T22:18:53.342" v="2043" actId="478"/>
          <ac:spMkLst>
            <pc:docMk/>
            <pc:sldMk cId="3627690981" sldId="268"/>
            <ac:spMk id="17" creationId="{75F9CE5D-74EB-835A-2A66-882A37E6C12E}"/>
          </ac:spMkLst>
        </pc:spChg>
        <pc:spChg chg="add mod">
          <ac:chgData name="Ali, Syed Waqqas" userId="1b3a5f44-9498-4738-8c4e-8127257d744d" providerId="ADAL" clId="{D9F3FD9A-FEF0-4B60-8DE8-2C9369BB9AA3}" dt="2024-01-07T22:20:27.029" v="2121" actId="1035"/>
          <ac:spMkLst>
            <pc:docMk/>
            <pc:sldMk cId="3627690981" sldId="268"/>
            <ac:spMk id="18" creationId="{AC70F05C-CACB-734F-A50F-823B26C87DA2}"/>
          </ac:spMkLst>
        </pc:spChg>
        <pc:spChg chg="add del mod">
          <ac:chgData name="Ali, Syed Waqqas" userId="1b3a5f44-9498-4738-8c4e-8127257d744d" providerId="ADAL" clId="{D9F3FD9A-FEF0-4B60-8DE8-2C9369BB9AA3}" dt="2024-01-07T22:23:39.250" v="2205" actId="478"/>
          <ac:spMkLst>
            <pc:docMk/>
            <pc:sldMk cId="3627690981" sldId="268"/>
            <ac:spMk id="19" creationId="{8E870586-26B5-D988-7BC3-8688E35CAD2B}"/>
          </ac:spMkLst>
        </pc:spChg>
        <pc:spChg chg="add mod">
          <ac:chgData name="Ali, Syed Waqqas" userId="1b3a5f44-9498-4738-8c4e-8127257d744d" providerId="ADAL" clId="{D9F3FD9A-FEF0-4B60-8DE8-2C9369BB9AA3}" dt="2024-01-07T22:22:48.591" v="2190" actId="552"/>
          <ac:spMkLst>
            <pc:docMk/>
            <pc:sldMk cId="3627690981" sldId="268"/>
            <ac:spMk id="20" creationId="{7F71DC04-4FB8-1DF0-C648-AD62171E4C69}"/>
          </ac:spMkLst>
        </pc:spChg>
        <pc:spChg chg="add mod">
          <ac:chgData name="Ali, Syed Waqqas" userId="1b3a5f44-9498-4738-8c4e-8127257d744d" providerId="ADAL" clId="{D9F3FD9A-FEF0-4B60-8DE8-2C9369BB9AA3}" dt="2024-01-07T22:22:55.164" v="2191" actId="554"/>
          <ac:spMkLst>
            <pc:docMk/>
            <pc:sldMk cId="3627690981" sldId="268"/>
            <ac:spMk id="21" creationId="{138394BB-DFDC-0EB9-8732-26D0C5374AAF}"/>
          </ac:spMkLst>
        </pc:spChg>
        <pc:spChg chg="add mod">
          <ac:chgData name="Ali, Syed Waqqas" userId="1b3a5f44-9498-4738-8c4e-8127257d744d" providerId="ADAL" clId="{D9F3FD9A-FEF0-4B60-8DE8-2C9369BB9AA3}" dt="2024-01-07T22:20:35.706" v="2140" actId="20577"/>
          <ac:spMkLst>
            <pc:docMk/>
            <pc:sldMk cId="3627690981" sldId="268"/>
            <ac:spMk id="23" creationId="{8844393D-772E-3270-58DE-79F895ACB5F1}"/>
          </ac:spMkLst>
        </pc:spChg>
        <pc:spChg chg="add mod">
          <ac:chgData name="Ali, Syed Waqqas" userId="1b3a5f44-9498-4738-8c4e-8127257d744d" providerId="ADAL" clId="{D9F3FD9A-FEF0-4B60-8DE8-2C9369BB9AA3}" dt="2024-01-07T22:20:44.427" v="2142" actId="1076"/>
          <ac:spMkLst>
            <pc:docMk/>
            <pc:sldMk cId="3627690981" sldId="268"/>
            <ac:spMk id="24" creationId="{E85D890D-C612-39EC-F3A8-08C37A1E5ECE}"/>
          </ac:spMkLst>
        </pc:spChg>
        <pc:spChg chg="add mod">
          <ac:chgData name="Ali, Syed Waqqas" userId="1b3a5f44-9498-4738-8c4e-8127257d744d" providerId="ADAL" clId="{D9F3FD9A-FEF0-4B60-8DE8-2C9369BB9AA3}" dt="2024-01-07T22:21:20.589" v="2159" actId="20577"/>
          <ac:spMkLst>
            <pc:docMk/>
            <pc:sldMk cId="3627690981" sldId="268"/>
            <ac:spMk id="25" creationId="{56E9770C-64EA-1D37-B837-D31024744462}"/>
          </ac:spMkLst>
        </pc:spChg>
        <pc:spChg chg="add mod">
          <ac:chgData name="Ali, Syed Waqqas" userId="1b3a5f44-9498-4738-8c4e-8127257d744d" providerId="ADAL" clId="{D9F3FD9A-FEF0-4B60-8DE8-2C9369BB9AA3}" dt="2024-01-07T22:22:55.164" v="2191" actId="554"/>
          <ac:spMkLst>
            <pc:docMk/>
            <pc:sldMk cId="3627690981" sldId="268"/>
            <ac:spMk id="26" creationId="{3A596CA4-EBC1-E6F5-D52A-481EF27374D0}"/>
          </ac:spMkLst>
        </pc:spChg>
        <pc:spChg chg="add del mod">
          <ac:chgData name="Ali, Syed Waqqas" userId="1b3a5f44-9498-4738-8c4e-8127257d744d" providerId="ADAL" clId="{D9F3FD9A-FEF0-4B60-8DE8-2C9369BB9AA3}" dt="2024-01-07T22:23:39.800" v="2206" actId="478"/>
          <ac:spMkLst>
            <pc:docMk/>
            <pc:sldMk cId="3627690981" sldId="268"/>
            <ac:spMk id="27" creationId="{E6349F7F-7434-36F4-EE08-9BDC0CC44826}"/>
          </ac:spMkLst>
        </pc:spChg>
        <pc:spChg chg="add del mod">
          <ac:chgData name="Ali, Syed Waqqas" userId="1b3a5f44-9498-4738-8c4e-8127257d744d" providerId="ADAL" clId="{D9F3FD9A-FEF0-4B60-8DE8-2C9369BB9AA3}" dt="2024-01-07T22:23:41.674" v="2208" actId="478"/>
          <ac:spMkLst>
            <pc:docMk/>
            <pc:sldMk cId="3627690981" sldId="268"/>
            <ac:spMk id="28" creationId="{7CEC78E4-7070-8E5A-F551-5F17E2E34694}"/>
          </ac:spMkLst>
        </pc:spChg>
        <pc:spChg chg="add del mod">
          <ac:chgData name="Ali, Syed Waqqas" userId="1b3a5f44-9498-4738-8c4e-8127257d744d" providerId="ADAL" clId="{D9F3FD9A-FEF0-4B60-8DE8-2C9369BB9AA3}" dt="2024-01-07T22:23:40.320" v="2207" actId="478"/>
          <ac:spMkLst>
            <pc:docMk/>
            <pc:sldMk cId="3627690981" sldId="268"/>
            <ac:spMk id="29" creationId="{02E91E47-AF86-03A6-85AB-969E303EEBC4}"/>
          </ac:spMkLst>
        </pc:spChg>
        <pc:spChg chg="add mod">
          <ac:chgData name="Ali, Syed Waqqas" userId="1b3a5f44-9498-4738-8c4e-8127257d744d" providerId="ADAL" clId="{D9F3FD9A-FEF0-4B60-8DE8-2C9369BB9AA3}" dt="2024-01-07T22:24:26.975" v="2247" actId="14100"/>
          <ac:spMkLst>
            <pc:docMk/>
            <pc:sldMk cId="3627690981" sldId="268"/>
            <ac:spMk id="30" creationId="{06B428FA-C2DD-DCE0-4291-D73D6A84CCEA}"/>
          </ac:spMkLst>
        </pc:spChg>
        <pc:cxnChg chg="del mod">
          <ac:chgData name="Ali, Syed Waqqas" userId="1b3a5f44-9498-4738-8c4e-8127257d744d" providerId="ADAL" clId="{D9F3FD9A-FEF0-4B60-8DE8-2C9369BB9AA3}" dt="2024-01-07T22:18:59.228" v="2046" actId="478"/>
          <ac:cxnSpMkLst>
            <pc:docMk/>
            <pc:sldMk cId="3627690981" sldId="268"/>
            <ac:cxnSpMk id="22" creationId="{5CE86D30-F35B-2C81-CDD0-5A7AF74BA593}"/>
          </ac:cxnSpMkLst>
        </pc:cxnChg>
      </pc:sldChg>
      <pc:sldChg chg="modSp add mod">
        <pc:chgData name="Ali, Syed Waqqas" userId="1b3a5f44-9498-4738-8c4e-8127257d744d" providerId="ADAL" clId="{D9F3FD9A-FEF0-4B60-8DE8-2C9369BB9AA3}" dt="2024-01-07T23:14:42.794" v="5146" actId="20577"/>
        <pc:sldMkLst>
          <pc:docMk/>
          <pc:sldMk cId="3663719387" sldId="269"/>
        </pc:sldMkLst>
        <pc:spChg chg="mod">
          <ac:chgData name="Ali, Syed Waqqas" userId="1b3a5f44-9498-4738-8c4e-8127257d744d" providerId="ADAL" clId="{D9F3FD9A-FEF0-4B60-8DE8-2C9369BB9AA3}" dt="2024-01-07T23:14:42.794" v="5146" actId="20577"/>
          <ac:spMkLst>
            <pc:docMk/>
            <pc:sldMk cId="3663719387" sldId="269"/>
            <ac:spMk id="2" creationId="{0F38800C-8A7D-E150-1D69-4C942110B9A3}"/>
          </ac:spMkLst>
        </pc:spChg>
      </pc:sldChg>
      <pc:sldChg chg="addSp delSp modSp add mod">
        <pc:chgData name="Ali, Syed Waqqas" userId="1b3a5f44-9498-4738-8c4e-8127257d744d" providerId="ADAL" clId="{D9F3FD9A-FEF0-4B60-8DE8-2C9369BB9AA3}" dt="2024-01-07T22:45:00.337" v="2493" actId="1076"/>
        <pc:sldMkLst>
          <pc:docMk/>
          <pc:sldMk cId="1127771605" sldId="270"/>
        </pc:sldMkLst>
        <pc:spChg chg="mod">
          <ac:chgData name="Ali, Syed Waqqas" userId="1b3a5f44-9498-4738-8c4e-8127257d744d" providerId="ADAL" clId="{D9F3FD9A-FEF0-4B60-8DE8-2C9369BB9AA3}" dt="2024-01-07T22:25:11.104" v="2273" actId="20577"/>
          <ac:spMkLst>
            <pc:docMk/>
            <pc:sldMk cId="1127771605" sldId="270"/>
            <ac:spMk id="2" creationId="{0F38800C-8A7D-E150-1D69-4C942110B9A3}"/>
          </ac:spMkLst>
        </pc:spChg>
        <pc:spChg chg="mod">
          <ac:chgData name="Ali, Syed Waqqas" userId="1b3a5f44-9498-4738-8c4e-8127257d744d" providerId="ADAL" clId="{D9F3FD9A-FEF0-4B60-8DE8-2C9369BB9AA3}" dt="2024-01-07T22:25:52.233" v="2464" actId="5793"/>
          <ac:spMkLst>
            <pc:docMk/>
            <pc:sldMk cId="1127771605" sldId="270"/>
            <ac:spMk id="3" creationId="{B3B2A76D-3F08-9C2B-C3E3-4A25DA409F80}"/>
          </ac:spMkLst>
        </pc:spChg>
        <pc:spChg chg="del">
          <ac:chgData name="Ali, Syed Waqqas" userId="1b3a5f44-9498-4738-8c4e-8127257d744d" providerId="ADAL" clId="{D9F3FD9A-FEF0-4B60-8DE8-2C9369BB9AA3}" dt="2024-01-07T22:24:54.706" v="2249" actId="478"/>
          <ac:spMkLst>
            <pc:docMk/>
            <pc:sldMk cId="1127771605" sldId="270"/>
            <ac:spMk id="9" creationId="{37F11964-B17E-7C12-9E38-605A1B814635}"/>
          </ac:spMkLst>
        </pc:spChg>
        <pc:spChg chg="del">
          <ac:chgData name="Ali, Syed Waqqas" userId="1b3a5f44-9498-4738-8c4e-8127257d744d" providerId="ADAL" clId="{D9F3FD9A-FEF0-4B60-8DE8-2C9369BB9AA3}" dt="2024-01-07T22:24:55.259" v="2250" actId="478"/>
          <ac:spMkLst>
            <pc:docMk/>
            <pc:sldMk cId="1127771605" sldId="270"/>
            <ac:spMk id="10" creationId="{B5821302-9CF7-0F65-D2E1-13AC81581AD8}"/>
          </ac:spMkLst>
        </pc:spChg>
        <pc:spChg chg="del">
          <ac:chgData name="Ali, Syed Waqqas" userId="1b3a5f44-9498-4738-8c4e-8127257d744d" providerId="ADAL" clId="{D9F3FD9A-FEF0-4B60-8DE8-2C9369BB9AA3}" dt="2024-01-07T22:25:04.546" v="2262" actId="478"/>
          <ac:spMkLst>
            <pc:docMk/>
            <pc:sldMk cId="1127771605" sldId="270"/>
            <ac:spMk id="11" creationId="{AC4B27BE-51B8-AB42-A84D-08217B118A3D}"/>
          </ac:spMkLst>
        </pc:spChg>
        <pc:spChg chg="del">
          <ac:chgData name="Ali, Syed Waqqas" userId="1b3a5f44-9498-4738-8c4e-8127257d744d" providerId="ADAL" clId="{D9F3FD9A-FEF0-4B60-8DE8-2C9369BB9AA3}" dt="2024-01-07T22:24:55.962" v="2251" actId="478"/>
          <ac:spMkLst>
            <pc:docMk/>
            <pc:sldMk cId="1127771605" sldId="270"/>
            <ac:spMk id="12" creationId="{0C877D1C-900A-3183-AF52-931C64549973}"/>
          </ac:spMkLst>
        </pc:spChg>
        <pc:spChg chg="del">
          <ac:chgData name="Ali, Syed Waqqas" userId="1b3a5f44-9498-4738-8c4e-8127257d744d" providerId="ADAL" clId="{D9F3FD9A-FEF0-4B60-8DE8-2C9369BB9AA3}" dt="2024-01-07T22:24:57.035" v="2253" actId="478"/>
          <ac:spMkLst>
            <pc:docMk/>
            <pc:sldMk cId="1127771605" sldId="270"/>
            <ac:spMk id="13" creationId="{8F27C181-05BF-0DFA-5B12-FD7BBE2BB859}"/>
          </ac:spMkLst>
        </pc:spChg>
        <pc:spChg chg="add mod">
          <ac:chgData name="Ali, Syed Waqqas" userId="1b3a5f44-9498-4738-8c4e-8127257d744d" providerId="ADAL" clId="{D9F3FD9A-FEF0-4B60-8DE8-2C9369BB9AA3}" dt="2024-01-07T22:44:21.221" v="2468" actId="1076"/>
          <ac:spMkLst>
            <pc:docMk/>
            <pc:sldMk cId="1127771605" sldId="270"/>
            <ac:spMk id="14" creationId="{963460F2-ECA5-EB05-7A2F-B5B9307B0E2A}"/>
          </ac:spMkLst>
        </pc:spChg>
        <pc:spChg chg="add mod">
          <ac:chgData name="Ali, Syed Waqqas" userId="1b3a5f44-9498-4738-8c4e-8127257d744d" providerId="ADAL" clId="{D9F3FD9A-FEF0-4B60-8DE8-2C9369BB9AA3}" dt="2024-01-07T22:45:00.337" v="2493" actId="1076"/>
          <ac:spMkLst>
            <pc:docMk/>
            <pc:sldMk cId="1127771605" sldId="270"/>
            <ac:spMk id="15" creationId="{1296F0FE-4317-FC84-9316-2903FC2EF0EA}"/>
          </ac:spMkLst>
        </pc:spChg>
        <pc:spChg chg="add mod">
          <ac:chgData name="Ali, Syed Waqqas" userId="1b3a5f44-9498-4738-8c4e-8127257d744d" providerId="ADAL" clId="{D9F3FD9A-FEF0-4B60-8DE8-2C9369BB9AA3}" dt="2024-01-07T22:44:33.880" v="2478" actId="1076"/>
          <ac:spMkLst>
            <pc:docMk/>
            <pc:sldMk cId="1127771605" sldId="270"/>
            <ac:spMk id="16" creationId="{CFB70107-DD96-5864-8A5A-576AAA12A219}"/>
          </ac:spMkLst>
        </pc:spChg>
        <pc:spChg chg="add mod">
          <ac:chgData name="Ali, Syed Waqqas" userId="1b3a5f44-9498-4738-8c4e-8127257d744d" providerId="ADAL" clId="{D9F3FD9A-FEF0-4B60-8DE8-2C9369BB9AA3}" dt="2024-01-07T22:44:52.153" v="2492" actId="1076"/>
          <ac:spMkLst>
            <pc:docMk/>
            <pc:sldMk cId="1127771605" sldId="270"/>
            <ac:spMk id="17" creationId="{1DA0AEB7-5640-CB4E-8ABE-9B2D77039AB4}"/>
          </ac:spMkLst>
        </pc:spChg>
        <pc:spChg chg="del">
          <ac:chgData name="Ali, Syed Waqqas" userId="1b3a5f44-9498-4738-8c4e-8127257d744d" providerId="ADAL" clId="{D9F3FD9A-FEF0-4B60-8DE8-2C9369BB9AA3}" dt="2024-01-07T22:25:03.375" v="2260" actId="478"/>
          <ac:spMkLst>
            <pc:docMk/>
            <pc:sldMk cId="1127771605" sldId="270"/>
            <ac:spMk id="18" creationId="{AC70F05C-CACB-734F-A50F-823B26C87DA2}"/>
          </ac:spMkLst>
        </pc:spChg>
        <pc:spChg chg="del">
          <ac:chgData name="Ali, Syed Waqqas" userId="1b3a5f44-9498-4738-8c4e-8127257d744d" providerId="ADAL" clId="{D9F3FD9A-FEF0-4B60-8DE8-2C9369BB9AA3}" dt="2024-01-07T22:24:59.314" v="2256" actId="478"/>
          <ac:spMkLst>
            <pc:docMk/>
            <pc:sldMk cId="1127771605" sldId="270"/>
            <ac:spMk id="19" creationId="{8E870586-26B5-D988-7BC3-8688E35CAD2B}"/>
          </ac:spMkLst>
        </pc:spChg>
        <pc:spChg chg="del">
          <ac:chgData name="Ali, Syed Waqqas" userId="1b3a5f44-9498-4738-8c4e-8127257d744d" providerId="ADAL" clId="{D9F3FD9A-FEF0-4B60-8DE8-2C9369BB9AA3}" dt="2024-01-07T22:24:57.591" v="2254" actId="478"/>
          <ac:spMkLst>
            <pc:docMk/>
            <pc:sldMk cId="1127771605" sldId="270"/>
            <ac:spMk id="20" creationId="{7F71DC04-4FB8-1DF0-C648-AD62171E4C69}"/>
          </ac:spMkLst>
        </pc:spChg>
        <pc:spChg chg="del">
          <ac:chgData name="Ali, Syed Waqqas" userId="1b3a5f44-9498-4738-8c4e-8127257d744d" providerId="ADAL" clId="{D9F3FD9A-FEF0-4B60-8DE8-2C9369BB9AA3}" dt="2024-01-07T22:25:03.882" v="2261" actId="478"/>
          <ac:spMkLst>
            <pc:docMk/>
            <pc:sldMk cId="1127771605" sldId="270"/>
            <ac:spMk id="21" creationId="{138394BB-DFDC-0EB9-8732-26D0C5374AAF}"/>
          </ac:spMkLst>
        </pc:spChg>
        <pc:spChg chg="mod">
          <ac:chgData name="Ali, Syed Waqqas" userId="1b3a5f44-9498-4738-8c4e-8127257d744d" providerId="ADAL" clId="{D9F3FD9A-FEF0-4B60-8DE8-2C9369BB9AA3}" dt="2024-01-07T22:44:15.600" v="2466" actId="1076"/>
          <ac:spMkLst>
            <pc:docMk/>
            <pc:sldMk cId="1127771605" sldId="270"/>
            <ac:spMk id="23" creationId="{8844393D-772E-3270-58DE-79F895ACB5F1}"/>
          </ac:spMkLst>
        </pc:spChg>
        <pc:spChg chg="del">
          <ac:chgData name="Ali, Syed Waqqas" userId="1b3a5f44-9498-4738-8c4e-8127257d744d" providerId="ADAL" clId="{D9F3FD9A-FEF0-4B60-8DE8-2C9369BB9AA3}" dt="2024-01-07T22:25:05.305" v="2263" actId="478"/>
          <ac:spMkLst>
            <pc:docMk/>
            <pc:sldMk cId="1127771605" sldId="270"/>
            <ac:spMk id="24" creationId="{E85D890D-C612-39EC-F3A8-08C37A1E5ECE}"/>
          </ac:spMkLst>
        </pc:spChg>
        <pc:spChg chg="del">
          <ac:chgData name="Ali, Syed Waqqas" userId="1b3a5f44-9498-4738-8c4e-8127257d744d" providerId="ADAL" clId="{D9F3FD9A-FEF0-4B60-8DE8-2C9369BB9AA3}" dt="2024-01-07T22:25:02.677" v="2259" actId="478"/>
          <ac:spMkLst>
            <pc:docMk/>
            <pc:sldMk cId="1127771605" sldId="270"/>
            <ac:spMk id="25" creationId="{56E9770C-64EA-1D37-B837-D31024744462}"/>
          </ac:spMkLst>
        </pc:spChg>
        <pc:spChg chg="del">
          <ac:chgData name="Ali, Syed Waqqas" userId="1b3a5f44-9498-4738-8c4e-8127257d744d" providerId="ADAL" clId="{D9F3FD9A-FEF0-4B60-8DE8-2C9369BB9AA3}" dt="2024-01-07T22:24:56.371" v="2252" actId="478"/>
          <ac:spMkLst>
            <pc:docMk/>
            <pc:sldMk cId="1127771605" sldId="270"/>
            <ac:spMk id="26" creationId="{3A596CA4-EBC1-E6F5-D52A-481EF27374D0}"/>
          </ac:spMkLst>
        </pc:spChg>
        <pc:spChg chg="del">
          <ac:chgData name="Ali, Syed Waqqas" userId="1b3a5f44-9498-4738-8c4e-8127257d744d" providerId="ADAL" clId="{D9F3FD9A-FEF0-4B60-8DE8-2C9369BB9AA3}" dt="2024-01-07T22:24:58.309" v="2255" actId="478"/>
          <ac:spMkLst>
            <pc:docMk/>
            <pc:sldMk cId="1127771605" sldId="270"/>
            <ac:spMk id="27" creationId="{E6349F7F-7434-36F4-EE08-9BDC0CC44826}"/>
          </ac:spMkLst>
        </pc:spChg>
        <pc:spChg chg="del">
          <ac:chgData name="Ali, Syed Waqqas" userId="1b3a5f44-9498-4738-8c4e-8127257d744d" providerId="ADAL" clId="{D9F3FD9A-FEF0-4B60-8DE8-2C9369BB9AA3}" dt="2024-01-07T22:25:01.634" v="2258" actId="478"/>
          <ac:spMkLst>
            <pc:docMk/>
            <pc:sldMk cId="1127771605" sldId="270"/>
            <ac:spMk id="28" creationId="{7CEC78E4-7070-8E5A-F551-5F17E2E34694}"/>
          </ac:spMkLst>
        </pc:spChg>
        <pc:spChg chg="del">
          <ac:chgData name="Ali, Syed Waqqas" userId="1b3a5f44-9498-4738-8c4e-8127257d744d" providerId="ADAL" clId="{D9F3FD9A-FEF0-4B60-8DE8-2C9369BB9AA3}" dt="2024-01-07T22:24:59.954" v="2257" actId="478"/>
          <ac:spMkLst>
            <pc:docMk/>
            <pc:sldMk cId="1127771605" sldId="270"/>
            <ac:spMk id="29" creationId="{02E91E47-AF86-03A6-85AB-969E303EEBC4}"/>
          </ac:spMkLst>
        </pc:spChg>
      </pc:sldChg>
      <pc:sldChg chg="addSp modSp new mod ord">
        <pc:chgData name="Ali, Syed Waqqas" userId="1b3a5f44-9498-4738-8c4e-8127257d744d" providerId="ADAL" clId="{D9F3FD9A-FEF0-4B60-8DE8-2C9369BB9AA3}" dt="2024-01-07T22:46:49.384" v="2501" actId="207"/>
        <pc:sldMkLst>
          <pc:docMk/>
          <pc:sldMk cId="2417431575" sldId="271"/>
        </pc:sldMkLst>
        <pc:spChg chg="mod">
          <ac:chgData name="Ali, Syed Waqqas" userId="1b3a5f44-9498-4738-8c4e-8127257d744d" providerId="ADAL" clId="{D9F3FD9A-FEF0-4B60-8DE8-2C9369BB9AA3}" dt="2024-01-07T22:46:49.384" v="2501" actId="207"/>
          <ac:spMkLst>
            <pc:docMk/>
            <pc:sldMk cId="2417431575" sldId="271"/>
            <ac:spMk id="4" creationId="{B5E9911F-55DB-ADDB-4B87-02B685E69E6F}"/>
          </ac:spMkLst>
        </pc:spChg>
        <pc:spChg chg="add mod ord">
          <ac:chgData name="Ali, Syed Waqqas" userId="1b3a5f44-9498-4738-8c4e-8127257d744d" providerId="ADAL" clId="{D9F3FD9A-FEF0-4B60-8DE8-2C9369BB9AA3}" dt="2024-01-07T22:46:45.562" v="2500" actId="167"/>
          <ac:spMkLst>
            <pc:docMk/>
            <pc:sldMk cId="2417431575" sldId="271"/>
            <ac:spMk id="5" creationId="{C0F2E010-F68E-60F4-DE1F-CC41804AF146}"/>
          </ac:spMkLst>
        </pc:spChg>
        <pc:spChg chg="add mod">
          <ac:chgData name="Ali, Syed Waqqas" userId="1b3a5f44-9498-4738-8c4e-8127257d744d" providerId="ADAL" clId="{D9F3FD9A-FEF0-4B60-8DE8-2C9369BB9AA3}" dt="2024-01-07T22:46:41.728" v="2499"/>
          <ac:spMkLst>
            <pc:docMk/>
            <pc:sldMk cId="2417431575" sldId="271"/>
            <ac:spMk id="8" creationId="{E23546D1-1E22-7B43-B636-22A9E903E74B}"/>
          </ac:spMkLst>
        </pc:spChg>
        <pc:picChg chg="add mod">
          <ac:chgData name="Ali, Syed Waqqas" userId="1b3a5f44-9498-4738-8c4e-8127257d744d" providerId="ADAL" clId="{D9F3FD9A-FEF0-4B60-8DE8-2C9369BB9AA3}" dt="2024-01-07T22:46:41.728" v="2499"/>
          <ac:picMkLst>
            <pc:docMk/>
            <pc:sldMk cId="2417431575" sldId="271"/>
            <ac:picMk id="7" creationId="{18D3814B-15A2-7675-4868-DD477F73BA2B}"/>
          </ac:picMkLst>
        </pc:picChg>
        <pc:cxnChg chg="add mod">
          <ac:chgData name="Ali, Syed Waqqas" userId="1b3a5f44-9498-4738-8c4e-8127257d744d" providerId="ADAL" clId="{D9F3FD9A-FEF0-4B60-8DE8-2C9369BB9AA3}" dt="2024-01-07T22:46:41.728" v="2499"/>
          <ac:cxnSpMkLst>
            <pc:docMk/>
            <pc:sldMk cId="2417431575" sldId="271"/>
            <ac:cxnSpMk id="6" creationId="{C5D05131-89E1-DEFE-14E2-DEA08453B801}"/>
          </ac:cxnSpMkLst>
        </pc:cxnChg>
      </pc:sldChg>
      <pc:sldChg chg="modSp add mod ord">
        <pc:chgData name="Ali, Syed Waqqas" userId="1b3a5f44-9498-4738-8c4e-8127257d744d" providerId="ADAL" clId="{D9F3FD9A-FEF0-4B60-8DE8-2C9369BB9AA3}" dt="2024-01-07T22:47:35.307" v="2532" actId="20577"/>
        <pc:sldMkLst>
          <pc:docMk/>
          <pc:sldMk cId="3437116191" sldId="272"/>
        </pc:sldMkLst>
        <pc:spChg chg="mod">
          <ac:chgData name="Ali, Syed Waqqas" userId="1b3a5f44-9498-4738-8c4e-8127257d744d" providerId="ADAL" clId="{D9F3FD9A-FEF0-4B60-8DE8-2C9369BB9AA3}" dt="2024-01-07T22:47:35.307" v="2532" actId="20577"/>
          <ac:spMkLst>
            <pc:docMk/>
            <pc:sldMk cId="3437116191" sldId="272"/>
            <ac:spMk id="2" creationId="{B5D19C15-72DF-16C9-E8B1-668BC2A4A015}"/>
          </ac:spMkLst>
        </pc:spChg>
      </pc:sldChg>
      <pc:sldChg chg="modSp add mod">
        <pc:chgData name="Ali, Syed Waqqas" userId="1b3a5f44-9498-4738-8c4e-8127257d744d" providerId="ADAL" clId="{D9F3FD9A-FEF0-4B60-8DE8-2C9369BB9AA3}" dt="2024-01-07T22:54:04.710" v="3730" actId="20577"/>
        <pc:sldMkLst>
          <pc:docMk/>
          <pc:sldMk cId="2439768533" sldId="273"/>
        </pc:sldMkLst>
        <pc:spChg chg="mod">
          <ac:chgData name="Ali, Syed Waqqas" userId="1b3a5f44-9498-4738-8c4e-8127257d744d" providerId="ADAL" clId="{D9F3FD9A-FEF0-4B60-8DE8-2C9369BB9AA3}" dt="2024-01-07T22:47:55.087" v="2552" actId="20577"/>
          <ac:spMkLst>
            <pc:docMk/>
            <pc:sldMk cId="2439768533" sldId="273"/>
            <ac:spMk id="2" creationId="{0F38800C-8A7D-E150-1D69-4C942110B9A3}"/>
          </ac:spMkLst>
        </pc:spChg>
        <pc:spChg chg="mod">
          <ac:chgData name="Ali, Syed Waqqas" userId="1b3a5f44-9498-4738-8c4e-8127257d744d" providerId="ADAL" clId="{D9F3FD9A-FEF0-4B60-8DE8-2C9369BB9AA3}" dt="2024-01-07T22:54:04.710" v="3730" actId="20577"/>
          <ac:spMkLst>
            <pc:docMk/>
            <pc:sldMk cId="2439768533" sldId="273"/>
            <ac:spMk id="3" creationId="{B3B2A76D-3F08-9C2B-C3E3-4A25DA409F80}"/>
          </ac:spMkLst>
        </pc:spChg>
      </pc:sldChg>
      <pc:sldChg chg="modSp add mod">
        <pc:chgData name="Ali, Syed Waqqas" userId="1b3a5f44-9498-4738-8c4e-8127257d744d" providerId="ADAL" clId="{D9F3FD9A-FEF0-4B60-8DE8-2C9369BB9AA3}" dt="2024-01-07T23:14:48.457" v="5150" actId="20577"/>
        <pc:sldMkLst>
          <pc:docMk/>
          <pc:sldMk cId="1382307380" sldId="274"/>
        </pc:sldMkLst>
        <pc:spChg chg="mod">
          <ac:chgData name="Ali, Syed Waqqas" userId="1b3a5f44-9498-4738-8c4e-8127257d744d" providerId="ADAL" clId="{D9F3FD9A-FEF0-4B60-8DE8-2C9369BB9AA3}" dt="2024-01-07T23:14:48.457" v="5150" actId="20577"/>
          <ac:spMkLst>
            <pc:docMk/>
            <pc:sldMk cId="1382307380" sldId="274"/>
            <ac:spMk id="2" creationId="{0F38800C-8A7D-E150-1D69-4C942110B9A3}"/>
          </ac:spMkLst>
        </pc:spChg>
        <pc:spChg chg="mod">
          <ac:chgData name="Ali, Syed Waqqas" userId="1b3a5f44-9498-4738-8c4e-8127257d744d" providerId="ADAL" clId="{D9F3FD9A-FEF0-4B60-8DE8-2C9369BB9AA3}" dt="2024-01-07T22:54:09.390" v="3743" actId="20577"/>
          <ac:spMkLst>
            <pc:docMk/>
            <pc:sldMk cId="1382307380" sldId="274"/>
            <ac:spMk id="3" creationId="{B3B2A76D-3F08-9C2B-C3E3-4A25DA409F80}"/>
          </ac:spMkLst>
        </pc:spChg>
      </pc:sldChg>
      <pc:sldChg chg="modSp add mod">
        <pc:chgData name="Ali, Syed Waqqas" userId="1b3a5f44-9498-4738-8c4e-8127257d744d" providerId="ADAL" clId="{D9F3FD9A-FEF0-4B60-8DE8-2C9369BB9AA3}" dt="2024-01-08T20:28:03.059" v="8200" actId="20577"/>
        <pc:sldMkLst>
          <pc:docMk/>
          <pc:sldMk cId="4279838001" sldId="275"/>
        </pc:sldMkLst>
        <pc:spChg chg="mod">
          <ac:chgData name="Ali, Syed Waqqas" userId="1b3a5f44-9498-4738-8c4e-8127257d744d" providerId="ADAL" clId="{D9F3FD9A-FEF0-4B60-8DE8-2C9369BB9AA3}" dt="2024-01-07T23:14:51.965" v="5154" actId="20577"/>
          <ac:spMkLst>
            <pc:docMk/>
            <pc:sldMk cId="4279838001" sldId="275"/>
            <ac:spMk id="2" creationId="{0F38800C-8A7D-E150-1D69-4C942110B9A3}"/>
          </ac:spMkLst>
        </pc:spChg>
        <pc:spChg chg="mod">
          <ac:chgData name="Ali, Syed Waqqas" userId="1b3a5f44-9498-4738-8c4e-8127257d744d" providerId="ADAL" clId="{D9F3FD9A-FEF0-4B60-8DE8-2C9369BB9AA3}" dt="2024-01-08T20:28:03.059" v="8200" actId="20577"/>
          <ac:spMkLst>
            <pc:docMk/>
            <pc:sldMk cId="4279838001" sldId="275"/>
            <ac:spMk id="3" creationId="{B3B2A76D-3F08-9C2B-C3E3-4A25DA409F80}"/>
          </ac:spMkLst>
        </pc:spChg>
      </pc:sldChg>
      <pc:sldChg chg="modSp add mod">
        <pc:chgData name="Ali, Syed Waqqas" userId="1b3a5f44-9498-4738-8c4e-8127257d744d" providerId="ADAL" clId="{D9F3FD9A-FEF0-4B60-8DE8-2C9369BB9AA3}" dt="2024-01-07T23:14:56.097" v="5158" actId="20577"/>
        <pc:sldMkLst>
          <pc:docMk/>
          <pc:sldMk cId="3711048004" sldId="276"/>
        </pc:sldMkLst>
        <pc:spChg chg="mod">
          <ac:chgData name="Ali, Syed Waqqas" userId="1b3a5f44-9498-4738-8c4e-8127257d744d" providerId="ADAL" clId="{D9F3FD9A-FEF0-4B60-8DE8-2C9369BB9AA3}" dt="2024-01-07T23:14:56.097" v="5158" actId="20577"/>
          <ac:spMkLst>
            <pc:docMk/>
            <pc:sldMk cId="3711048004" sldId="276"/>
            <ac:spMk id="2" creationId="{0F38800C-8A7D-E150-1D69-4C942110B9A3}"/>
          </ac:spMkLst>
        </pc:spChg>
        <pc:spChg chg="mod">
          <ac:chgData name="Ali, Syed Waqqas" userId="1b3a5f44-9498-4738-8c4e-8127257d744d" providerId="ADAL" clId="{D9F3FD9A-FEF0-4B60-8DE8-2C9369BB9AA3}" dt="2024-01-07T22:52:40.075" v="3532" actId="20577"/>
          <ac:spMkLst>
            <pc:docMk/>
            <pc:sldMk cId="3711048004" sldId="276"/>
            <ac:spMk id="3" creationId="{B3B2A76D-3F08-9C2B-C3E3-4A25DA409F80}"/>
          </ac:spMkLst>
        </pc:spChg>
      </pc:sldChg>
      <pc:sldChg chg="modSp add mod">
        <pc:chgData name="Ali, Syed Waqqas" userId="1b3a5f44-9498-4738-8c4e-8127257d744d" providerId="ADAL" clId="{D9F3FD9A-FEF0-4B60-8DE8-2C9369BB9AA3}" dt="2024-01-07T23:03:56.159" v="4796" actId="20577"/>
        <pc:sldMkLst>
          <pc:docMk/>
          <pc:sldMk cId="120674221" sldId="277"/>
        </pc:sldMkLst>
        <pc:spChg chg="mod">
          <ac:chgData name="Ali, Syed Waqqas" userId="1b3a5f44-9498-4738-8c4e-8127257d744d" providerId="ADAL" clId="{D9F3FD9A-FEF0-4B60-8DE8-2C9369BB9AA3}" dt="2024-01-07T22:52:59.792" v="3543" actId="20577"/>
          <ac:spMkLst>
            <pc:docMk/>
            <pc:sldMk cId="120674221" sldId="277"/>
            <ac:spMk id="2" creationId="{7941C4D4-39FE-4935-5E75-41F4E4B94491}"/>
          </ac:spMkLst>
        </pc:spChg>
        <pc:spChg chg="mod">
          <ac:chgData name="Ali, Syed Waqqas" userId="1b3a5f44-9498-4738-8c4e-8127257d744d" providerId="ADAL" clId="{D9F3FD9A-FEF0-4B60-8DE8-2C9369BB9AA3}" dt="2024-01-07T22:53:36.405" v="3712" actId="20577"/>
          <ac:spMkLst>
            <pc:docMk/>
            <pc:sldMk cId="120674221" sldId="277"/>
            <ac:spMk id="3" creationId="{CD25B33D-4588-828C-A6BD-8326B33B6334}"/>
          </ac:spMkLst>
        </pc:spChg>
        <pc:spChg chg="mod">
          <ac:chgData name="Ali, Syed Waqqas" userId="1b3a5f44-9498-4738-8c4e-8127257d744d" providerId="ADAL" clId="{D9F3FD9A-FEF0-4B60-8DE8-2C9369BB9AA3}" dt="2024-01-07T23:03:56.159" v="4796" actId="20577"/>
          <ac:spMkLst>
            <pc:docMk/>
            <pc:sldMk cId="120674221" sldId="277"/>
            <ac:spMk id="4" creationId="{49959AFF-12A6-2BF9-0391-BF2E7E44A9BF}"/>
          </ac:spMkLst>
        </pc:spChg>
      </pc:sldChg>
      <pc:sldChg chg="addSp modSp add mod">
        <pc:chgData name="Ali, Syed Waqqas" userId="1b3a5f44-9498-4738-8c4e-8127257d744d" providerId="ADAL" clId="{D9F3FD9A-FEF0-4B60-8DE8-2C9369BB9AA3}" dt="2024-01-07T23:15:03.875" v="5166" actId="20577"/>
        <pc:sldMkLst>
          <pc:docMk/>
          <pc:sldMk cId="3051113783" sldId="278"/>
        </pc:sldMkLst>
        <pc:spChg chg="mod">
          <ac:chgData name="Ali, Syed Waqqas" userId="1b3a5f44-9498-4738-8c4e-8127257d744d" providerId="ADAL" clId="{D9F3FD9A-FEF0-4B60-8DE8-2C9369BB9AA3}" dt="2024-01-07T23:15:03.875" v="5166" actId="20577"/>
          <ac:spMkLst>
            <pc:docMk/>
            <pc:sldMk cId="3051113783" sldId="278"/>
            <ac:spMk id="2" creationId="{7941C4D4-39FE-4935-5E75-41F4E4B94491}"/>
          </ac:spMkLst>
        </pc:spChg>
        <pc:spChg chg="mod">
          <ac:chgData name="Ali, Syed Waqqas" userId="1b3a5f44-9498-4738-8c4e-8127257d744d" providerId="ADAL" clId="{D9F3FD9A-FEF0-4B60-8DE8-2C9369BB9AA3}" dt="2024-01-07T22:58:27.980" v="4026" actId="20577"/>
          <ac:spMkLst>
            <pc:docMk/>
            <pc:sldMk cId="3051113783" sldId="278"/>
            <ac:spMk id="3" creationId="{CD25B33D-4588-828C-A6BD-8326B33B6334}"/>
          </ac:spMkLst>
        </pc:spChg>
        <pc:spChg chg="mod">
          <ac:chgData name="Ali, Syed Waqqas" userId="1b3a5f44-9498-4738-8c4e-8127257d744d" providerId="ADAL" clId="{D9F3FD9A-FEF0-4B60-8DE8-2C9369BB9AA3}" dt="2024-01-07T22:55:12.182" v="3856" actId="113"/>
          <ac:spMkLst>
            <pc:docMk/>
            <pc:sldMk cId="3051113783" sldId="278"/>
            <ac:spMk id="4" creationId="{49959AFF-12A6-2BF9-0391-BF2E7E44A9BF}"/>
          </ac:spMkLst>
        </pc:spChg>
        <pc:graphicFrameChg chg="add mod modGraphic">
          <ac:chgData name="Ali, Syed Waqqas" userId="1b3a5f44-9498-4738-8c4e-8127257d744d" providerId="ADAL" clId="{D9F3FD9A-FEF0-4B60-8DE8-2C9369BB9AA3}" dt="2024-01-07T23:08:14" v="5091" actId="2166"/>
          <ac:graphicFrameMkLst>
            <pc:docMk/>
            <pc:sldMk cId="3051113783" sldId="278"/>
            <ac:graphicFrameMk id="10" creationId="{5D13437F-4AC1-D143-106D-3D2C977A8800}"/>
          </ac:graphicFrameMkLst>
        </pc:graphicFrameChg>
      </pc:sldChg>
      <pc:sldChg chg="addSp delSp modSp add mod">
        <pc:chgData name="Ali, Syed Waqqas" userId="1b3a5f44-9498-4738-8c4e-8127257d744d" providerId="ADAL" clId="{D9F3FD9A-FEF0-4B60-8DE8-2C9369BB9AA3}" dt="2024-01-07T23:56:53.091" v="8187" actId="122"/>
        <pc:sldMkLst>
          <pc:docMk/>
          <pc:sldMk cId="3045837468" sldId="279"/>
        </pc:sldMkLst>
        <pc:spChg chg="mod">
          <ac:chgData name="Ali, Syed Waqqas" userId="1b3a5f44-9498-4738-8c4e-8127257d744d" providerId="ADAL" clId="{D9F3FD9A-FEF0-4B60-8DE8-2C9369BB9AA3}" dt="2024-01-07T23:15:07.792" v="5170" actId="20577"/>
          <ac:spMkLst>
            <pc:docMk/>
            <pc:sldMk cId="3045837468" sldId="279"/>
            <ac:spMk id="2" creationId="{7941C4D4-39FE-4935-5E75-41F4E4B94491}"/>
          </ac:spMkLst>
        </pc:spChg>
        <pc:spChg chg="mod">
          <ac:chgData name="Ali, Syed Waqqas" userId="1b3a5f44-9498-4738-8c4e-8127257d744d" providerId="ADAL" clId="{D9F3FD9A-FEF0-4B60-8DE8-2C9369BB9AA3}" dt="2024-01-07T23:56:53.091" v="8187" actId="122"/>
          <ac:spMkLst>
            <pc:docMk/>
            <pc:sldMk cId="3045837468" sldId="279"/>
            <ac:spMk id="3" creationId="{CD25B33D-4588-828C-A6BD-8326B33B6334}"/>
          </ac:spMkLst>
        </pc:spChg>
        <pc:spChg chg="mod">
          <ac:chgData name="Ali, Syed Waqqas" userId="1b3a5f44-9498-4738-8c4e-8127257d744d" providerId="ADAL" clId="{D9F3FD9A-FEF0-4B60-8DE8-2C9369BB9AA3}" dt="2024-01-07T23:00:47.494" v="4310" actId="113"/>
          <ac:spMkLst>
            <pc:docMk/>
            <pc:sldMk cId="3045837468" sldId="279"/>
            <ac:spMk id="4" creationId="{49959AFF-12A6-2BF9-0391-BF2E7E44A9BF}"/>
          </ac:spMkLst>
        </pc:spChg>
        <pc:picChg chg="add del mod">
          <ac:chgData name="Ali, Syed Waqqas" userId="1b3a5f44-9498-4738-8c4e-8127257d744d" providerId="ADAL" clId="{D9F3FD9A-FEF0-4B60-8DE8-2C9369BB9AA3}" dt="2024-01-07T23:56:34.344" v="8153" actId="478"/>
          <ac:picMkLst>
            <pc:docMk/>
            <pc:sldMk cId="3045837468" sldId="279"/>
            <ac:picMk id="11" creationId="{90AB56FF-84E5-2F7F-866C-4A6FCC62D0D2}"/>
          </ac:picMkLst>
        </pc:picChg>
      </pc:sldChg>
      <pc:sldChg chg="modSp add mod">
        <pc:chgData name="Ali, Syed Waqqas" userId="1b3a5f44-9498-4738-8c4e-8127257d744d" providerId="ADAL" clId="{D9F3FD9A-FEF0-4B60-8DE8-2C9369BB9AA3}" dt="2024-01-07T23:54:24.124" v="8148" actId="20577"/>
        <pc:sldMkLst>
          <pc:docMk/>
          <pc:sldMk cId="3898362502" sldId="280"/>
        </pc:sldMkLst>
        <pc:spChg chg="mod">
          <ac:chgData name="Ali, Syed Waqqas" userId="1b3a5f44-9498-4738-8c4e-8127257d744d" providerId="ADAL" clId="{D9F3FD9A-FEF0-4B60-8DE8-2C9369BB9AA3}" dt="2024-01-07T23:54:24.124" v="8148" actId="20577"/>
          <ac:spMkLst>
            <pc:docMk/>
            <pc:sldMk cId="3898362502" sldId="280"/>
            <ac:spMk id="2" creationId="{7941C4D4-39FE-4935-5E75-41F4E4B94491}"/>
          </ac:spMkLst>
        </pc:spChg>
        <pc:spChg chg="mod">
          <ac:chgData name="Ali, Syed Waqqas" userId="1b3a5f44-9498-4738-8c4e-8127257d744d" providerId="ADAL" clId="{D9F3FD9A-FEF0-4B60-8DE8-2C9369BB9AA3}" dt="2024-01-07T23:02:51.675" v="4720" actId="20577"/>
          <ac:spMkLst>
            <pc:docMk/>
            <pc:sldMk cId="3898362502" sldId="280"/>
            <ac:spMk id="3" creationId="{CD25B33D-4588-828C-A6BD-8326B33B6334}"/>
          </ac:spMkLst>
        </pc:spChg>
        <pc:spChg chg="mod">
          <ac:chgData name="Ali, Syed Waqqas" userId="1b3a5f44-9498-4738-8c4e-8127257d744d" providerId="ADAL" clId="{D9F3FD9A-FEF0-4B60-8DE8-2C9369BB9AA3}" dt="2024-01-07T23:00:56.158" v="4313" actId="113"/>
          <ac:spMkLst>
            <pc:docMk/>
            <pc:sldMk cId="3898362502" sldId="280"/>
            <ac:spMk id="4" creationId="{49959AFF-12A6-2BF9-0391-BF2E7E44A9BF}"/>
          </ac:spMkLst>
        </pc:spChg>
      </pc:sldChg>
      <pc:sldChg chg="modSp add mod">
        <pc:chgData name="Ali, Syed Waqqas" userId="1b3a5f44-9498-4738-8c4e-8127257d744d" providerId="ADAL" clId="{D9F3FD9A-FEF0-4B60-8DE8-2C9369BB9AA3}" dt="2024-01-07T23:54:26.956" v="8150" actId="20577"/>
        <pc:sldMkLst>
          <pc:docMk/>
          <pc:sldMk cId="1643959276" sldId="281"/>
        </pc:sldMkLst>
        <pc:spChg chg="mod">
          <ac:chgData name="Ali, Syed Waqqas" userId="1b3a5f44-9498-4738-8c4e-8127257d744d" providerId="ADAL" clId="{D9F3FD9A-FEF0-4B60-8DE8-2C9369BB9AA3}" dt="2024-01-07T23:54:26.956" v="8150" actId="20577"/>
          <ac:spMkLst>
            <pc:docMk/>
            <pc:sldMk cId="1643959276" sldId="281"/>
            <ac:spMk id="2" creationId="{7941C4D4-39FE-4935-5E75-41F4E4B94491}"/>
          </ac:spMkLst>
        </pc:spChg>
        <pc:spChg chg="mod">
          <ac:chgData name="Ali, Syed Waqqas" userId="1b3a5f44-9498-4738-8c4e-8127257d744d" providerId="ADAL" clId="{D9F3FD9A-FEF0-4B60-8DE8-2C9369BB9AA3}" dt="2024-01-07T23:04:42.202" v="4874" actId="20577"/>
          <ac:spMkLst>
            <pc:docMk/>
            <pc:sldMk cId="1643959276" sldId="281"/>
            <ac:spMk id="3" creationId="{CD25B33D-4588-828C-A6BD-8326B33B6334}"/>
          </ac:spMkLst>
        </pc:spChg>
        <pc:spChg chg="mod">
          <ac:chgData name="Ali, Syed Waqqas" userId="1b3a5f44-9498-4738-8c4e-8127257d744d" providerId="ADAL" clId="{D9F3FD9A-FEF0-4B60-8DE8-2C9369BB9AA3}" dt="2024-01-07T23:03:09.489" v="4723" actId="113"/>
          <ac:spMkLst>
            <pc:docMk/>
            <pc:sldMk cId="1643959276" sldId="281"/>
            <ac:spMk id="4" creationId="{49959AFF-12A6-2BF9-0391-BF2E7E44A9BF}"/>
          </ac:spMkLst>
        </pc:spChg>
      </pc:sldChg>
      <pc:sldChg chg="modSp add mod">
        <pc:chgData name="Ali, Syed Waqqas" userId="1b3a5f44-9498-4738-8c4e-8127257d744d" providerId="ADAL" clId="{D9F3FD9A-FEF0-4B60-8DE8-2C9369BB9AA3}" dt="2024-01-07T23:15:00.490" v="5162" actId="20577"/>
        <pc:sldMkLst>
          <pc:docMk/>
          <pc:sldMk cId="889487961" sldId="282"/>
        </pc:sldMkLst>
        <pc:spChg chg="mod">
          <ac:chgData name="Ali, Syed Waqqas" userId="1b3a5f44-9498-4738-8c4e-8127257d744d" providerId="ADAL" clId="{D9F3FD9A-FEF0-4B60-8DE8-2C9369BB9AA3}" dt="2024-01-07T23:15:00.490" v="5162" actId="20577"/>
          <ac:spMkLst>
            <pc:docMk/>
            <pc:sldMk cId="889487961" sldId="282"/>
            <ac:spMk id="2" creationId="{7941C4D4-39FE-4935-5E75-41F4E4B94491}"/>
          </ac:spMkLst>
        </pc:spChg>
      </pc:sldChg>
      <pc:sldChg chg="modSp add mod">
        <pc:chgData name="Ali, Syed Waqqas" userId="1b3a5f44-9498-4738-8c4e-8127257d744d" providerId="ADAL" clId="{D9F3FD9A-FEF0-4B60-8DE8-2C9369BB9AA3}" dt="2024-01-07T23:54:30.429" v="8152" actId="20577"/>
        <pc:sldMkLst>
          <pc:docMk/>
          <pc:sldMk cId="3702377547" sldId="283"/>
        </pc:sldMkLst>
        <pc:spChg chg="mod">
          <ac:chgData name="Ali, Syed Waqqas" userId="1b3a5f44-9498-4738-8c4e-8127257d744d" providerId="ADAL" clId="{D9F3FD9A-FEF0-4B60-8DE8-2C9369BB9AA3}" dt="2024-01-07T23:54:30.429" v="8152" actId="20577"/>
          <ac:spMkLst>
            <pc:docMk/>
            <pc:sldMk cId="3702377547" sldId="283"/>
            <ac:spMk id="2" creationId="{7941C4D4-39FE-4935-5E75-41F4E4B94491}"/>
          </ac:spMkLst>
        </pc:spChg>
        <pc:spChg chg="mod">
          <ac:chgData name="Ali, Syed Waqqas" userId="1b3a5f44-9498-4738-8c4e-8127257d744d" providerId="ADAL" clId="{D9F3FD9A-FEF0-4B60-8DE8-2C9369BB9AA3}" dt="2024-01-07T23:06:14.604" v="5017" actId="20577"/>
          <ac:spMkLst>
            <pc:docMk/>
            <pc:sldMk cId="3702377547" sldId="283"/>
            <ac:spMk id="3" creationId="{CD25B33D-4588-828C-A6BD-8326B33B6334}"/>
          </ac:spMkLst>
        </pc:spChg>
        <pc:spChg chg="mod">
          <ac:chgData name="Ali, Syed Waqqas" userId="1b3a5f44-9498-4738-8c4e-8127257d744d" providerId="ADAL" clId="{D9F3FD9A-FEF0-4B60-8DE8-2C9369BB9AA3}" dt="2024-01-07T23:05:41.425" v="4877" actId="113"/>
          <ac:spMkLst>
            <pc:docMk/>
            <pc:sldMk cId="3702377547" sldId="283"/>
            <ac:spMk id="4" creationId="{49959AFF-12A6-2BF9-0391-BF2E7E44A9BF}"/>
          </ac:spMkLst>
        </pc:spChg>
      </pc:sldChg>
      <pc:sldChg chg="modSp add mod">
        <pc:chgData name="Ali, Syed Waqqas" userId="1b3a5f44-9498-4738-8c4e-8127257d744d" providerId="ADAL" clId="{D9F3FD9A-FEF0-4B60-8DE8-2C9369BB9AA3}" dt="2024-01-07T23:22:50.082" v="5515" actId="20577"/>
        <pc:sldMkLst>
          <pc:docMk/>
          <pc:sldMk cId="122608998" sldId="284"/>
        </pc:sldMkLst>
        <pc:spChg chg="mod">
          <ac:chgData name="Ali, Syed Waqqas" userId="1b3a5f44-9498-4738-8c4e-8127257d744d" providerId="ADAL" clId="{D9F3FD9A-FEF0-4B60-8DE8-2C9369BB9AA3}" dt="2024-01-07T23:14:21.690" v="5130" actId="20577"/>
          <ac:spMkLst>
            <pc:docMk/>
            <pc:sldMk cId="122608998" sldId="284"/>
            <ac:spMk id="2" creationId="{0F38800C-8A7D-E150-1D69-4C942110B9A3}"/>
          </ac:spMkLst>
        </pc:spChg>
        <pc:spChg chg="mod">
          <ac:chgData name="Ali, Syed Waqqas" userId="1b3a5f44-9498-4738-8c4e-8127257d744d" providerId="ADAL" clId="{D9F3FD9A-FEF0-4B60-8DE8-2C9369BB9AA3}" dt="2024-01-07T23:22:50.082" v="5515" actId="20577"/>
          <ac:spMkLst>
            <pc:docMk/>
            <pc:sldMk cId="122608998" sldId="284"/>
            <ac:spMk id="3" creationId="{B3B2A76D-3F08-9C2B-C3E3-4A25DA409F80}"/>
          </ac:spMkLst>
        </pc:spChg>
      </pc:sldChg>
      <pc:sldChg chg="modSp add mod">
        <pc:chgData name="Ali, Syed Waqqas" userId="1b3a5f44-9498-4738-8c4e-8127257d744d" providerId="ADAL" clId="{D9F3FD9A-FEF0-4B60-8DE8-2C9369BB9AA3}" dt="2024-01-07T23:23:58.520" v="5634" actId="20577"/>
        <pc:sldMkLst>
          <pc:docMk/>
          <pc:sldMk cId="854512771" sldId="285"/>
        </pc:sldMkLst>
        <pc:spChg chg="mod">
          <ac:chgData name="Ali, Syed Waqqas" userId="1b3a5f44-9498-4738-8c4e-8127257d744d" providerId="ADAL" clId="{D9F3FD9A-FEF0-4B60-8DE8-2C9369BB9AA3}" dt="2024-01-07T23:23:01.904" v="5519" actId="20577"/>
          <ac:spMkLst>
            <pc:docMk/>
            <pc:sldMk cId="854512771" sldId="285"/>
            <ac:spMk id="2" creationId="{0F38800C-8A7D-E150-1D69-4C942110B9A3}"/>
          </ac:spMkLst>
        </pc:spChg>
        <pc:spChg chg="mod">
          <ac:chgData name="Ali, Syed Waqqas" userId="1b3a5f44-9498-4738-8c4e-8127257d744d" providerId="ADAL" clId="{D9F3FD9A-FEF0-4B60-8DE8-2C9369BB9AA3}" dt="2024-01-07T23:23:58.520" v="5634" actId="20577"/>
          <ac:spMkLst>
            <pc:docMk/>
            <pc:sldMk cId="854512771" sldId="285"/>
            <ac:spMk id="3" creationId="{B3B2A76D-3F08-9C2B-C3E3-4A25DA409F80}"/>
          </ac:spMkLst>
        </pc:spChg>
      </pc:sldChg>
      <pc:sldChg chg="modSp add mod">
        <pc:chgData name="Ali, Syed Waqqas" userId="1b3a5f44-9498-4738-8c4e-8127257d744d" providerId="ADAL" clId="{D9F3FD9A-FEF0-4B60-8DE8-2C9369BB9AA3}" dt="2024-01-07T23:26:45.263" v="6065" actId="20577"/>
        <pc:sldMkLst>
          <pc:docMk/>
          <pc:sldMk cId="2342622368" sldId="286"/>
        </pc:sldMkLst>
        <pc:spChg chg="mod">
          <ac:chgData name="Ali, Syed Waqqas" userId="1b3a5f44-9498-4738-8c4e-8127257d744d" providerId="ADAL" clId="{D9F3FD9A-FEF0-4B60-8DE8-2C9369BB9AA3}" dt="2024-01-07T23:23:15.992" v="5554" actId="20577"/>
          <ac:spMkLst>
            <pc:docMk/>
            <pc:sldMk cId="2342622368" sldId="286"/>
            <ac:spMk id="2" creationId="{0F38800C-8A7D-E150-1D69-4C942110B9A3}"/>
          </ac:spMkLst>
        </pc:spChg>
        <pc:spChg chg="mod">
          <ac:chgData name="Ali, Syed Waqqas" userId="1b3a5f44-9498-4738-8c4e-8127257d744d" providerId="ADAL" clId="{D9F3FD9A-FEF0-4B60-8DE8-2C9369BB9AA3}" dt="2024-01-07T23:26:45.263" v="6065" actId="20577"/>
          <ac:spMkLst>
            <pc:docMk/>
            <pc:sldMk cId="2342622368" sldId="286"/>
            <ac:spMk id="3" creationId="{B3B2A76D-3F08-9C2B-C3E3-4A25DA409F80}"/>
          </ac:spMkLst>
        </pc:spChg>
      </pc:sldChg>
      <pc:sldChg chg="modSp add mod">
        <pc:chgData name="Ali, Syed Waqqas" userId="1b3a5f44-9498-4738-8c4e-8127257d744d" providerId="ADAL" clId="{D9F3FD9A-FEF0-4B60-8DE8-2C9369BB9AA3}" dt="2024-01-07T23:27:32.197" v="6079" actId="20577"/>
        <pc:sldMkLst>
          <pc:docMk/>
          <pc:sldMk cId="924849995" sldId="287"/>
        </pc:sldMkLst>
        <pc:spChg chg="mod">
          <ac:chgData name="Ali, Syed Waqqas" userId="1b3a5f44-9498-4738-8c4e-8127257d744d" providerId="ADAL" clId="{D9F3FD9A-FEF0-4B60-8DE8-2C9369BB9AA3}" dt="2024-01-07T23:27:32.197" v="6079" actId="20577"/>
          <ac:spMkLst>
            <pc:docMk/>
            <pc:sldMk cId="924849995" sldId="287"/>
            <ac:spMk id="2" creationId="{B5D19C15-72DF-16C9-E8B1-668BC2A4A015}"/>
          </ac:spMkLst>
        </pc:spChg>
      </pc:sldChg>
      <pc:sldChg chg="addSp modSp new mod">
        <pc:chgData name="Ali, Syed Waqqas" userId="1b3a5f44-9498-4738-8c4e-8127257d744d" providerId="ADAL" clId="{D9F3FD9A-FEF0-4B60-8DE8-2C9369BB9AA3}" dt="2024-01-07T23:28:49.901" v="6103" actId="122"/>
        <pc:sldMkLst>
          <pc:docMk/>
          <pc:sldMk cId="3992384185" sldId="288"/>
        </pc:sldMkLst>
        <pc:spChg chg="mod">
          <ac:chgData name="Ali, Syed Waqqas" userId="1b3a5f44-9498-4738-8c4e-8127257d744d" providerId="ADAL" clId="{D9F3FD9A-FEF0-4B60-8DE8-2C9369BB9AA3}" dt="2024-01-07T23:28:43.041" v="6101" actId="122"/>
          <ac:spMkLst>
            <pc:docMk/>
            <pc:sldMk cId="3992384185" sldId="288"/>
            <ac:spMk id="2" creationId="{47BAB8DC-792C-43B5-3EBC-D7F7902B705A}"/>
          </ac:spMkLst>
        </pc:spChg>
        <pc:spChg chg="mod">
          <ac:chgData name="Ali, Syed Waqqas" userId="1b3a5f44-9498-4738-8c4e-8127257d744d" providerId="ADAL" clId="{D9F3FD9A-FEF0-4B60-8DE8-2C9369BB9AA3}" dt="2024-01-07T23:28:47.830" v="6102" actId="122"/>
          <ac:spMkLst>
            <pc:docMk/>
            <pc:sldMk cId="3992384185" sldId="288"/>
            <ac:spMk id="3" creationId="{BCCBD51B-BCC7-C30F-0903-3C0B674C3654}"/>
          </ac:spMkLst>
        </pc:spChg>
        <pc:spChg chg="mod">
          <ac:chgData name="Ali, Syed Waqqas" userId="1b3a5f44-9498-4738-8c4e-8127257d744d" providerId="ADAL" clId="{D9F3FD9A-FEF0-4B60-8DE8-2C9369BB9AA3}" dt="2024-01-07T23:28:49.901" v="6103" actId="122"/>
          <ac:spMkLst>
            <pc:docMk/>
            <pc:sldMk cId="3992384185" sldId="288"/>
            <ac:spMk id="5" creationId="{AB5831DD-238E-616E-8453-C5EC67052E0A}"/>
          </ac:spMkLst>
        </pc:spChg>
        <pc:spChg chg="mod">
          <ac:chgData name="Ali, Syed Waqqas" userId="1b3a5f44-9498-4738-8c4e-8127257d744d" providerId="ADAL" clId="{D9F3FD9A-FEF0-4B60-8DE8-2C9369BB9AA3}" dt="2024-01-07T23:28:00.388" v="6083" actId="207"/>
          <ac:spMkLst>
            <pc:docMk/>
            <pc:sldMk cId="3992384185" sldId="288"/>
            <ac:spMk id="7" creationId="{EA0FDDA0-DA11-5DFE-84EE-C2F0A4503FE5}"/>
          </ac:spMkLst>
        </pc:spChg>
        <pc:spChg chg="add mod ord">
          <ac:chgData name="Ali, Syed Waqqas" userId="1b3a5f44-9498-4738-8c4e-8127257d744d" providerId="ADAL" clId="{D9F3FD9A-FEF0-4B60-8DE8-2C9369BB9AA3}" dt="2024-01-07T23:27:55.436" v="6082" actId="167"/>
          <ac:spMkLst>
            <pc:docMk/>
            <pc:sldMk cId="3992384185" sldId="288"/>
            <ac:spMk id="8" creationId="{03021806-CB1F-A692-493A-4EEE86C80E7F}"/>
          </ac:spMkLst>
        </pc:spChg>
        <pc:spChg chg="add mod">
          <ac:chgData name="Ali, Syed Waqqas" userId="1b3a5f44-9498-4738-8c4e-8127257d744d" providerId="ADAL" clId="{D9F3FD9A-FEF0-4B60-8DE8-2C9369BB9AA3}" dt="2024-01-07T23:27:49.781" v="6081"/>
          <ac:spMkLst>
            <pc:docMk/>
            <pc:sldMk cId="3992384185" sldId="288"/>
            <ac:spMk id="11" creationId="{0DB48F52-A517-8F64-AACB-9A7AEB8B3258}"/>
          </ac:spMkLst>
        </pc:spChg>
        <pc:picChg chg="add mod">
          <ac:chgData name="Ali, Syed Waqqas" userId="1b3a5f44-9498-4738-8c4e-8127257d744d" providerId="ADAL" clId="{D9F3FD9A-FEF0-4B60-8DE8-2C9369BB9AA3}" dt="2024-01-07T23:27:49.781" v="6081"/>
          <ac:picMkLst>
            <pc:docMk/>
            <pc:sldMk cId="3992384185" sldId="288"/>
            <ac:picMk id="10" creationId="{4FADA35E-2C8C-9521-E64B-1B070A5FC4FA}"/>
          </ac:picMkLst>
        </pc:picChg>
        <pc:cxnChg chg="add mod">
          <ac:chgData name="Ali, Syed Waqqas" userId="1b3a5f44-9498-4738-8c4e-8127257d744d" providerId="ADAL" clId="{D9F3FD9A-FEF0-4B60-8DE8-2C9369BB9AA3}" dt="2024-01-07T23:27:49.781" v="6081"/>
          <ac:cxnSpMkLst>
            <pc:docMk/>
            <pc:sldMk cId="3992384185" sldId="288"/>
            <ac:cxnSpMk id="9" creationId="{6B86DE26-5F82-DBA3-2556-71D75F888A2F}"/>
          </ac:cxnSpMkLst>
        </pc:cxnChg>
      </pc:sldChg>
      <pc:sldChg chg="modSp add mod">
        <pc:chgData name="Ali, Syed Waqqas" userId="1b3a5f44-9498-4738-8c4e-8127257d744d" providerId="ADAL" clId="{D9F3FD9A-FEF0-4B60-8DE8-2C9369BB9AA3}" dt="2024-01-07T23:31:50.288" v="6566" actId="20577"/>
        <pc:sldMkLst>
          <pc:docMk/>
          <pc:sldMk cId="204606745" sldId="289"/>
        </pc:sldMkLst>
        <pc:spChg chg="mod">
          <ac:chgData name="Ali, Syed Waqqas" userId="1b3a5f44-9498-4738-8c4e-8127257d744d" providerId="ADAL" clId="{D9F3FD9A-FEF0-4B60-8DE8-2C9369BB9AA3}" dt="2024-01-07T23:28:55.595" v="6104" actId="122"/>
          <ac:spMkLst>
            <pc:docMk/>
            <pc:sldMk cId="204606745" sldId="289"/>
            <ac:spMk id="2" creationId="{47BAB8DC-792C-43B5-3EBC-D7F7902B705A}"/>
          </ac:spMkLst>
        </pc:spChg>
        <pc:spChg chg="mod">
          <ac:chgData name="Ali, Syed Waqqas" userId="1b3a5f44-9498-4738-8c4e-8127257d744d" providerId="ADAL" clId="{D9F3FD9A-FEF0-4B60-8DE8-2C9369BB9AA3}" dt="2024-01-07T23:28:59.451" v="6123" actId="20577"/>
          <ac:spMkLst>
            <pc:docMk/>
            <pc:sldMk cId="204606745" sldId="289"/>
            <ac:spMk id="3" creationId="{BCCBD51B-BCC7-C30F-0903-3C0B674C3654}"/>
          </ac:spMkLst>
        </pc:spChg>
        <pc:spChg chg="mod">
          <ac:chgData name="Ali, Syed Waqqas" userId="1b3a5f44-9498-4738-8c4e-8127257d744d" providerId="ADAL" clId="{D9F3FD9A-FEF0-4B60-8DE8-2C9369BB9AA3}" dt="2024-01-07T23:29:46.492" v="6354" actId="20577"/>
          <ac:spMkLst>
            <pc:docMk/>
            <pc:sldMk cId="204606745" sldId="289"/>
            <ac:spMk id="4" creationId="{17CA0B60-B747-3E6E-93DD-284D529CBF6A}"/>
          </ac:spMkLst>
        </pc:spChg>
        <pc:spChg chg="mod">
          <ac:chgData name="Ali, Syed Waqqas" userId="1b3a5f44-9498-4738-8c4e-8127257d744d" providerId="ADAL" clId="{D9F3FD9A-FEF0-4B60-8DE8-2C9369BB9AA3}" dt="2024-01-07T23:29:03.612" v="6146" actId="20577"/>
          <ac:spMkLst>
            <pc:docMk/>
            <pc:sldMk cId="204606745" sldId="289"/>
            <ac:spMk id="5" creationId="{AB5831DD-238E-616E-8453-C5EC67052E0A}"/>
          </ac:spMkLst>
        </pc:spChg>
        <pc:spChg chg="mod">
          <ac:chgData name="Ali, Syed Waqqas" userId="1b3a5f44-9498-4738-8c4e-8127257d744d" providerId="ADAL" clId="{D9F3FD9A-FEF0-4B60-8DE8-2C9369BB9AA3}" dt="2024-01-07T23:31:50.288" v="6566" actId="20577"/>
          <ac:spMkLst>
            <pc:docMk/>
            <pc:sldMk cId="204606745" sldId="289"/>
            <ac:spMk id="6" creationId="{0B409958-BD7F-BA57-4C4D-20FADD342AD8}"/>
          </ac:spMkLst>
        </pc:spChg>
      </pc:sldChg>
      <pc:sldChg chg="modSp add mod">
        <pc:chgData name="Ali, Syed Waqqas" userId="1b3a5f44-9498-4738-8c4e-8127257d744d" providerId="ADAL" clId="{D9F3FD9A-FEF0-4B60-8DE8-2C9369BB9AA3}" dt="2024-01-07T23:31:57.234" v="6570" actId="20577"/>
        <pc:sldMkLst>
          <pc:docMk/>
          <pc:sldMk cId="2673422867" sldId="290"/>
        </pc:sldMkLst>
        <pc:spChg chg="mod">
          <ac:chgData name="Ali, Syed Waqqas" userId="1b3a5f44-9498-4738-8c4e-8127257d744d" providerId="ADAL" clId="{D9F3FD9A-FEF0-4B60-8DE8-2C9369BB9AA3}" dt="2024-01-07T23:31:57.234" v="6570" actId="20577"/>
          <ac:spMkLst>
            <pc:docMk/>
            <pc:sldMk cId="2673422867" sldId="290"/>
            <ac:spMk id="2" creationId="{47BAB8DC-792C-43B5-3EBC-D7F7902B705A}"/>
          </ac:spMkLst>
        </pc:spChg>
      </pc:sldChg>
      <pc:sldChg chg="modSp add mod">
        <pc:chgData name="Ali, Syed Waqqas" userId="1b3a5f44-9498-4738-8c4e-8127257d744d" providerId="ADAL" clId="{D9F3FD9A-FEF0-4B60-8DE8-2C9369BB9AA3}" dt="2024-01-07T23:35:16.544" v="6578" actId="20577"/>
        <pc:sldMkLst>
          <pc:docMk/>
          <pc:sldMk cId="988418522" sldId="291"/>
        </pc:sldMkLst>
        <pc:spChg chg="mod">
          <ac:chgData name="Ali, Syed Waqqas" userId="1b3a5f44-9498-4738-8c4e-8127257d744d" providerId="ADAL" clId="{D9F3FD9A-FEF0-4B60-8DE8-2C9369BB9AA3}" dt="2024-01-07T23:35:16.544" v="6578" actId="20577"/>
          <ac:spMkLst>
            <pc:docMk/>
            <pc:sldMk cId="988418522" sldId="291"/>
            <ac:spMk id="2" creationId="{B5D19C15-72DF-16C9-E8B1-668BC2A4A015}"/>
          </ac:spMkLst>
        </pc:spChg>
      </pc:sldChg>
      <pc:sldChg chg="modSp add mod">
        <pc:chgData name="Ali, Syed Waqqas" userId="1b3a5f44-9498-4738-8c4e-8127257d744d" providerId="ADAL" clId="{D9F3FD9A-FEF0-4B60-8DE8-2C9369BB9AA3}" dt="2024-01-07T23:36:52.945" v="6827" actId="20577"/>
        <pc:sldMkLst>
          <pc:docMk/>
          <pc:sldMk cId="477691306" sldId="292"/>
        </pc:sldMkLst>
        <pc:spChg chg="mod">
          <ac:chgData name="Ali, Syed Waqqas" userId="1b3a5f44-9498-4738-8c4e-8127257d744d" providerId="ADAL" clId="{D9F3FD9A-FEF0-4B60-8DE8-2C9369BB9AA3}" dt="2024-01-07T23:35:36.180" v="6586" actId="20577"/>
          <ac:spMkLst>
            <pc:docMk/>
            <pc:sldMk cId="477691306" sldId="292"/>
            <ac:spMk id="2" creationId="{47BAB8DC-792C-43B5-3EBC-D7F7902B705A}"/>
          </ac:spMkLst>
        </pc:spChg>
        <pc:spChg chg="mod">
          <ac:chgData name="Ali, Syed Waqqas" userId="1b3a5f44-9498-4738-8c4e-8127257d744d" providerId="ADAL" clId="{D9F3FD9A-FEF0-4B60-8DE8-2C9369BB9AA3}" dt="2024-01-07T23:36:22.532" v="6719" actId="20577"/>
          <ac:spMkLst>
            <pc:docMk/>
            <pc:sldMk cId="477691306" sldId="292"/>
            <ac:spMk id="3" creationId="{BCCBD51B-BCC7-C30F-0903-3C0B674C3654}"/>
          </ac:spMkLst>
        </pc:spChg>
        <pc:spChg chg="mod">
          <ac:chgData name="Ali, Syed Waqqas" userId="1b3a5f44-9498-4738-8c4e-8127257d744d" providerId="ADAL" clId="{D9F3FD9A-FEF0-4B60-8DE8-2C9369BB9AA3}" dt="2024-01-07T23:36:52.945" v="6827" actId="20577"/>
          <ac:spMkLst>
            <pc:docMk/>
            <pc:sldMk cId="477691306" sldId="292"/>
            <ac:spMk id="4" creationId="{17CA0B60-B747-3E6E-93DD-284D529CBF6A}"/>
          </ac:spMkLst>
        </pc:spChg>
        <pc:spChg chg="mod">
          <ac:chgData name="Ali, Syed Waqqas" userId="1b3a5f44-9498-4738-8c4e-8127257d744d" providerId="ADAL" clId="{D9F3FD9A-FEF0-4B60-8DE8-2C9369BB9AA3}" dt="2024-01-07T23:35:40.376" v="6594" actId="20577"/>
          <ac:spMkLst>
            <pc:docMk/>
            <pc:sldMk cId="477691306" sldId="292"/>
            <ac:spMk id="5" creationId="{AB5831DD-238E-616E-8453-C5EC67052E0A}"/>
          </ac:spMkLst>
        </pc:spChg>
        <pc:spChg chg="mod">
          <ac:chgData name="Ali, Syed Waqqas" userId="1b3a5f44-9498-4738-8c4e-8127257d744d" providerId="ADAL" clId="{D9F3FD9A-FEF0-4B60-8DE8-2C9369BB9AA3}" dt="2024-01-07T23:36:07.426" v="6700" actId="20577"/>
          <ac:spMkLst>
            <pc:docMk/>
            <pc:sldMk cId="477691306" sldId="292"/>
            <ac:spMk id="6" creationId="{0B409958-BD7F-BA57-4C4D-20FADD342AD8}"/>
          </ac:spMkLst>
        </pc:spChg>
      </pc:sldChg>
      <pc:sldChg chg="modSp add mod">
        <pc:chgData name="Ali, Syed Waqqas" userId="1b3a5f44-9498-4738-8c4e-8127257d744d" providerId="ADAL" clId="{D9F3FD9A-FEF0-4B60-8DE8-2C9369BB9AA3}" dt="2024-01-07T23:38:13.294" v="7069" actId="20577"/>
        <pc:sldMkLst>
          <pc:docMk/>
          <pc:sldMk cId="501282647" sldId="293"/>
        </pc:sldMkLst>
        <pc:spChg chg="mod">
          <ac:chgData name="Ali, Syed Waqqas" userId="1b3a5f44-9498-4738-8c4e-8127257d744d" providerId="ADAL" clId="{D9F3FD9A-FEF0-4B60-8DE8-2C9369BB9AA3}" dt="2024-01-07T23:38:13.294" v="7069" actId="20577"/>
          <ac:spMkLst>
            <pc:docMk/>
            <pc:sldMk cId="501282647" sldId="293"/>
            <ac:spMk id="4" creationId="{17CA0B60-B747-3E6E-93DD-284D529CBF6A}"/>
          </ac:spMkLst>
        </pc:spChg>
        <pc:spChg chg="mod">
          <ac:chgData name="Ali, Syed Waqqas" userId="1b3a5f44-9498-4738-8c4e-8127257d744d" providerId="ADAL" clId="{D9F3FD9A-FEF0-4B60-8DE8-2C9369BB9AA3}" dt="2024-01-07T23:37:14.276" v="6828" actId="113"/>
          <ac:spMkLst>
            <pc:docMk/>
            <pc:sldMk cId="501282647" sldId="293"/>
            <ac:spMk id="6" creationId="{0B409958-BD7F-BA57-4C4D-20FADD342AD8}"/>
          </ac:spMkLst>
        </pc:spChg>
      </pc:sldChg>
      <pc:sldChg chg="modSp add mod">
        <pc:chgData name="Ali, Syed Waqqas" userId="1b3a5f44-9498-4738-8c4e-8127257d744d" providerId="ADAL" clId="{D9F3FD9A-FEF0-4B60-8DE8-2C9369BB9AA3}" dt="2024-01-07T23:39:20.962" v="7246" actId="20577"/>
        <pc:sldMkLst>
          <pc:docMk/>
          <pc:sldMk cId="2306367822" sldId="294"/>
        </pc:sldMkLst>
        <pc:spChg chg="mod">
          <ac:chgData name="Ali, Syed Waqqas" userId="1b3a5f44-9498-4738-8c4e-8127257d744d" providerId="ADAL" clId="{D9F3FD9A-FEF0-4B60-8DE8-2C9369BB9AA3}" dt="2024-01-07T23:39:20.962" v="7246" actId="20577"/>
          <ac:spMkLst>
            <pc:docMk/>
            <pc:sldMk cId="2306367822" sldId="294"/>
            <ac:spMk id="4" creationId="{17CA0B60-B747-3E6E-93DD-284D529CBF6A}"/>
          </ac:spMkLst>
        </pc:spChg>
        <pc:spChg chg="mod">
          <ac:chgData name="Ali, Syed Waqqas" userId="1b3a5f44-9498-4738-8c4e-8127257d744d" providerId="ADAL" clId="{D9F3FD9A-FEF0-4B60-8DE8-2C9369BB9AA3}" dt="2024-01-07T23:38:25.073" v="7072" actId="113"/>
          <ac:spMkLst>
            <pc:docMk/>
            <pc:sldMk cId="2306367822" sldId="294"/>
            <ac:spMk id="6" creationId="{0B409958-BD7F-BA57-4C4D-20FADD342AD8}"/>
          </ac:spMkLst>
        </pc:spChg>
      </pc:sldChg>
      <pc:sldChg chg="modSp add del mod">
        <pc:chgData name="Ali, Syed Waqqas" userId="1b3a5f44-9498-4738-8c4e-8127257d744d" providerId="ADAL" clId="{D9F3FD9A-FEF0-4B60-8DE8-2C9369BB9AA3}" dt="2024-01-07T23:40:53.042" v="7287" actId="47"/>
        <pc:sldMkLst>
          <pc:docMk/>
          <pc:sldMk cId="170370400" sldId="295"/>
        </pc:sldMkLst>
        <pc:spChg chg="mod">
          <ac:chgData name="Ali, Syed Waqqas" userId="1b3a5f44-9498-4738-8c4e-8127257d744d" providerId="ADAL" clId="{D9F3FD9A-FEF0-4B60-8DE8-2C9369BB9AA3}" dt="2024-01-07T23:40:30.139" v="7285" actId="20577"/>
          <ac:spMkLst>
            <pc:docMk/>
            <pc:sldMk cId="170370400" sldId="295"/>
            <ac:spMk id="2" creationId="{B5D19C15-72DF-16C9-E8B1-668BC2A4A015}"/>
          </ac:spMkLst>
        </pc:spChg>
      </pc:sldChg>
      <pc:sldChg chg="add">
        <pc:chgData name="Ali, Syed Waqqas" userId="1b3a5f44-9498-4738-8c4e-8127257d744d" providerId="ADAL" clId="{D9F3FD9A-FEF0-4B60-8DE8-2C9369BB9AA3}" dt="2024-01-07T23:40:47.493" v="7286"/>
        <pc:sldMkLst>
          <pc:docMk/>
          <pc:sldMk cId="3283488933" sldId="296"/>
        </pc:sldMkLst>
      </pc:sldChg>
      <pc:sldChg chg="modSp add mod">
        <pc:chgData name="Ali, Syed Waqqas" userId="1b3a5f44-9498-4738-8c4e-8127257d744d" providerId="ADAL" clId="{D9F3FD9A-FEF0-4B60-8DE8-2C9369BB9AA3}" dt="2024-01-07T23:50:37.253" v="7957" actId="20577"/>
        <pc:sldMkLst>
          <pc:docMk/>
          <pc:sldMk cId="2686103335" sldId="297"/>
        </pc:sldMkLst>
        <pc:spChg chg="mod">
          <ac:chgData name="Ali, Syed Waqqas" userId="1b3a5f44-9498-4738-8c4e-8127257d744d" providerId="ADAL" clId="{D9F3FD9A-FEF0-4B60-8DE8-2C9369BB9AA3}" dt="2024-01-07T23:41:23.187" v="7344" actId="20577"/>
          <ac:spMkLst>
            <pc:docMk/>
            <pc:sldMk cId="2686103335" sldId="297"/>
            <ac:spMk id="2" creationId="{0F38800C-8A7D-E150-1D69-4C942110B9A3}"/>
          </ac:spMkLst>
        </pc:spChg>
        <pc:spChg chg="mod">
          <ac:chgData name="Ali, Syed Waqqas" userId="1b3a5f44-9498-4738-8c4e-8127257d744d" providerId="ADAL" clId="{D9F3FD9A-FEF0-4B60-8DE8-2C9369BB9AA3}" dt="2024-01-07T23:50:37.253" v="7957" actId="20577"/>
          <ac:spMkLst>
            <pc:docMk/>
            <pc:sldMk cId="2686103335" sldId="297"/>
            <ac:spMk id="3" creationId="{B3B2A76D-3F08-9C2B-C3E3-4A25DA409F80}"/>
          </ac:spMkLst>
        </pc:spChg>
      </pc:sldChg>
      <pc:sldChg chg="modSp add mod">
        <pc:chgData name="Ali, Syed Waqqas" userId="1b3a5f44-9498-4738-8c4e-8127257d744d" providerId="ADAL" clId="{D9F3FD9A-FEF0-4B60-8DE8-2C9369BB9AA3}" dt="2024-01-07T23:52:24.824" v="8143" actId="20577"/>
        <pc:sldMkLst>
          <pc:docMk/>
          <pc:sldMk cId="3198958262" sldId="298"/>
        </pc:sldMkLst>
        <pc:spChg chg="mod">
          <ac:chgData name="Ali, Syed Waqqas" userId="1b3a5f44-9498-4738-8c4e-8127257d744d" providerId="ADAL" clId="{D9F3FD9A-FEF0-4B60-8DE8-2C9369BB9AA3}" dt="2024-01-07T23:51:18.813" v="7976" actId="20577"/>
          <ac:spMkLst>
            <pc:docMk/>
            <pc:sldMk cId="3198958262" sldId="298"/>
            <ac:spMk id="2" creationId="{0F38800C-8A7D-E150-1D69-4C942110B9A3}"/>
          </ac:spMkLst>
        </pc:spChg>
        <pc:spChg chg="mod">
          <ac:chgData name="Ali, Syed Waqqas" userId="1b3a5f44-9498-4738-8c4e-8127257d744d" providerId="ADAL" clId="{D9F3FD9A-FEF0-4B60-8DE8-2C9369BB9AA3}" dt="2024-01-07T23:52:24.824" v="8143" actId="20577"/>
          <ac:spMkLst>
            <pc:docMk/>
            <pc:sldMk cId="3198958262" sldId="298"/>
            <ac:spMk id="3" creationId="{B3B2A76D-3F08-9C2B-C3E3-4A25DA409F80}"/>
          </ac:spMkLst>
        </pc:spChg>
      </pc:sldChg>
      <pc:sldChg chg="modSp add mod">
        <pc:chgData name="Ali, Syed Waqqas" userId="1b3a5f44-9498-4738-8c4e-8127257d744d" providerId="ADAL" clId="{D9F3FD9A-FEF0-4B60-8DE8-2C9369BB9AA3}" dt="2024-01-07T23:54:21.482" v="8146" actId="20577"/>
        <pc:sldMkLst>
          <pc:docMk/>
          <pc:sldMk cId="1772713163" sldId="299"/>
        </pc:sldMkLst>
        <pc:spChg chg="mod">
          <ac:chgData name="Ali, Syed Waqqas" userId="1b3a5f44-9498-4738-8c4e-8127257d744d" providerId="ADAL" clId="{D9F3FD9A-FEF0-4B60-8DE8-2C9369BB9AA3}" dt="2024-01-07T23:54:21.482" v="8146" actId="20577"/>
          <ac:spMkLst>
            <pc:docMk/>
            <pc:sldMk cId="1772713163" sldId="299"/>
            <ac:spMk id="2" creationId="{7941C4D4-39FE-4935-5E75-41F4E4B94491}"/>
          </ac:spMkLst>
        </pc:spChg>
      </pc:sldChg>
    </pc:docChg>
  </pc:docChgLst>
  <pc:docChgLst>
    <pc:chgData name="Ali, Syed Waqqas" userId="1b3a5f44-9498-4738-8c4e-8127257d744d" providerId="ADAL" clId="{87E1A513-5D24-4750-8F2C-30F1CDBA0A9D}"/>
    <pc:docChg chg="undo custSel addSld delSld modSld">
      <pc:chgData name="Ali, Syed Waqqas" userId="1b3a5f44-9498-4738-8c4e-8127257d744d" providerId="ADAL" clId="{87E1A513-5D24-4750-8F2C-30F1CDBA0A9D}" dt="2024-01-30T20:08:52.966" v="1542" actId="20577"/>
      <pc:docMkLst>
        <pc:docMk/>
      </pc:docMkLst>
      <pc:sldChg chg="del">
        <pc:chgData name="Ali, Syed Waqqas" userId="1b3a5f44-9498-4738-8c4e-8127257d744d" providerId="ADAL" clId="{87E1A513-5D24-4750-8F2C-30F1CDBA0A9D}" dt="2024-01-30T18:20:01.996" v="0" actId="47"/>
        <pc:sldMkLst>
          <pc:docMk/>
          <pc:sldMk cId="265091583" sldId="333"/>
        </pc:sldMkLst>
      </pc:sldChg>
      <pc:sldChg chg="modSp add mod">
        <pc:chgData name="Ali, Syed Waqqas" userId="1b3a5f44-9498-4738-8c4e-8127257d744d" providerId="ADAL" clId="{87E1A513-5D24-4750-8F2C-30F1CDBA0A9D}" dt="2024-01-30T18:22:01.382" v="201" actId="20577"/>
        <pc:sldMkLst>
          <pc:docMk/>
          <pc:sldMk cId="2295564693" sldId="333"/>
        </pc:sldMkLst>
        <pc:spChg chg="mod">
          <ac:chgData name="Ali, Syed Waqqas" userId="1b3a5f44-9498-4738-8c4e-8127257d744d" providerId="ADAL" clId="{87E1A513-5D24-4750-8F2C-30F1CDBA0A9D}" dt="2024-01-30T18:20:42.591" v="44" actId="20577"/>
          <ac:spMkLst>
            <pc:docMk/>
            <pc:sldMk cId="2295564693" sldId="333"/>
            <ac:spMk id="2" creationId="{0F38800C-8A7D-E150-1D69-4C942110B9A3}"/>
          </ac:spMkLst>
        </pc:spChg>
        <pc:spChg chg="mod">
          <ac:chgData name="Ali, Syed Waqqas" userId="1b3a5f44-9498-4738-8c4e-8127257d744d" providerId="ADAL" clId="{87E1A513-5D24-4750-8F2C-30F1CDBA0A9D}" dt="2024-01-30T18:22:01.382" v="201" actId="20577"/>
          <ac:spMkLst>
            <pc:docMk/>
            <pc:sldMk cId="2295564693" sldId="333"/>
            <ac:spMk id="3" creationId="{B3B2A76D-3F08-9C2B-C3E3-4A25DA409F80}"/>
          </ac:spMkLst>
        </pc:spChg>
      </pc:sldChg>
      <pc:sldChg chg="del">
        <pc:chgData name="Ali, Syed Waqqas" userId="1b3a5f44-9498-4738-8c4e-8127257d744d" providerId="ADAL" clId="{87E1A513-5D24-4750-8F2C-30F1CDBA0A9D}" dt="2024-01-30T18:20:01.996" v="0" actId="47"/>
        <pc:sldMkLst>
          <pc:docMk/>
          <pc:sldMk cId="1898683145" sldId="334"/>
        </pc:sldMkLst>
      </pc:sldChg>
      <pc:sldChg chg="addSp delSp modSp add mod">
        <pc:chgData name="Ali, Syed Waqqas" userId="1b3a5f44-9498-4738-8c4e-8127257d744d" providerId="ADAL" clId="{87E1A513-5D24-4750-8F2C-30F1CDBA0A9D}" dt="2024-01-30T18:28:42.940" v="594" actId="1076"/>
        <pc:sldMkLst>
          <pc:docMk/>
          <pc:sldMk cId="2012123850" sldId="334"/>
        </pc:sldMkLst>
        <pc:spChg chg="mod">
          <ac:chgData name="Ali, Syed Waqqas" userId="1b3a5f44-9498-4738-8c4e-8127257d744d" providerId="ADAL" clId="{87E1A513-5D24-4750-8F2C-30F1CDBA0A9D}" dt="2024-01-30T18:26:33.628" v="466" actId="20577"/>
          <ac:spMkLst>
            <pc:docMk/>
            <pc:sldMk cId="2012123850" sldId="334"/>
            <ac:spMk id="2" creationId="{0F38800C-8A7D-E150-1D69-4C942110B9A3}"/>
          </ac:spMkLst>
        </pc:spChg>
        <pc:spChg chg="del">
          <ac:chgData name="Ali, Syed Waqqas" userId="1b3a5f44-9498-4738-8c4e-8127257d744d" providerId="ADAL" clId="{87E1A513-5D24-4750-8F2C-30F1CDBA0A9D}" dt="2024-01-30T18:26:37.084" v="467" actId="478"/>
          <ac:spMkLst>
            <pc:docMk/>
            <pc:sldMk cId="2012123850" sldId="334"/>
            <ac:spMk id="3" creationId="{B3B2A76D-3F08-9C2B-C3E3-4A25DA409F80}"/>
          </ac:spMkLst>
        </pc:spChg>
        <pc:spChg chg="add mod">
          <ac:chgData name="Ali, Syed Waqqas" userId="1b3a5f44-9498-4738-8c4e-8127257d744d" providerId="ADAL" clId="{87E1A513-5D24-4750-8F2C-30F1CDBA0A9D}" dt="2024-01-30T18:27:05.730" v="479" actId="1076"/>
          <ac:spMkLst>
            <pc:docMk/>
            <pc:sldMk cId="2012123850" sldId="334"/>
            <ac:spMk id="9" creationId="{936A4FF9-15A0-F567-75DC-A767F8BDDD44}"/>
          </ac:spMkLst>
        </pc:spChg>
        <pc:spChg chg="add mod">
          <ac:chgData name="Ali, Syed Waqqas" userId="1b3a5f44-9498-4738-8c4e-8127257d744d" providerId="ADAL" clId="{87E1A513-5D24-4750-8F2C-30F1CDBA0A9D}" dt="2024-01-30T18:27:14.090" v="482" actId="20577"/>
          <ac:spMkLst>
            <pc:docMk/>
            <pc:sldMk cId="2012123850" sldId="334"/>
            <ac:spMk id="10" creationId="{2037CF5C-7DB9-EA0F-1842-A0454F061A2D}"/>
          </ac:spMkLst>
        </pc:spChg>
        <pc:spChg chg="add mod">
          <ac:chgData name="Ali, Syed Waqqas" userId="1b3a5f44-9498-4738-8c4e-8127257d744d" providerId="ADAL" clId="{87E1A513-5D24-4750-8F2C-30F1CDBA0A9D}" dt="2024-01-30T18:27:23.203" v="486" actId="1076"/>
          <ac:spMkLst>
            <pc:docMk/>
            <pc:sldMk cId="2012123850" sldId="334"/>
            <ac:spMk id="11" creationId="{A9015A1B-EE6B-463A-7E2F-58BCA70F2DD1}"/>
          </ac:spMkLst>
        </pc:spChg>
        <pc:spChg chg="add mod">
          <ac:chgData name="Ali, Syed Waqqas" userId="1b3a5f44-9498-4738-8c4e-8127257d744d" providerId="ADAL" clId="{87E1A513-5D24-4750-8F2C-30F1CDBA0A9D}" dt="2024-01-30T18:28:25.974" v="569" actId="1076"/>
          <ac:spMkLst>
            <pc:docMk/>
            <pc:sldMk cId="2012123850" sldId="334"/>
            <ac:spMk id="14" creationId="{9AC3FBE3-1588-A01A-B42E-D33CA6CAA186}"/>
          </ac:spMkLst>
        </pc:spChg>
        <pc:spChg chg="add mod">
          <ac:chgData name="Ali, Syed Waqqas" userId="1b3a5f44-9498-4738-8c4e-8127257d744d" providerId="ADAL" clId="{87E1A513-5D24-4750-8F2C-30F1CDBA0A9D}" dt="2024-01-30T18:28:42.940" v="594" actId="1076"/>
          <ac:spMkLst>
            <pc:docMk/>
            <pc:sldMk cId="2012123850" sldId="334"/>
            <ac:spMk id="15" creationId="{AC2640DA-2A61-AC40-004F-DC3CED4EF47C}"/>
          </ac:spMkLst>
        </pc:spChg>
        <pc:cxnChg chg="add mod">
          <ac:chgData name="Ali, Syed Waqqas" userId="1b3a5f44-9498-4738-8c4e-8127257d744d" providerId="ADAL" clId="{87E1A513-5D24-4750-8F2C-30F1CDBA0A9D}" dt="2024-01-30T18:27:40.999" v="502" actId="692"/>
          <ac:cxnSpMkLst>
            <pc:docMk/>
            <pc:sldMk cId="2012123850" sldId="334"/>
            <ac:cxnSpMk id="13" creationId="{BA404C93-AD19-A231-1C39-E7C35512B82B}"/>
          </ac:cxnSpMkLst>
        </pc:cxnChg>
      </pc:sldChg>
      <pc:sldChg chg="modSp add mod">
        <pc:chgData name="Ali, Syed Waqqas" userId="1b3a5f44-9498-4738-8c4e-8127257d744d" providerId="ADAL" clId="{87E1A513-5D24-4750-8F2C-30F1CDBA0A9D}" dt="2024-01-30T18:25:00.985" v="444" actId="207"/>
        <pc:sldMkLst>
          <pc:docMk/>
          <pc:sldMk cId="772985243" sldId="335"/>
        </pc:sldMkLst>
        <pc:spChg chg="mod">
          <ac:chgData name="Ali, Syed Waqqas" userId="1b3a5f44-9498-4738-8c4e-8127257d744d" providerId="ADAL" clId="{87E1A513-5D24-4750-8F2C-30F1CDBA0A9D}" dt="2024-01-30T18:22:43.053" v="266"/>
          <ac:spMkLst>
            <pc:docMk/>
            <pc:sldMk cId="772985243" sldId="335"/>
            <ac:spMk id="2" creationId="{7941C4D4-39FE-4935-5E75-41F4E4B94491}"/>
          </ac:spMkLst>
        </pc:spChg>
        <pc:spChg chg="mod">
          <ac:chgData name="Ali, Syed Waqqas" userId="1b3a5f44-9498-4738-8c4e-8127257d744d" providerId="ADAL" clId="{87E1A513-5D24-4750-8F2C-30F1CDBA0A9D}" dt="2024-01-30T18:22:54.751" v="271" actId="20577"/>
          <ac:spMkLst>
            <pc:docMk/>
            <pc:sldMk cId="772985243" sldId="335"/>
            <ac:spMk id="3" creationId="{CD25B33D-4588-828C-A6BD-8326B33B6334}"/>
          </ac:spMkLst>
        </pc:spChg>
        <pc:spChg chg="mod">
          <ac:chgData name="Ali, Syed Waqqas" userId="1b3a5f44-9498-4738-8c4e-8127257d744d" providerId="ADAL" clId="{87E1A513-5D24-4750-8F2C-30F1CDBA0A9D}" dt="2024-01-30T18:25:00.985" v="444" actId="207"/>
          <ac:spMkLst>
            <pc:docMk/>
            <pc:sldMk cId="772985243" sldId="335"/>
            <ac:spMk id="4" creationId="{49959AFF-12A6-2BF9-0391-BF2E7E44A9BF}"/>
          </ac:spMkLst>
        </pc:spChg>
      </pc:sldChg>
      <pc:sldChg chg="del">
        <pc:chgData name="Ali, Syed Waqqas" userId="1b3a5f44-9498-4738-8c4e-8127257d744d" providerId="ADAL" clId="{87E1A513-5D24-4750-8F2C-30F1CDBA0A9D}" dt="2024-01-30T18:20:01.996" v="0" actId="47"/>
        <pc:sldMkLst>
          <pc:docMk/>
          <pc:sldMk cId="3704253487" sldId="335"/>
        </pc:sldMkLst>
      </pc:sldChg>
      <pc:sldChg chg="del">
        <pc:chgData name="Ali, Syed Waqqas" userId="1b3a5f44-9498-4738-8c4e-8127257d744d" providerId="ADAL" clId="{87E1A513-5D24-4750-8F2C-30F1CDBA0A9D}" dt="2024-01-30T18:20:01.996" v="0" actId="47"/>
        <pc:sldMkLst>
          <pc:docMk/>
          <pc:sldMk cId="861195080" sldId="336"/>
        </pc:sldMkLst>
      </pc:sldChg>
      <pc:sldChg chg="addSp delSp modSp add mod">
        <pc:chgData name="Ali, Syed Waqqas" userId="1b3a5f44-9498-4738-8c4e-8127257d744d" providerId="ADAL" clId="{87E1A513-5D24-4750-8F2C-30F1CDBA0A9D}" dt="2024-01-30T18:50:53.761" v="1287" actId="20577"/>
        <pc:sldMkLst>
          <pc:docMk/>
          <pc:sldMk cId="1249882133" sldId="336"/>
        </pc:sldMkLst>
        <pc:spChg chg="mod">
          <ac:chgData name="Ali, Syed Waqqas" userId="1b3a5f44-9498-4738-8c4e-8127257d744d" providerId="ADAL" clId="{87E1A513-5D24-4750-8F2C-30F1CDBA0A9D}" dt="2024-01-30T18:50:53.761" v="1287" actId="20577"/>
          <ac:spMkLst>
            <pc:docMk/>
            <pc:sldMk cId="1249882133" sldId="336"/>
            <ac:spMk id="2" creationId="{0F38800C-8A7D-E150-1D69-4C942110B9A3}"/>
          </ac:spMkLst>
        </pc:spChg>
        <pc:spChg chg="mod">
          <ac:chgData name="Ali, Syed Waqqas" userId="1b3a5f44-9498-4738-8c4e-8127257d744d" providerId="ADAL" clId="{87E1A513-5D24-4750-8F2C-30F1CDBA0A9D}" dt="2024-01-30T18:28:53.840" v="596" actId="1076"/>
          <ac:spMkLst>
            <pc:docMk/>
            <pc:sldMk cId="1249882133" sldId="336"/>
            <ac:spMk id="9" creationId="{936A4FF9-15A0-F567-75DC-A767F8BDDD44}"/>
          </ac:spMkLst>
        </pc:spChg>
        <pc:spChg chg="mod">
          <ac:chgData name="Ali, Syed Waqqas" userId="1b3a5f44-9498-4738-8c4e-8127257d744d" providerId="ADAL" clId="{87E1A513-5D24-4750-8F2C-30F1CDBA0A9D}" dt="2024-01-30T18:28:58.610" v="597" actId="1076"/>
          <ac:spMkLst>
            <pc:docMk/>
            <pc:sldMk cId="1249882133" sldId="336"/>
            <ac:spMk id="10" creationId="{2037CF5C-7DB9-EA0F-1842-A0454F061A2D}"/>
          </ac:spMkLst>
        </pc:spChg>
        <pc:spChg chg="mod">
          <ac:chgData name="Ali, Syed Waqqas" userId="1b3a5f44-9498-4738-8c4e-8127257d744d" providerId="ADAL" clId="{87E1A513-5D24-4750-8F2C-30F1CDBA0A9D}" dt="2024-01-30T18:28:58.610" v="597" actId="1076"/>
          <ac:spMkLst>
            <pc:docMk/>
            <pc:sldMk cId="1249882133" sldId="336"/>
            <ac:spMk id="11" creationId="{A9015A1B-EE6B-463A-7E2F-58BCA70F2DD1}"/>
          </ac:spMkLst>
        </pc:spChg>
        <pc:spChg chg="mod">
          <ac:chgData name="Ali, Syed Waqqas" userId="1b3a5f44-9498-4738-8c4e-8127257d744d" providerId="ADAL" clId="{87E1A513-5D24-4750-8F2C-30F1CDBA0A9D}" dt="2024-01-30T18:29:00.322" v="598" actId="1076"/>
          <ac:spMkLst>
            <pc:docMk/>
            <pc:sldMk cId="1249882133" sldId="336"/>
            <ac:spMk id="14" creationId="{9AC3FBE3-1588-A01A-B42E-D33CA6CAA186}"/>
          </ac:spMkLst>
        </pc:spChg>
        <pc:spChg chg="mod">
          <ac:chgData name="Ali, Syed Waqqas" userId="1b3a5f44-9498-4738-8c4e-8127257d744d" providerId="ADAL" clId="{87E1A513-5D24-4750-8F2C-30F1CDBA0A9D}" dt="2024-01-30T18:29:03.136" v="599" actId="1076"/>
          <ac:spMkLst>
            <pc:docMk/>
            <pc:sldMk cId="1249882133" sldId="336"/>
            <ac:spMk id="15" creationId="{AC2640DA-2A61-AC40-004F-DC3CED4EF47C}"/>
          </ac:spMkLst>
        </pc:spChg>
        <pc:spChg chg="add mod">
          <ac:chgData name="Ali, Syed Waqqas" userId="1b3a5f44-9498-4738-8c4e-8127257d744d" providerId="ADAL" clId="{87E1A513-5D24-4750-8F2C-30F1CDBA0A9D}" dt="2024-01-30T18:29:21.282" v="602" actId="20577"/>
          <ac:spMkLst>
            <pc:docMk/>
            <pc:sldMk cId="1249882133" sldId="336"/>
            <ac:spMk id="16" creationId="{BA89DD87-D110-DF03-217E-9EF795084F81}"/>
          </ac:spMkLst>
        </pc:spChg>
        <pc:spChg chg="add mod">
          <ac:chgData name="Ali, Syed Waqqas" userId="1b3a5f44-9498-4738-8c4e-8127257d744d" providerId="ADAL" clId="{87E1A513-5D24-4750-8F2C-30F1CDBA0A9D}" dt="2024-01-30T18:29:40.219" v="612" actId="1076"/>
          <ac:spMkLst>
            <pc:docMk/>
            <pc:sldMk cId="1249882133" sldId="336"/>
            <ac:spMk id="20" creationId="{CD7173C0-F12D-81AB-EAC2-0FD9AE6605EE}"/>
          </ac:spMkLst>
        </pc:spChg>
        <pc:spChg chg="add mod">
          <ac:chgData name="Ali, Syed Waqqas" userId="1b3a5f44-9498-4738-8c4e-8127257d744d" providerId="ADAL" clId="{87E1A513-5D24-4750-8F2C-30F1CDBA0A9D}" dt="2024-01-30T18:30:06.611" v="629" actId="1076"/>
          <ac:spMkLst>
            <pc:docMk/>
            <pc:sldMk cId="1249882133" sldId="336"/>
            <ac:spMk id="21" creationId="{5ABBC78B-C2F2-D09C-B8FE-D0BA6FF32066}"/>
          </ac:spMkLst>
        </pc:spChg>
        <pc:spChg chg="add mod">
          <ac:chgData name="Ali, Syed Waqqas" userId="1b3a5f44-9498-4738-8c4e-8127257d744d" providerId="ADAL" clId="{87E1A513-5D24-4750-8F2C-30F1CDBA0A9D}" dt="2024-01-30T18:33:01.944" v="741" actId="1076"/>
          <ac:spMkLst>
            <pc:docMk/>
            <pc:sldMk cId="1249882133" sldId="336"/>
            <ac:spMk id="27" creationId="{CE5C4A44-3386-49A9-D10E-5A18EA1E6860}"/>
          </ac:spMkLst>
        </pc:spChg>
        <pc:spChg chg="add mod">
          <ac:chgData name="Ali, Syed Waqqas" userId="1b3a5f44-9498-4738-8c4e-8127257d744d" providerId="ADAL" clId="{87E1A513-5D24-4750-8F2C-30F1CDBA0A9D}" dt="2024-01-30T18:31:15.799" v="666" actId="1076"/>
          <ac:spMkLst>
            <pc:docMk/>
            <pc:sldMk cId="1249882133" sldId="336"/>
            <ac:spMk id="28" creationId="{D9177097-2BFF-8FF2-A250-2381028770D2}"/>
          </ac:spMkLst>
        </pc:spChg>
        <pc:spChg chg="add mod">
          <ac:chgData name="Ali, Syed Waqqas" userId="1b3a5f44-9498-4738-8c4e-8127257d744d" providerId="ADAL" clId="{87E1A513-5D24-4750-8F2C-30F1CDBA0A9D}" dt="2024-01-30T18:32:36.842" v="732" actId="1076"/>
          <ac:spMkLst>
            <pc:docMk/>
            <pc:sldMk cId="1249882133" sldId="336"/>
            <ac:spMk id="29" creationId="{EE144DB2-DFA7-3CBA-7EFE-7E843E85CF52}"/>
          </ac:spMkLst>
        </pc:spChg>
        <pc:spChg chg="add del mod">
          <ac:chgData name="Ali, Syed Waqqas" userId="1b3a5f44-9498-4738-8c4e-8127257d744d" providerId="ADAL" clId="{87E1A513-5D24-4750-8F2C-30F1CDBA0A9D}" dt="2024-01-30T18:33:30.087" v="749" actId="478"/>
          <ac:spMkLst>
            <pc:docMk/>
            <pc:sldMk cId="1249882133" sldId="336"/>
            <ac:spMk id="30" creationId="{F140322E-FA3D-7F1C-BCFD-B9BF3150304C}"/>
          </ac:spMkLst>
        </pc:spChg>
        <pc:spChg chg="add del mod">
          <ac:chgData name="Ali, Syed Waqqas" userId="1b3a5f44-9498-4738-8c4e-8127257d744d" providerId="ADAL" clId="{87E1A513-5D24-4750-8F2C-30F1CDBA0A9D}" dt="2024-01-30T18:33:27.743" v="747" actId="478"/>
          <ac:spMkLst>
            <pc:docMk/>
            <pc:sldMk cId="1249882133" sldId="336"/>
            <ac:spMk id="31" creationId="{4669716F-C85F-DF81-CD04-80F7C34BDE03}"/>
          </ac:spMkLst>
        </pc:spChg>
        <pc:spChg chg="add del mod">
          <ac:chgData name="Ali, Syed Waqqas" userId="1b3a5f44-9498-4738-8c4e-8127257d744d" providerId="ADAL" clId="{87E1A513-5D24-4750-8F2C-30F1CDBA0A9D}" dt="2024-01-30T18:33:26.921" v="746" actId="478"/>
          <ac:spMkLst>
            <pc:docMk/>
            <pc:sldMk cId="1249882133" sldId="336"/>
            <ac:spMk id="32" creationId="{F0CF6D91-48FC-95DF-659A-9F7BC43A09D7}"/>
          </ac:spMkLst>
        </pc:spChg>
        <pc:spChg chg="add del mod">
          <ac:chgData name="Ali, Syed Waqqas" userId="1b3a5f44-9498-4738-8c4e-8127257d744d" providerId="ADAL" clId="{87E1A513-5D24-4750-8F2C-30F1CDBA0A9D}" dt="2024-01-30T18:33:34.722" v="750" actId="478"/>
          <ac:spMkLst>
            <pc:docMk/>
            <pc:sldMk cId="1249882133" sldId="336"/>
            <ac:spMk id="34" creationId="{BF32D7CB-AC37-8117-E115-84341642C951}"/>
          </ac:spMkLst>
        </pc:spChg>
        <pc:spChg chg="add del mod">
          <ac:chgData name="Ali, Syed Waqqas" userId="1b3a5f44-9498-4738-8c4e-8127257d744d" providerId="ADAL" clId="{87E1A513-5D24-4750-8F2C-30F1CDBA0A9D}" dt="2024-01-30T18:33:34.722" v="750" actId="478"/>
          <ac:spMkLst>
            <pc:docMk/>
            <pc:sldMk cId="1249882133" sldId="336"/>
            <ac:spMk id="35" creationId="{EEE5F469-26B7-EF62-7EAF-53C73688145D}"/>
          </ac:spMkLst>
        </pc:spChg>
        <pc:spChg chg="add del mod">
          <ac:chgData name="Ali, Syed Waqqas" userId="1b3a5f44-9498-4738-8c4e-8127257d744d" providerId="ADAL" clId="{87E1A513-5D24-4750-8F2C-30F1CDBA0A9D}" dt="2024-01-30T18:33:28.954" v="748" actId="478"/>
          <ac:spMkLst>
            <pc:docMk/>
            <pc:sldMk cId="1249882133" sldId="336"/>
            <ac:spMk id="37" creationId="{AE576906-84FD-84C3-663A-E89DD824B574}"/>
          </ac:spMkLst>
        </pc:spChg>
        <pc:spChg chg="add del mod">
          <ac:chgData name="Ali, Syed Waqqas" userId="1b3a5f44-9498-4738-8c4e-8127257d744d" providerId="ADAL" clId="{87E1A513-5D24-4750-8F2C-30F1CDBA0A9D}" dt="2024-01-30T18:33:28.954" v="748" actId="478"/>
          <ac:spMkLst>
            <pc:docMk/>
            <pc:sldMk cId="1249882133" sldId="336"/>
            <ac:spMk id="38" creationId="{F1F9B770-33BE-BD27-82E4-C042AE3A1C34}"/>
          </ac:spMkLst>
        </pc:spChg>
        <pc:spChg chg="add del mod">
          <ac:chgData name="Ali, Syed Waqqas" userId="1b3a5f44-9498-4738-8c4e-8127257d744d" providerId="ADAL" clId="{87E1A513-5D24-4750-8F2C-30F1CDBA0A9D}" dt="2024-01-30T18:33:26.240" v="745" actId="478"/>
          <ac:spMkLst>
            <pc:docMk/>
            <pc:sldMk cId="1249882133" sldId="336"/>
            <ac:spMk id="42" creationId="{B5288C27-0CA7-7452-7C82-C3A7F5329329}"/>
          </ac:spMkLst>
        </pc:spChg>
        <pc:spChg chg="add del mod">
          <ac:chgData name="Ali, Syed Waqqas" userId="1b3a5f44-9498-4738-8c4e-8127257d744d" providerId="ADAL" clId="{87E1A513-5D24-4750-8F2C-30F1CDBA0A9D}" dt="2024-01-30T18:33:26.240" v="745" actId="478"/>
          <ac:spMkLst>
            <pc:docMk/>
            <pc:sldMk cId="1249882133" sldId="336"/>
            <ac:spMk id="43" creationId="{83D2792A-4397-5CA8-B8E1-9479F8790D17}"/>
          </ac:spMkLst>
        </pc:spChg>
        <pc:cxnChg chg="mod">
          <ac:chgData name="Ali, Syed Waqqas" userId="1b3a5f44-9498-4738-8c4e-8127257d744d" providerId="ADAL" clId="{87E1A513-5D24-4750-8F2C-30F1CDBA0A9D}" dt="2024-01-30T18:28:58.610" v="597" actId="1076"/>
          <ac:cxnSpMkLst>
            <pc:docMk/>
            <pc:sldMk cId="1249882133" sldId="336"/>
            <ac:cxnSpMk id="13" creationId="{BA404C93-AD19-A231-1C39-E7C35512B82B}"/>
          </ac:cxnSpMkLst>
        </pc:cxnChg>
        <pc:cxnChg chg="add mod">
          <ac:chgData name="Ali, Syed Waqqas" userId="1b3a5f44-9498-4738-8c4e-8127257d744d" providerId="ADAL" clId="{87E1A513-5D24-4750-8F2C-30F1CDBA0A9D}" dt="2024-01-30T18:29:27.385" v="605" actId="14100"/>
          <ac:cxnSpMkLst>
            <pc:docMk/>
            <pc:sldMk cId="1249882133" sldId="336"/>
            <ac:cxnSpMk id="17" creationId="{299813CB-C7B8-D590-6256-24109A1664CF}"/>
          </ac:cxnSpMkLst>
        </pc:cxnChg>
        <pc:cxnChg chg="add mod">
          <ac:chgData name="Ali, Syed Waqqas" userId="1b3a5f44-9498-4738-8c4e-8127257d744d" providerId="ADAL" clId="{87E1A513-5D24-4750-8F2C-30F1CDBA0A9D}" dt="2024-01-30T18:33:34.722" v="750" actId="478"/>
          <ac:cxnSpMkLst>
            <pc:docMk/>
            <pc:sldMk cId="1249882133" sldId="336"/>
            <ac:cxnSpMk id="22" creationId="{AF1EA956-9B17-CCD1-A6B2-EF7DDDA62B87}"/>
          </ac:cxnSpMkLst>
        </pc:cxnChg>
        <pc:cxnChg chg="add mod">
          <ac:chgData name="Ali, Syed Waqqas" userId="1b3a5f44-9498-4738-8c4e-8127257d744d" providerId="ADAL" clId="{87E1A513-5D24-4750-8F2C-30F1CDBA0A9D}" dt="2024-01-30T18:32:53.657" v="737" actId="14100"/>
          <ac:cxnSpMkLst>
            <pc:docMk/>
            <pc:sldMk cId="1249882133" sldId="336"/>
            <ac:cxnSpMk id="23" creationId="{A57B819B-19D8-3C90-2D08-CD2B2B93C32E}"/>
          </ac:cxnSpMkLst>
        </pc:cxnChg>
        <pc:cxnChg chg="add mod">
          <ac:chgData name="Ali, Syed Waqqas" userId="1b3a5f44-9498-4738-8c4e-8127257d744d" providerId="ADAL" clId="{87E1A513-5D24-4750-8F2C-30F1CDBA0A9D}" dt="2024-01-30T18:32:59.829" v="740" actId="14100"/>
          <ac:cxnSpMkLst>
            <pc:docMk/>
            <pc:sldMk cId="1249882133" sldId="336"/>
            <ac:cxnSpMk id="25" creationId="{D2BF5AF4-0F98-2083-FDA0-571D6C5EA398}"/>
          </ac:cxnSpMkLst>
        </pc:cxnChg>
      </pc:sldChg>
      <pc:sldChg chg="addSp modSp add mod">
        <pc:chgData name="Ali, Syed Waqqas" userId="1b3a5f44-9498-4738-8c4e-8127257d744d" providerId="ADAL" clId="{87E1A513-5D24-4750-8F2C-30F1CDBA0A9D}" dt="2024-01-30T18:50:58.510" v="1291" actId="20577"/>
        <pc:sldMkLst>
          <pc:docMk/>
          <pc:sldMk cId="1503592271" sldId="337"/>
        </pc:sldMkLst>
        <pc:spChg chg="mod">
          <ac:chgData name="Ali, Syed Waqqas" userId="1b3a5f44-9498-4738-8c4e-8127257d744d" providerId="ADAL" clId="{87E1A513-5D24-4750-8F2C-30F1CDBA0A9D}" dt="2024-01-30T18:50:58.510" v="1291" actId="20577"/>
          <ac:spMkLst>
            <pc:docMk/>
            <pc:sldMk cId="1503592271" sldId="337"/>
            <ac:spMk id="2" creationId="{0F38800C-8A7D-E150-1D69-4C942110B9A3}"/>
          </ac:spMkLst>
        </pc:spChg>
        <pc:spChg chg="add mod">
          <ac:chgData name="Ali, Syed Waqqas" userId="1b3a5f44-9498-4738-8c4e-8127257d744d" providerId="ADAL" clId="{87E1A513-5D24-4750-8F2C-30F1CDBA0A9D}" dt="2024-01-30T18:34:47.925" v="831" actId="1076"/>
          <ac:spMkLst>
            <pc:docMk/>
            <pc:sldMk cId="1503592271" sldId="337"/>
            <ac:spMk id="3" creationId="{7A57BA73-0FAC-ABF0-4745-4219C9C71CF0}"/>
          </ac:spMkLst>
        </pc:spChg>
        <pc:spChg chg="mod">
          <ac:chgData name="Ali, Syed Waqqas" userId="1b3a5f44-9498-4738-8c4e-8127257d744d" providerId="ADAL" clId="{87E1A513-5D24-4750-8F2C-30F1CDBA0A9D}" dt="2024-01-30T18:45:50.402" v="1129" actId="20577"/>
          <ac:spMkLst>
            <pc:docMk/>
            <pc:sldMk cId="1503592271" sldId="337"/>
            <ac:spMk id="30" creationId="{F140322E-FA3D-7F1C-BCFD-B9BF3150304C}"/>
          </ac:spMkLst>
        </pc:spChg>
        <pc:spChg chg="mod">
          <ac:chgData name="Ali, Syed Waqqas" userId="1b3a5f44-9498-4738-8c4e-8127257d744d" providerId="ADAL" clId="{87E1A513-5D24-4750-8F2C-30F1CDBA0A9D}" dt="2024-01-30T18:45:47.691" v="1123" actId="20577"/>
          <ac:spMkLst>
            <pc:docMk/>
            <pc:sldMk cId="1503592271" sldId="337"/>
            <ac:spMk id="31" creationId="{4669716F-C85F-DF81-CD04-80F7C34BDE03}"/>
          </ac:spMkLst>
        </pc:spChg>
        <pc:spChg chg="mod">
          <ac:chgData name="Ali, Syed Waqqas" userId="1b3a5f44-9498-4738-8c4e-8127257d744d" providerId="ADAL" clId="{87E1A513-5D24-4750-8F2C-30F1CDBA0A9D}" dt="2024-01-30T18:45:44.005" v="1117" actId="20577"/>
          <ac:spMkLst>
            <pc:docMk/>
            <pc:sldMk cId="1503592271" sldId="337"/>
            <ac:spMk id="32" creationId="{F0CF6D91-48FC-95DF-659A-9F7BC43A09D7}"/>
          </ac:spMkLst>
        </pc:spChg>
        <pc:spChg chg="mod">
          <ac:chgData name="Ali, Syed Waqqas" userId="1b3a5f44-9498-4738-8c4e-8127257d744d" providerId="ADAL" clId="{87E1A513-5D24-4750-8F2C-30F1CDBA0A9D}" dt="2024-01-30T18:34:58.294" v="838" actId="1037"/>
          <ac:spMkLst>
            <pc:docMk/>
            <pc:sldMk cId="1503592271" sldId="337"/>
            <ac:spMk id="42" creationId="{B5288C27-0CA7-7452-7C82-C3A7F5329329}"/>
          </ac:spMkLst>
        </pc:spChg>
        <pc:spChg chg="mod">
          <ac:chgData name="Ali, Syed Waqqas" userId="1b3a5f44-9498-4738-8c4e-8127257d744d" providerId="ADAL" clId="{87E1A513-5D24-4750-8F2C-30F1CDBA0A9D}" dt="2024-01-30T18:34:58.294" v="838" actId="1037"/>
          <ac:spMkLst>
            <pc:docMk/>
            <pc:sldMk cId="1503592271" sldId="337"/>
            <ac:spMk id="43" creationId="{83D2792A-4397-5CA8-B8E1-9479F8790D17}"/>
          </ac:spMkLst>
        </pc:spChg>
      </pc:sldChg>
      <pc:sldChg chg="del">
        <pc:chgData name="Ali, Syed Waqqas" userId="1b3a5f44-9498-4738-8c4e-8127257d744d" providerId="ADAL" clId="{87E1A513-5D24-4750-8F2C-30F1CDBA0A9D}" dt="2024-01-30T18:20:01.996" v="0" actId="47"/>
        <pc:sldMkLst>
          <pc:docMk/>
          <pc:sldMk cId="3124168973" sldId="337"/>
        </pc:sldMkLst>
      </pc:sldChg>
      <pc:sldChg chg="addSp delSp modSp add mod">
        <pc:chgData name="Ali, Syed Waqqas" userId="1b3a5f44-9498-4738-8c4e-8127257d744d" providerId="ADAL" clId="{87E1A513-5D24-4750-8F2C-30F1CDBA0A9D}" dt="2024-01-30T18:56:47.191" v="1301" actId="1076"/>
        <pc:sldMkLst>
          <pc:docMk/>
          <pc:sldMk cId="2119862745" sldId="338"/>
        </pc:sldMkLst>
        <pc:spChg chg="mod">
          <ac:chgData name="Ali, Syed Waqqas" userId="1b3a5f44-9498-4738-8c4e-8127257d744d" providerId="ADAL" clId="{87E1A513-5D24-4750-8F2C-30F1CDBA0A9D}" dt="2024-01-30T18:51:02.209" v="1295" actId="20577"/>
          <ac:spMkLst>
            <pc:docMk/>
            <pc:sldMk cId="2119862745" sldId="338"/>
            <ac:spMk id="2" creationId="{0F38800C-8A7D-E150-1D69-4C942110B9A3}"/>
          </ac:spMkLst>
        </pc:spChg>
        <pc:spChg chg="del">
          <ac:chgData name="Ali, Syed Waqqas" userId="1b3a5f44-9498-4738-8c4e-8127257d744d" providerId="ADAL" clId="{87E1A513-5D24-4750-8F2C-30F1CDBA0A9D}" dt="2024-01-30T18:35:22.822" v="840" actId="478"/>
          <ac:spMkLst>
            <pc:docMk/>
            <pc:sldMk cId="2119862745" sldId="338"/>
            <ac:spMk id="3" creationId="{7A57BA73-0FAC-ABF0-4745-4219C9C71CF0}"/>
          </ac:spMkLst>
        </pc:spChg>
        <pc:spChg chg="mod">
          <ac:chgData name="Ali, Syed Waqqas" userId="1b3a5f44-9498-4738-8c4e-8127257d744d" providerId="ADAL" clId="{87E1A513-5D24-4750-8F2C-30F1CDBA0A9D}" dt="2024-01-30T18:35:38.015" v="848" actId="1076"/>
          <ac:spMkLst>
            <pc:docMk/>
            <pc:sldMk cId="2119862745" sldId="338"/>
            <ac:spMk id="9" creationId="{936A4FF9-15A0-F567-75DC-A767F8BDDD44}"/>
          </ac:spMkLst>
        </pc:spChg>
        <pc:spChg chg="del">
          <ac:chgData name="Ali, Syed Waqqas" userId="1b3a5f44-9498-4738-8c4e-8127257d744d" providerId="ADAL" clId="{87E1A513-5D24-4750-8F2C-30F1CDBA0A9D}" dt="2024-01-30T18:35:55.979" v="855" actId="478"/>
          <ac:spMkLst>
            <pc:docMk/>
            <pc:sldMk cId="2119862745" sldId="338"/>
            <ac:spMk id="10" creationId="{2037CF5C-7DB9-EA0F-1842-A0454F061A2D}"/>
          </ac:spMkLst>
        </pc:spChg>
        <pc:spChg chg="del">
          <ac:chgData name="Ali, Syed Waqqas" userId="1b3a5f44-9498-4738-8c4e-8127257d744d" providerId="ADAL" clId="{87E1A513-5D24-4750-8F2C-30F1CDBA0A9D}" dt="2024-01-30T18:35:55.979" v="855" actId="478"/>
          <ac:spMkLst>
            <pc:docMk/>
            <pc:sldMk cId="2119862745" sldId="338"/>
            <ac:spMk id="11" creationId="{A9015A1B-EE6B-463A-7E2F-58BCA70F2DD1}"/>
          </ac:spMkLst>
        </pc:spChg>
        <pc:spChg chg="mod">
          <ac:chgData name="Ali, Syed Waqqas" userId="1b3a5f44-9498-4738-8c4e-8127257d744d" providerId="ADAL" clId="{87E1A513-5D24-4750-8F2C-30F1CDBA0A9D}" dt="2024-01-30T18:35:53.689" v="854" actId="1076"/>
          <ac:spMkLst>
            <pc:docMk/>
            <pc:sldMk cId="2119862745" sldId="338"/>
            <ac:spMk id="14" creationId="{9AC3FBE3-1588-A01A-B42E-D33CA6CAA186}"/>
          </ac:spMkLst>
        </pc:spChg>
        <pc:spChg chg="del">
          <ac:chgData name="Ali, Syed Waqqas" userId="1b3a5f44-9498-4738-8c4e-8127257d744d" providerId="ADAL" clId="{87E1A513-5D24-4750-8F2C-30F1CDBA0A9D}" dt="2024-01-30T18:35:55.979" v="855" actId="478"/>
          <ac:spMkLst>
            <pc:docMk/>
            <pc:sldMk cId="2119862745" sldId="338"/>
            <ac:spMk id="15" creationId="{AC2640DA-2A61-AC40-004F-DC3CED4EF47C}"/>
          </ac:spMkLst>
        </pc:spChg>
        <pc:spChg chg="del">
          <ac:chgData name="Ali, Syed Waqqas" userId="1b3a5f44-9498-4738-8c4e-8127257d744d" providerId="ADAL" clId="{87E1A513-5D24-4750-8F2C-30F1CDBA0A9D}" dt="2024-01-30T18:35:25.162" v="842" actId="478"/>
          <ac:spMkLst>
            <pc:docMk/>
            <pc:sldMk cId="2119862745" sldId="338"/>
            <ac:spMk id="16" creationId="{BA89DD87-D110-DF03-217E-9EF795084F81}"/>
          </ac:spMkLst>
        </pc:spChg>
        <pc:spChg chg="mod">
          <ac:chgData name="Ali, Syed Waqqas" userId="1b3a5f44-9498-4738-8c4e-8127257d744d" providerId="ADAL" clId="{87E1A513-5D24-4750-8F2C-30F1CDBA0A9D}" dt="2024-01-30T18:35:51.165" v="853" actId="1076"/>
          <ac:spMkLst>
            <pc:docMk/>
            <pc:sldMk cId="2119862745" sldId="338"/>
            <ac:spMk id="20" creationId="{CD7173C0-F12D-81AB-EAC2-0FD9AE6605EE}"/>
          </ac:spMkLst>
        </pc:spChg>
        <pc:spChg chg="del">
          <ac:chgData name="Ali, Syed Waqqas" userId="1b3a5f44-9498-4738-8c4e-8127257d744d" providerId="ADAL" clId="{87E1A513-5D24-4750-8F2C-30F1CDBA0A9D}" dt="2024-01-30T18:35:24.255" v="841" actId="478"/>
          <ac:spMkLst>
            <pc:docMk/>
            <pc:sldMk cId="2119862745" sldId="338"/>
            <ac:spMk id="21" creationId="{5ABBC78B-C2F2-D09C-B8FE-D0BA6FF32066}"/>
          </ac:spMkLst>
        </pc:spChg>
        <pc:spChg chg="add mod">
          <ac:chgData name="Ali, Syed Waqqas" userId="1b3a5f44-9498-4738-8c4e-8127257d744d" providerId="ADAL" clId="{87E1A513-5D24-4750-8F2C-30F1CDBA0A9D}" dt="2024-01-30T18:38:36.520" v="864" actId="1076"/>
          <ac:spMkLst>
            <pc:docMk/>
            <pc:sldMk cId="2119862745" sldId="338"/>
            <ac:spMk id="24" creationId="{8B50E0CD-35C7-5EA1-B403-09A181864E05}"/>
          </ac:spMkLst>
        </pc:spChg>
        <pc:spChg chg="add mod">
          <ac:chgData name="Ali, Syed Waqqas" userId="1b3a5f44-9498-4738-8c4e-8127257d744d" providerId="ADAL" clId="{87E1A513-5D24-4750-8F2C-30F1CDBA0A9D}" dt="2024-01-30T18:38:40.124" v="866" actId="1076"/>
          <ac:spMkLst>
            <pc:docMk/>
            <pc:sldMk cId="2119862745" sldId="338"/>
            <ac:spMk id="26" creationId="{F5BE79CD-0618-94E8-2996-3D07D715B42C}"/>
          </ac:spMkLst>
        </pc:spChg>
        <pc:spChg chg="del">
          <ac:chgData name="Ali, Syed Waqqas" userId="1b3a5f44-9498-4738-8c4e-8127257d744d" providerId="ADAL" clId="{87E1A513-5D24-4750-8F2C-30F1CDBA0A9D}" dt="2024-01-30T18:35:30.484" v="845" actId="478"/>
          <ac:spMkLst>
            <pc:docMk/>
            <pc:sldMk cId="2119862745" sldId="338"/>
            <ac:spMk id="27" creationId="{CE5C4A44-3386-49A9-D10E-5A18EA1E6860}"/>
          </ac:spMkLst>
        </pc:spChg>
        <pc:spChg chg="del">
          <ac:chgData name="Ali, Syed Waqqas" userId="1b3a5f44-9498-4738-8c4e-8127257d744d" providerId="ADAL" clId="{87E1A513-5D24-4750-8F2C-30F1CDBA0A9D}" dt="2024-01-30T18:35:30.484" v="845" actId="478"/>
          <ac:spMkLst>
            <pc:docMk/>
            <pc:sldMk cId="2119862745" sldId="338"/>
            <ac:spMk id="28" creationId="{D9177097-2BFF-8FF2-A250-2381028770D2}"/>
          </ac:spMkLst>
        </pc:spChg>
        <pc:spChg chg="del">
          <ac:chgData name="Ali, Syed Waqqas" userId="1b3a5f44-9498-4738-8c4e-8127257d744d" providerId="ADAL" clId="{87E1A513-5D24-4750-8F2C-30F1CDBA0A9D}" dt="2024-01-30T18:35:28.084" v="844" actId="478"/>
          <ac:spMkLst>
            <pc:docMk/>
            <pc:sldMk cId="2119862745" sldId="338"/>
            <ac:spMk id="29" creationId="{EE144DB2-DFA7-3CBA-7EFE-7E843E85CF52}"/>
          </ac:spMkLst>
        </pc:spChg>
        <pc:spChg chg="del">
          <ac:chgData name="Ali, Syed Waqqas" userId="1b3a5f44-9498-4738-8c4e-8127257d744d" providerId="ADAL" clId="{87E1A513-5D24-4750-8F2C-30F1CDBA0A9D}" dt="2024-01-30T18:35:28.084" v="844" actId="478"/>
          <ac:spMkLst>
            <pc:docMk/>
            <pc:sldMk cId="2119862745" sldId="338"/>
            <ac:spMk id="30" creationId="{F140322E-FA3D-7F1C-BCFD-B9BF3150304C}"/>
          </ac:spMkLst>
        </pc:spChg>
        <pc:spChg chg="del">
          <ac:chgData name="Ali, Syed Waqqas" userId="1b3a5f44-9498-4738-8c4e-8127257d744d" providerId="ADAL" clId="{87E1A513-5D24-4750-8F2C-30F1CDBA0A9D}" dt="2024-01-30T18:35:28.084" v="844" actId="478"/>
          <ac:spMkLst>
            <pc:docMk/>
            <pc:sldMk cId="2119862745" sldId="338"/>
            <ac:spMk id="31" creationId="{4669716F-C85F-DF81-CD04-80F7C34BDE03}"/>
          </ac:spMkLst>
        </pc:spChg>
        <pc:spChg chg="del">
          <ac:chgData name="Ali, Syed Waqqas" userId="1b3a5f44-9498-4738-8c4e-8127257d744d" providerId="ADAL" clId="{87E1A513-5D24-4750-8F2C-30F1CDBA0A9D}" dt="2024-01-30T18:35:31.695" v="846" actId="478"/>
          <ac:spMkLst>
            <pc:docMk/>
            <pc:sldMk cId="2119862745" sldId="338"/>
            <ac:spMk id="32" creationId="{F0CF6D91-48FC-95DF-659A-9F7BC43A09D7}"/>
          </ac:spMkLst>
        </pc:spChg>
        <pc:spChg chg="add mod">
          <ac:chgData name="Ali, Syed Waqqas" userId="1b3a5f44-9498-4738-8c4e-8127257d744d" providerId="ADAL" clId="{87E1A513-5D24-4750-8F2C-30F1CDBA0A9D}" dt="2024-01-30T18:38:57.109" v="869" actId="20577"/>
          <ac:spMkLst>
            <pc:docMk/>
            <pc:sldMk cId="2119862745" sldId="338"/>
            <ac:spMk id="33" creationId="{2F34DF75-F461-A580-45D8-03CA2D588CAB}"/>
          </ac:spMkLst>
        </pc:spChg>
        <pc:spChg chg="del">
          <ac:chgData name="Ali, Syed Waqqas" userId="1b3a5f44-9498-4738-8c4e-8127257d744d" providerId="ADAL" clId="{87E1A513-5D24-4750-8F2C-30F1CDBA0A9D}" dt="2024-01-30T18:35:28.084" v="844" actId="478"/>
          <ac:spMkLst>
            <pc:docMk/>
            <pc:sldMk cId="2119862745" sldId="338"/>
            <ac:spMk id="34" creationId="{BF32D7CB-AC37-8117-E115-84341642C951}"/>
          </ac:spMkLst>
        </pc:spChg>
        <pc:spChg chg="del">
          <ac:chgData name="Ali, Syed Waqqas" userId="1b3a5f44-9498-4738-8c4e-8127257d744d" providerId="ADAL" clId="{87E1A513-5D24-4750-8F2C-30F1CDBA0A9D}" dt="2024-01-30T18:35:28.084" v="844" actId="478"/>
          <ac:spMkLst>
            <pc:docMk/>
            <pc:sldMk cId="2119862745" sldId="338"/>
            <ac:spMk id="35" creationId="{EEE5F469-26B7-EF62-7EAF-53C73688145D}"/>
          </ac:spMkLst>
        </pc:spChg>
        <pc:spChg chg="del">
          <ac:chgData name="Ali, Syed Waqqas" userId="1b3a5f44-9498-4738-8c4e-8127257d744d" providerId="ADAL" clId="{87E1A513-5D24-4750-8F2C-30F1CDBA0A9D}" dt="2024-01-30T18:35:28.084" v="844" actId="478"/>
          <ac:spMkLst>
            <pc:docMk/>
            <pc:sldMk cId="2119862745" sldId="338"/>
            <ac:spMk id="37" creationId="{AE576906-84FD-84C3-663A-E89DD824B574}"/>
          </ac:spMkLst>
        </pc:spChg>
        <pc:spChg chg="del">
          <ac:chgData name="Ali, Syed Waqqas" userId="1b3a5f44-9498-4738-8c4e-8127257d744d" providerId="ADAL" clId="{87E1A513-5D24-4750-8F2C-30F1CDBA0A9D}" dt="2024-01-30T18:35:28.084" v="844" actId="478"/>
          <ac:spMkLst>
            <pc:docMk/>
            <pc:sldMk cId="2119862745" sldId="338"/>
            <ac:spMk id="38" creationId="{F1F9B770-33BE-BD27-82E4-C042AE3A1C34}"/>
          </ac:spMkLst>
        </pc:spChg>
        <pc:spChg chg="add mod">
          <ac:chgData name="Ali, Syed Waqqas" userId="1b3a5f44-9498-4738-8c4e-8127257d744d" providerId="ADAL" clId="{87E1A513-5D24-4750-8F2C-30F1CDBA0A9D}" dt="2024-01-30T18:56:47.191" v="1301" actId="1076"/>
          <ac:spMkLst>
            <pc:docMk/>
            <pc:sldMk cId="2119862745" sldId="338"/>
            <ac:spMk id="41" creationId="{2BB36BDD-8C95-CCF1-7078-752CABB946E1}"/>
          </ac:spMkLst>
        </pc:spChg>
        <pc:spChg chg="del">
          <ac:chgData name="Ali, Syed Waqqas" userId="1b3a5f44-9498-4738-8c4e-8127257d744d" providerId="ADAL" clId="{87E1A513-5D24-4750-8F2C-30F1CDBA0A9D}" dt="2024-01-30T18:35:30.484" v="845" actId="478"/>
          <ac:spMkLst>
            <pc:docMk/>
            <pc:sldMk cId="2119862745" sldId="338"/>
            <ac:spMk id="42" creationId="{B5288C27-0CA7-7452-7C82-C3A7F5329329}"/>
          </ac:spMkLst>
        </pc:spChg>
        <pc:spChg chg="del">
          <ac:chgData name="Ali, Syed Waqqas" userId="1b3a5f44-9498-4738-8c4e-8127257d744d" providerId="ADAL" clId="{87E1A513-5D24-4750-8F2C-30F1CDBA0A9D}" dt="2024-01-30T18:35:30.484" v="845" actId="478"/>
          <ac:spMkLst>
            <pc:docMk/>
            <pc:sldMk cId="2119862745" sldId="338"/>
            <ac:spMk id="43" creationId="{83D2792A-4397-5CA8-B8E1-9479F8790D17}"/>
          </ac:spMkLst>
        </pc:spChg>
        <pc:spChg chg="add mod">
          <ac:chgData name="Ali, Syed Waqqas" userId="1b3a5f44-9498-4738-8c4e-8127257d744d" providerId="ADAL" clId="{87E1A513-5D24-4750-8F2C-30F1CDBA0A9D}" dt="2024-01-30T18:56:42.938" v="1300" actId="1076"/>
          <ac:spMkLst>
            <pc:docMk/>
            <pc:sldMk cId="2119862745" sldId="338"/>
            <ac:spMk id="46" creationId="{A32C54E4-0D39-2C27-41E9-0D98F5DD39CE}"/>
          </ac:spMkLst>
        </pc:spChg>
        <pc:spChg chg="add mod">
          <ac:chgData name="Ali, Syed Waqqas" userId="1b3a5f44-9498-4738-8c4e-8127257d744d" providerId="ADAL" clId="{87E1A513-5D24-4750-8F2C-30F1CDBA0A9D}" dt="2024-01-30T18:39:54.576" v="886" actId="1076"/>
          <ac:spMkLst>
            <pc:docMk/>
            <pc:sldMk cId="2119862745" sldId="338"/>
            <ac:spMk id="47" creationId="{C1F03D4A-D117-FD68-8570-46D2AE85DCE4}"/>
          </ac:spMkLst>
        </pc:spChg>
        <pc:spChg chg="add mod">
          <ac:chgData name="Ali, Syed Waqqas" userId="1b3a5f44-9498-4738-8c4e-8127257d744d" providerId="ADAL" clId="{87E1A513-5D24-4750-8F2C-30F1CDBA0A9D}" dt="2024-01-30T18:39:54.576" v="886" actId="1076"/>
          <ac:spMkLst>
            <pc:docMk/>
            <pc:sldMk cId="2119862745" sldId="338"/>
            <ac:spMk id="48" creationId="{7D9DD76C-0016-288A-7AB2-ECF6B2CEE146}"/>
          </ac:spMkLst>
        </pc:spChg>
        <pc:spChg chg="add mod">
          <ac:chgData name="Ali, Syed Waqqas" userId="1b3a5f44-9498-4738-8c4e-8127257d744d" providerId="ADAL" clId="{87E1A513-5D24-4750-8F2C-30F1CDBA0A9D}" dt="2024-01-30T18:45:31.912" v="1099" actId="20577"/>
          <ac:spMkLst>
            <pc:docMk/>
            <pc:sldMk cId="2119862745" sldId="338"/>
            <ac:spMk id="49" creationId="{B6CB087E-BC5E-03B5-1B6D-BC68F37A6C0C}"/>
          </ac:spMkLst>
        </pc:spChg>
        <pc:spChg chg="add mod">
          <ac:chgData name="Ali, Syed Waqqas" userId="1b3a5f44-9498-4738-8c4e-8127257d744d" providerId="ADAL" clId="{87E1A513-5D24-4750-8F2C-30F1CDBA0A9D}" dt="2024-01-30T18:40:51.973" v="921" actId="1076"/>
          <ac:spMkLst>
            <pc:docMk/>
            <pc:sldMk cId="2119862745" sldId="338"/>
            <ac:spMk id="52" creationId="{9099C299-F256-BE74-A323-A72DC0B71D3C}"/>
          </ac:spMkLst>
        </pc:spChg>
        <pc:spChg chg="add mod">
          <ac:chgData name="Ali, Syed Waqqas" userId="1b3a5f44-9498-4738-8c4e-8127257d744d" providerId="ADAL" clId="{87E1A513-5D24-4750-8F2C-30F1CDBA0A9D}" dt="2024-01-30T18:41:01.242" v="923" actId="1076"/>
          <ac:spMkLst>
            <pc:docMk/>
            <pc:sldMk cId="2119862745" sldId="338"/>
            <ac:spMk id="53" creationId="{AFD76E8A-4C13-D650-EA4F-2EAAFC6DF1F7}"/>
          </ac:spMkLst>
        </pc:spChg>
        <pc:spChg chg="add mod">
          <ac:chgData name="Ali, Syed Waqqas" userId="1b3a5f44-9498-4738-8c4e-8127257d744d" providerId="ADAL" clId="{87E1A513-5D24-4750-8F2C-30F1CDBA0A9D}" dt="2024-01-30T18:41:01.242" v="923" actId="1076"/>
          <ac:spMkLst>
            <pc:docMk/>
            <pc:sldMk cId="2119862745" sldId="338"/>
            <ac:spMk id="54" creationId="{9CB2F004-30FB-14A5-3F61-E878BA6CC971}"/>
          </ac:spMkLst>
        </pc:spChg>
        <pc:spChg chg="add mod">
          <ac:chgData name="Ali, Syed Waqqas" userId="1b3a5f44-9498-4738-8c4e-8127257d744d" providerId="ADAL" clId="{87E1A513-5D24-4750-8F2C-30F1CDBA0A9D}" dt="2024-01-30T18:48:24.124" v="1215" actId="1076"/>
          <ac:spMkLst>
            <pc:docMk/>
            <pc:sldMk cId="2119862745" sldId="338"/>
            <ac:spMk id="55" creationId="{B922B945-196E-4E1D-CF7A-AFA56740C59B}"/>
          </ac:spMkLst>
        </pc:spChg>
        <pc:spChg chg="add mod">
          <ac:chgData name="Ali, Syed Waqqas" userId="1b3a5f44-9498-4738-8c4e-8127257d744d" providerId="ADAL" clId="{87E1A513-5D24-4750-8F2C-30F1CDBA0A9D}" dt="2024-01-30T18:42:09.393" v="991" actId="1076"/>
          <ac:spMkLst>
            <pc:docMk/>
            <pc:sldMk cId="2119862745" sldId="338"/>
            <ac:spMk id="60" creationId="{086A6FEC-96CE-F312-CAEB-A45BABC879EF}"/>
          </ac:spMkLst>
        </pc:spChg>
        <pc:spChg chg="add mod">
          <ac:chgData name="Ali, Syed Waqqas" userId="1b3a5f44-9498-4738-8c4e-8127257d744d" providerId="ADAL" clId="{87E1A513-5D24-4750-8F2C-30F1CDBA0A9D}" dt="2024-01-30T18:43:10.482" v="993" actId="1076"/>
          <ac:spMkLst>
            <pc:docMk/>
            <pc:sldMk cId="2119862745" sldId="338"/>
            <ac:spMk id="61" creationId="{DF8E385F-8076-5F27-AD30-14E11C977F5E}"/>
          </ac:spMkLst>
        </pc:spChg>
        <pc:spChg chg="add mod">
          <ac:chgData name="Ali, Syed Waqqas" userId="1b3a5f44-9498-4738-8c4e-8127257d744d" providerId="ADAL" clId="{87E1A513-5D24-4750-8F2C-30F1CDBA0A9D}" dt="2024-01-30T18:43:10.482" v="993" actId="1076"/>
          <ac:spMkLst>
            <pc:docMk/>
            <pc:sldMk cId="2119862745" sldId="338"/>
            <ac:spMk id="62" creationId="{FCC26CA1-BAEB-C418-E2B6-1EB7DCE1478F}"/>
          </ac:spMkLst>
        </pc:spChg>
        <pc:spChg chg="add mod">
          <ac:chgData name="Ali, Syed Waqqas" userId="1b3a5f44-9498-4738-8c4e-8127257d744d" providerId="ADAL" clId="{87E1A513-5D24-4750-8F2C-30F1CDBA0A9D}" dt="2024-01-30T18:45:38.709" v="1111" actId="20577"/>
          <ac:spMkLst>
            <pc:docMk/>
            <pc:sldMk cId="2119862745" sldId="338"/>
            <ac:spMk id="63" creationId="{1BF48B26-F5E4-E4C1-E3C7-15ABBAB5F657}"/>
          </ac:spMkLst>
        </pc:spChg>
        <pc:spChg chg="add mod">
          <ac:chgData name="Ali, Syed Waqqas" userId="1b3a5f44-9498-4738-8c4e-8127257d744d" providerId="ADAL" clId="{87E1A513-5D24-4750-8F2C-30F1CDBA0A9D}" dt="2024-01-30T18:44:27.019" v="1054" actId="1076"/>
          <ac:spMkLst>
            <pc:docMk/>
            <pc:sldMk cId="2119862745" sldId="338"/>
            <ac:spMk id="67" creationId="{9C64F5F9-5B14-64FC-F150-E0796FD927CE}"/>
          </ac:spMkLst>
        </pc:spChg>
        <pc:spChg chg="add del mod">
          <ac:chgData name="Ali, Syed Waqqas" userId="1b3a5f44-9498-4738-8c4e-8127257d744d" providerId="ADAL" clId="{87E1A513-5D24-4750-8F2C-30F1CDBA0A9D}" dt="2024-01-30T18:48:19.857" v="1212" actId="478"/>
          <ac:spMkLst>
            <pc:docMk/>
            <pc:sldMk cId="2119862745" sldId="338"/>
            <ac:spMk id="68" creationId="{5646DE94-3727-A8AC-B04E-2E81F8606C23}"/>
          </ac:spMkLst>
        </pc:spChg>
        <pc:spChg chg="add del mod">
          <ac:chgData name="Ali, Syed Waqqas" userId="1b3a5f44-9498-4738-8c4e-8127257d744d" providerId="ADAL" clId="{87E1A513-5D24-4750-8F2C-30F1CDBA0A9D}" dt="2024-01-30T18:48:21.476" v="1213" actId="478"/>
          <ac:spMkLst>
            <pc:docMk/>
            <pc:sldMk cId="2119862745" sldId="338"/>
            <ac:spMk id="73" creationId="{11C7CA08-D369-125B-21F5-EB35B30F303B}"/>
          </ac:spMkLst>
        </pc:spChg>
        <pc:spChg chg="add del mod">
          <ac:chgData name="Ali, Syed Waqqas" userId="1b3a5f44-9498-4738-8c4e-8127257d744d" providerId="ADAL" clId="{87E1A513-5D24-4750-8F2C-30F1CDBA0A9D}" dt="2024-01-30T18:48:25.443" v="1216" actId="478"/>
          <ac:spMkLst>
            <pc:docMk/>
            <pc:sldMk cId="2119862745" sldId="338"/>
            <ac:spMk id="74" creationId="{5CAFA540-845F-4A96-10A5-5A5A697B1459}"/>
          </ac:spMkLst>
        </pc:spChg>
        <pc:spChg chg="add del mod">
          <ac:chgData name="Ali, Syed Waqqas" userId="1b3a5f44-9498-4738-8c4e-8127257d744d" providerId="ADAL" clId="{87E1A513-5D24-4750-8F2C-30F1CDBA0A9D}" dt="2024-01-30T18:48:28.847" v="1220" actId="478"/>
          <ac:spMkLst>
            <pc:docMk/>
            <pc:sldMk cId="2119862745" sldId="338"/>
            <ac:spMk id="77" creationId="{39A586A6-E496-0C9A-3A58-F4577577B88E}"/>
          </ac:spMkLst>
        </pc:spChg>
        <pc:spChg chg="add del mod">
          <ac:chgData name="Ali, Syed Waqqas" userId="1b3a5f44-9498-4738-8c4e-8127257d744d" providerId="ADAL" clId="{87E1A513-5D24-4750-8F2C-30F1CDBA0A9D}" dt="2024-01-30T18:48:26.186" v="1217" actId="478"/>
          <ac:spMkLst>
            <pc:docMk/>
            <pc:sldMk cId="2119862745" sldId="338"/>
            <ac:spMk id="78" creationId="{7EF1416F-4EE4-89A8-166B-5B7D33DE4DB2}"/>
          </ac:spMkLst>
        </pc:spChg>
        <pc:spChg chg="add del mod">
          <ac:chgData name="Ali, Syed Waqqas" userId="1b3a5f44-9498-4738-8c4e-8127257d744d" providerId="ADAL" clId="{87E1A513-5D24-4750-8F2C-30F1CDBA0A9D}" dt="2024-01-30T18:48:21.476" v="1213" actId="478"/>
          <ac:spMkLst>
            <pc:docMk/>
            <pc:sldMk cId="2119862745" sldId="338"/>
            <ac:spMk id="79" creationId="{C0E5A140-A8A4-205A-E7D0-6D70EA4D0B5E}"/>
          </ac:spMkLst>
        </pc:spChg>
        <pc:spChg chg="add del mod">
          <ac:chgData name="Ali, Syed Waqqas" userId="1b3a5f44-9498-4738-8c4e-8127257d744d" providerId="ADAL" clId="{87E1A513-5D24-4750-8F2C-30F1CDBA0A9D}" dt="2024-01-30T18:48:29.817" v="1221" actId="478"/>
          <ac:spMkLst>
            <pc:docMk/>
            <pc:sldMk cId="2119862745" sldId="338"/>
            <ac:spMk id="82" creationId="{C3EACB50-8BFC-1592-5749-CF167ABD533A}"/>
          </ac:spMkLst>
        </pc:spChg>
        <pc:spChg chg="add del mod">
          <ac:chgData name="Ali, Syed Waqqas" userId="1b3a5f44-9498-4738-8c4e-8127257d744d" providerId="ADAL" clId="{87E1A513-5D24-4750-8F2C-30F1CDBA0A9D}" dt="2024-01-30T18:48:29.817" v="1221" actId="478"/>
          <ac:spMkLst>
            <pc:docMk/>
            <pc:sldMk cId="2119862745" sldId="338"/>
            <ac:spMk id="83" creationId="{D7C4CEA3-2D34-484E-2CBF-334D62950F2F}"/>
          </ac:spMkLst>
        </pc:spChg>
        <pc:spChg chg="add del mod">
          <ac:chgData name="Ali, Syed Waqqas" userId="1b3a5f44-9498-4738-8c4e-8127257d744d" providerId="ADAL" clId="{87E1A513-5D24-4750-8F2C-30F1CDBA0A9D}" dt="2024-01-30T18:48:30.735" v="1222" actId="478"/>
          <ac:spMkLst>
            <pc:docMk/>
            <pc:sldMk cId="2119862745" sldId="338"/>
            <ac:spMk id="84" creationId="{52B95331-33B2-B8F8-3F7A-1D0302A14910}"/>
          </ac:spMkLst>
        </pc:spChg>
        <pc:spChg chg="add mod">
          <ac:chgData name="Ali, Syed Waqqas" userId="1b3a5f44-9498-4738-8c4e-8127257d744d" providerId="ADAL" clId="{87E1A513-5D24-4750-8F2C-30F1CDBA0A9D}" dt="2024-01-30T18:48:54.647" v="1280" actId="1076"/>
          <ac:spMkLst>
            <pc:docMk/>
            <pc:sldMk cId="2119862745" sldId="338"/>
            <ac:spMk id="85" creationId="{10D53382-F7D9-ED29-CCA3-37BE4E86C491}"/>
          </ac:spMkLst>
        </pc:spChg>
        <pc:cxnChg chg="mod">
          <ac:chgData name="Ali, Syed Waqqas" userId="1b3a5f44-9498-4738-8c4e-8127257d744d" providerId="ADAL" clId="{87E1A513-5D24-4750-8F2C-30F1CDBA0A9D}" dt="2024-01-30T18:35:43.203" v="850" actId="1076"/>
          <ac:cxnSpMkLst>
            <pc:docMk/>
            <pc:sldMk cId="2119862745" sldId="338"/>
            <ac:cxnSpMk id="13" creationId="{BA404C93-AD19-A231-1C39-E7C35512B82B}"/>
          </ac:cxnSpMkLst>
        </pc:cxnChg>
        <pc:cxnChg chg="mod">
          <ac:chgData name="Ali, Syed Waqqas" userId="1b3a5f44-9498-4738-8c4e-8127257d744d" providerId="ADAL" clId="{87E1A513-5D24-4750-8F2C-30F1CDBA0A9D}" dt="2024-01-30T18:35:48.662" v="852" actId="1076"/>
          <ac:cxnSpMkLst>
            <pc:docMk/>
            <pc:sldMk cId="2119862745" sldId="338"/>
            <ac:cxnSpMk id="17" creationId="{299813CB-C7B8-D590-6256-24109A1664CF}"/>
          </ac:cxnSpMkLst>
        </pc:cxnChg>
        <pc:cxnChg chg="del mod">
          <ac:chgData name="Ali, Syed Waqqas" userId="1b3a5f44-9498-4738-8c4e-8127257d744d" providerId="ADAL" clId="{87E1A513-5D24-4750-8F2C-30F1CDBA0A9D}" dt="2024-01-30T18:35:25.823" v="843" actId="478"/>
          <ac:cxnSpMkLst>
            <pc:docMk/>
            <pc:sldMk cId="2119862745" sldId="338"/>
            <ac:cxnSpMk id="22" creationId="{AF1EA956-9B17-CCD1-A6B2-EF7DDDA62B87}"/>
          </ac:cxnSpMkLst>
        </pc:cxnChg>
        <pc:cxnChg chg="del">
          <ac:chgData name="Ali, Syed Waqqas" userId="1b3a5f44-9498-4738-8c4e-8127257d744d" providerId="ADAL" clId="{87E1A513-5D24-4750-8F2C-30F1CDBA0A9D}" dt="2024-01-30T18:35:30.484" v="845" actId="478"/>
          <ac:cxnSpMkLst>
            <pc:docMk/>
            <pc:sldMk cId="2119862745" sldId="338"/>
            <ac:cxnSpMk id="23" creationId="{A57B819B-19D8-3C90-2D08-CD2B2B93C32E}"/>
          </ac:cxnSpMkLst>
        </pc:cxnChg>
        <pc:cxnChg chg="del">
          <ac:chgData name="Ali, Syed Waqqas" userId="1b3a5f44-9498-4738-8c4e-8127257d744d" providerId="ADAL" clId="{87E1A513-5D24-4750-8F2C-30F1CDBA0A9D}" dt="2024-01-30T18:35:30.484" v="845" actId="478"/>
          <ac:cxnSpMkLst>
            <pc:docMk/>
            <pc:sldMk cId="2119862745" sldId="338"/>
            <ac:cxnSpMk id="25" creationId="{D2BF5AF4-0F98-2083-FDA0-571D6C5EA398}"/>
          </ac:cxnSpMkLst>
        </pc:cxnChg>
        <pc:cxnChg chg="add mod">
          <ac:chgData name="Ali, Syed Waqqas" userId="1b3a5f44-9498-4738-8c4e-8127257d744d" providerId="ADAL" clId="{87E1A513-5D24-4750-8F2C-30F1CDBA0A9D}" dt="2024-01-30T18:39:03.691" v="873" actId="14100"/>
          <ac:cxnSpMkLst>
            <pc:docMk/>
            <pc:sldMk cId="2119862745" sldId="338"/>
            <ac:cxnSpMk id="36" creationId="{3F68ED14-B497-945E-16DA-DC9AE7163559}"/>
          </ac:cxnSpMkLst>
        </pc:cxnChg>
        <pc:cxnChg chg="add mod">
          <ac:chgData name="Ali, Syed Waqqas" userId="1b3a5f44-9498-4738-8c4e-8127257d744d" providerId="ADAL" clId="{87E1A513-5D24-4750-8F2C-30F1CDBA0A9D}" dt="2024-01-30T18:44:15.068" v="1050" actId="1076"/>
          <ac:cxnSpMkLst>
            <pc:docMk/>
            <pc:sldMk cId="2119862745" sldId="338"/>
            <ac:cxnSpMk id="44" creationId="{C766DD1B-02D0-D127-C686-FA8E6073E49C}"/>
          </ac:cxnSpMkLst>
        </pc:cxnChg>
        <pc:cxnChg chg="add mod">
          <ac:chgData name="Ali, Syed Waqqas" userId="1b3a5f44-9498-4738-8c4e-8127257d744d" providerId="ADAL" clId="{87E1A513-5D24-4750-8F2C-30F1CDBA0A9D}" dt="2024-01-30T18:40:38.102" v="906" actId="14100"/>
          <ac:cxnSpMkLst>
            <pc:docMk/>
            <pc:sldMk cId="2119862745" sldId="338"/>
            <ac:cxnSpMk id="50" creationId="{332E5E37-D044-B0DD-0633-EAEDBAEE13A0}"/>
          </ac:cxnSpMkLst>
        </pc:cxnChg>
        <pc:cxnChg chg="add mod">
          <ac:chgData name="Ali, Syed Waqqas" userId="1b3a5f44-9498-4738-8c4e-8127257d744d" providerId="ADAL" clId="{87E1A513-5D24-4750-8F2C-30F1CDBA0A9D}" dt="2024-01-30T18:41:51.187" v="976" actId="1076"/>
          <ac:cxnSpMkLst>
            <pc:docMk/>
            <pc:sldMk cId="2119862745" sldId="338"/>
            <ac:cxnSpMk id="56" creationId="{08075400-3D58-FA0E-4406-AF82C1ABFFB7}"/>
          </ac:cxnSpMkLst>
        </pc:cxnChg>
        <pc:cxnChg chg="add mod">
          <ac:chgData name="Ali, Syed Waqqas" userId="1b3a5f44-9498-4738-8c4e-8127257d744d" providerId="ADAL" clId="{87E1A513-5D24-4750-8F2C-30F1CDBA0A9D}" dt="2024-01-30T18:44:24.766" v="1053" actId="14100"/>
          <ac:cxnSpMkLst>
            <pc:docMk/>
            <pc:sldMk cId="2119862745" sldId="338"/>
            <ac:cxnSpMk id="64" creationId="{D2EEE6DA-99EA-6F37-A547-671877D6854B}"/>
          </ac:cxnSpMkLst>
        </pc:cxnChg>
        <pc:cxnChg chg="add del mod">
          <ac:chgData name="Ali, Syed Waqqas" userId="1b3a5f44-9498-4738-8c4e-8127257d744d" providerId="ADAL" clId="{87E1A513-5D24-4750-8F2C-30F1CDBA0A9D}" dt="2024-01-30T18:48:21.476" v="1213" actId="478"/>
          <ac:cxnSpMkLst>
            <pc:docMk/>
            <pc:sldMk cId="2119862745" sldId="338"/>
            <ac:cxnSpMk id="69" creationId="{4220FE45-95AF-5AB0-BD87-B66C892CB233}"/>
          </ac:cxnSpMkLst>
        </pc:cxnChg>
        <pc:cxnChg chg="add del mod">
          <ac:chgData name="Ali, Syed Waqqas" userId="1b3a5f44-9498-4738-8c4e-8127257d744d" providerId="ADAL" clId="{87E1A513-5D24-4750-8F2C-30F1CDBA0A9D}" dt="2024-01-30T18:48:26.983" v="1218" actId="478"/>
          <ac:cxnSpMkLst>
            <pc:docMk/>
            <pc:sldMk cId="2119862745" sldId="338"/>
            <ac:cxnSpMk id="75" creationId="{C3B3C577-5166-095E-E09D-013A1523CF8B}"/>
          </ac:cxnSpMkLst>
        </pc:cxnChg>
      </pc:sldChg>
      <pc:sldChg chg="del">
        <pc:chgData name="Ali, Syed Waqqas" userId="1b3a5f44-9498-4738-8c4e-8127257d744d" providerId="ADAL" clId="{87E1A513-5D24-4750-8F2C-30F1CDBA0A9D}" dt="2024-01-30T18:20:01.996" v="0" actId="47"/>
        <pc:sldMkLst>
          <pc:docMk/>
          <pc:sldMk cId="3035158570" sldId="338"/>
        </pc:sldMkLst>
      </pc:sldChg>
      <pc:sldChg chg="del">
        <pc:chgData name="Ali, Syed Waqqas" userId="1b3a5f44-9498-4738-8c4e-8127257d744d" providerId="ADAL" clId="{87E1A513-5D24-4750-8F2C-30F1CDBA0A9D}" dt="2024-01-30T18:20:01.996" v="0" actId="47"/>
        <pc:sldMkLst>
          <pc:docMk/>
          <pc:sldMk cId="2685813140" sldId="339"/>
        </pc:sldMkLst>
      </pc:sldChg>
      <pc:sldChg chg="modSp add mod">
        <pc:chgData name="Ali, Syed Waqqas" userId="1b3a5f44-9498-4738-8c4e-8127257d744d" providerId="ADAL" clId="{87E1A513-5D24-4750-8F2C-30F1CDBA0A9D}" dt="2024-01-30T18:51:06.719" v="1299" actId="20577"/>
        <pc:sldMkLst>
          <pc:docMk/>
          <pc:sldMk cId="3415501624" sldId="339"/>
        </pc:sldMkLst>
        <pc:spChg chg="mod">
          <ac:chgData name="Ali, Syed Waqqas" userId="1b3a5f44-9498-4738-8c4e-8127257d744d" providerId="ADAL" clId="{87E1A513-5D24-4750-8F2C-30F1CDBA0A9D}" dt="2024-01-30T18:51:06.719" v="1299" actId="20577"/>
          <ac:spMkLst>
            <pc:docMk/>
            <pc:sldMk cId="3415501624" sldId="339"/>
            <ac:spMk id="2" creationId="{0F38800C-8A7D-E150-1D69-4C942110B9A3}"/>
          </ac:spMkLst>
        </pc:spChg>
        <pc:spChg chg="mod">
          <ac:chgData name="Ali, Syed Waqqas" userId="1b3a5f44-9498-4738-8c4e-8127257d744d" providerId="ADAL" clId="{87E1A513-5D24-4750-8F2C-30F1CDBA0A9D}" dt="2024-01-30T18:49:11.203" v="1281" actId="1076"/>
          <ac:spMkLst>
            <pc:docMk/>
            <pc:sldMk cId="3415501624" sldId="339"/>
            <ac:spMk id="41" creationId="{2BB36BDD-8C95-CCF1-7078-752CABB946E1}"/>
          </ac:spMkLst>
        </pc:spChg>
        <pc:spChg chg="mod">
          <ac:chgData name="Ali, Syed Waqqas" userId="1b3a5f44-9498-4738-8c4e-8127257d744d" providerId="ADAL" clId="{87E1A513-5D24-4750-8F2C-30F1CDBA0A9D}" dt="2024-01-30T18:49:13.785" v="1282" actId="1076"/>
          <ac:spMkLst>
            <pc:docMk/>
            <pc:sldMk cId="3415501624" sldId="339"/>
            <ac:spMk id="46" creationId="{A32C54E4-0D39-2C27-41E9-0D98F5DD39CE}"/>
          </ac:spMkLst>
        </pc:spChg>
        <pc:spChg chg="mod">
          <ac:chgData name="Ali, Syed Waqqas" userId="1b3a5f44-9498-4738-8c4e-8127257d744d" providerId="ADAL" clId="{87E1A513-5D24-4750-8F2C-30F1CDBA0A9D}" dt="2024-01-30T18:50:40.808" v="1283" actId="1076"/>
          <ac:spMkLst>
            <pc:docMk/>
            <pc:sldMk cId="3415501624" sldId="339"/>
            <ac:spMk id="77" creationId="{39A586A6-E496-0C9A-3A58-F4577577B88E}"/>
          </ac:spMkLst>
        </pc:spChg>
      </pc:sldChg>
      <pc:sldChg chg="del">
        <pc:chgData name="Ali, Syed Waqqas" userId="1b3a5f44-9498-4738-8c4e-8127257d744d" providerId="ADAL" clId="{87E1A513-5D24-4750-8F2C-30F1CDBA0A9D}" dt="2024-01-30T18:20:01.996" v="0" actId="47"/>
        <pc:sldMkLst>
          <pc:docMk/>
          <pc:sldMk cId="662111154" sldId="340"/>
        </pc:sldMkLst>
      </pc:sldChg>
      <pc:sldChg chg="modSp add mod">
        <pc:chgData name="Ali, Syed Waqqas" userId="1b3a5f44-9498-4738-8c4e-8127257d744d" providerId="ADAL" clId="{87E1A513-5D24-4750-8F2C-30F1CDBA0A9D}" dt="2024-01-30T20:08:52.966" v="1542" actId="20577"/>
        <pc:sldMkLst>
          <pc:docMk/>
          <pc:sldMk cId="4227356999" sldId="340"/>
        </pc:sldMkLst>
        <pc:spChg chg="mod">
          <ac:chgData name="Ali, Syed Waqqas" userId="1b3a5f44-9498-4738-8c4e-8127257d744d" providerId="ADAL" clId="{87E1A513-5D24-4750-8F2C-30F1CDBA0A9D}" dt="2024-01-30T20:07:59.630" v="1322" actId="20577"/>
          <ac:spMkLst>
            <pc:docMk/>
            <pc:sldMk cId="4227356999" sldId="340"/>
            <ac:spMk id="2" creationId="{0F38800C-8A7D-E150-1D69-4C942110B9A3}"/>
          </ac:spMkLst>
        </pc:spChg>
        <pc:spChg chg="mod">
          <ac:chgData name="Ali, Syed Waqqas" userId="1b3a5f44-9498-4738-8c4e-8127257d744d" providerId="ADAL" clId="{87E1A513-5D24-4750-8F2C-30F1CDBA0A9D}" dt="2024-01-30T20:08:52.966" v="1542" actId="20577"/>
          <ac:spMkLst>
            <pc:docMk/>
            <pc:sldMk cId="4227356999" sldId="340"/>
            <ac:spMk id="3" creationId="{B3B2A76D-3F08-9C2B-C3E3-4A25DA409F80}"/>
          </ac:spMkLst>
        </pc:spChg>
      </pc:sldChg>
      <pc:sldChg chg="del">
        <pc:chgData name="Ali, Syed Waqqas" userId="1b3a5f44-9498-4738-8c4e-8127257d744d" providerId="ADAL" clId="{87E1A513-5D24-4750-8F2C-30F1CDBA0A9D}" dt="2024-01-30T18:20:01.996" v="0" actId="47"/>
        <pc:sldMkLst>
          <pc:docMk/>
          <pc:sldMk cId="3356456674" sldId="341"/>
        </pc:sldMkLst>
      </pc:sldChg>
      <pc:sldChg chg="del">
        <pc:chgData name="Ali, Syed Waqqas" userId="1b3a5f44-9498-4738-8c4e-8127257d744d" providerId="ADAL" clId="{87E1A513-5D24-4750-8F2C-30F1CDBA0A9D}" dt="2024-01-30T18:20:01.996" v="0" actId="47"/>
        <pc:sldMkLst>
          <pc:docMk/>
          <pc:sldMk cId="1293257089" sldId="342"/>
        </pc:sldMkLst>
      </pc:sldChg>
      <pc:sldChg chg="del">
        <pc:chgData name="Ali, Syed Waqqas" userId="1b3a5f44-9498-4738-8c4e-8127257d744d" providerId="ADAL" clId="{87E1A513-5D24-4750-8F2C-30F1CDBA0A9D}" dt="2024-01-30T18:20:01.996" v="0" actId="47"/>
        <pc:sldMkLst>
          <pc:docMk/>
          <pc:sldMk cId="1227170434" sldId="343"/>
        </pc:sldMkLst>
      </pc:sldChg>
      <pc:sldChg chg="del">
        <pc:chgData name="Ali, Syed Waqqas" userId="1b3a5f44-9498-4738-8c4e-8127257d744d" providerId="ADAL" clId="{87E1A513-5D24-4750-8F2C-30F1CDBA0A9D}" dt="2024-01-30T18:20:01.996" v="0" actId="47"/>
        <pc:sldMkLst>
          <pc:docMk/>
          <pc:sldMk cId="3042277932" sldId="344"/>
        </pc:sldMkLst>
      </pc:sldChg>
      <pc:sldChg chg="del">
        <pc:chgData name="Ali, Syed Waqqas" userId="1b3a5f44-9498-4738-8c4e-8127257d744d" providerId="ADAL" clId="{87E1A513-5D24-4750-8F2C-30F1CDBA0A9D}" dt="2024-01-30T18:20:01.996" v="0" actId="47"/>
        <pc:sldMkLst>
          <pc:docMk/>
          <pc:sldMk cId="756707839" sldId="345"/>
        </pc:sldMkLst>
      </pc:sldChg>
      <pc:sldChg chg="del">
        <pc:chgData name="Ali, Syed Waqqas" userId="1b3a5f44-9498-4738-8c4e-8127257d744d" providerId="ADAL" clId="{87E1A513-5D24-4750-8F2C-30F1CDBA0A9D}" dt="2024-01-30T18:20:01.996" v="0" actId="47"/>
        <pc:sldMkLst>
          <pc:docMk/>
          <pc:sldMk cId="2817611919" sldId="346"/>
        </pc:sldMkLst>
      </pc:sldChg>
      <pc:sldChg chg="del">
        <pc:chgData name="Ali, Syed Waqqas" userId="1b3a5f44-9498-4738-8c4e-8127257d744d" providerId="ADAL" clId="{87E1A513-5D24-4750-8F2C-30F1CDBA0A9D}" dt="2024-01-30T18:20:01.996" v="0" actId="47"/>
        <pc:sldMkLst>
          <pc:docMk/>
          <pc:sldMk cId="3361916492" sldId="347"/>
        </pc:sldMkLst>
      </pc:sldChg>
      <pc:sldChg chg="del">
        <pc:chgData name="Ali, Syed Waqqas" userId="1b3a5f44-9498-4738-8c4e-8127257d744d" providerId="ADAL" clId="{87E1A513-5D24-4750-8F2C-30F1CDBA0A9D}" dt="2024-01-30T18:20:01.996" v="0" actId="47"/>
        <pc:sldMkLst>
          <pc:docMk/>
          <pc:sldMk cId="4134338341" sldId="348"/>
        </pc:sldMkLst>
      </pc:sldChg>
      <pc:sldChg chg="del">
        <pc:chgData name="Ali, Syed Waqqas" userId="1b3a5f44-9498-4738-8c4e-8127257d744d" providerId="ADAL" clId="{87E1A513-5D24-4750-8F2C-30F1CDBA0A9D}" dt="2024-01-30T18:20:01.996" v="0" actId="47"/>
        <pc:sldMkLst>
          <pc:docMk/>
          <pc:sldMk cId="2102866518" sldId="349"/>
        </pc:sldMkLst>
      </pc:sldChg>
      <pc:sldChg chg="del">
        <pc:chgData name="Ali, Syed Waqqas" userId="1b3a5f44-9498-4738-8c4e-8127257d744d" providerId="ADAL" clId="{87E1A513-5D24-4750-8F2C-30F1CDBA0A9D}" dt="2024-01-30T18:20:01.996" v="0" actId="47"/>
        <pc:sldMkLst>
          <pc:docMk/>
          <pc:sldMk cId="3983364003" sldId="350"/>
        </pc:sldMkLst>
      </pc:sldChg>
      <pc:sldChg chg="del">
        <pc:chgData name="Ali, Syed Waqqas" userId="1b3a5f44-9498-4738-8c4e-8127257d744d" providerId="ADAL" clId="{87E1A513-5D24-4750-8F2C-30F1CDBA0A9D}" dt="2024-01-30T18:20:01.996" v="0" actId="47"/>
        <pc:sldMkLst>
          <pc:docMk/>
          <pc:sldMk cId="293166704" sldId="351"/>
        </pc:sldMkLst>
      </pc:sldChg>
      <pc:sldChg chg="del">
        <pc:chgData name="Ali, Syed Waqqas" userId="1b3a5f44-9498-4738-8c4e-8127257d744d" providerId="ADAL" clId="{87E1A513-5D24-4750-8F2C-30F1CDBA0A9D}" dt="2024-01-30T18:20:01.996" v="0" actId="47"/>
        <pc:sldMkLst>
          <pc:docMk/>
          <pc:sldMk cId="419896622" sldId="352"/>
        </pc:sldMkLst>
      </pc:sldChg>
      <pc:sldChg chg="del">
        <pc:chgData name="Ali, Syed Waqqas" userId="1b3a5f44-9498-4738-8c4e-8127257d744d" providerId="ADAL" clId="{87E1A513-5D24-4750-8F2C-30F1CDBA0A9D}" dt="2024-01-30T18:20:01.996" v="0" actId="47"/>
        <pc:sldMkLst>
          <pc:docMk/>
          <pc:sldMk cId="3004965311" sldId="353"/>
        </pc:sldMkLst>
      </pc:sldChg>
      <pc:sldChg chg="del">
        <pc:chgData name="Ali, Syed Waqqas" userId="1b3a5f44-9498-4738-8c4e-8127257d744d" providerId="ADAL" clId="{87E1A513-5D24-4750-8F2C-30F1CDBA0A9D}" dt="2024-01-30T18:20:01.996" v="0" actId="47"/>
        <pc:sldMkLst>
          <pc:docMk/>
          <pc:sldMk cId="630772463" sldId="354"/>
        </pc:sldMkLst>
      </pc:sldChg>
      <pc:sldChg chg="del">
        <pc:chgData name="Ali, Syed Waqqas" userId="1b3a5f44-9498-4738-8c4e-8127257d744d" providerId="ADAL" clId="{87E1A513-5D24-4750-8F2C-30F1CDBA0A9D}" dt="2024-01-30T18:20:01.996" v="0" actId="47"/>
        <pc:sldMkLst>
          <pc:docMk/>
          <pc:sldMk cId="3265044659" sldId="355"/>
        </pc:sldMkLst>
      </pc:sldChg>
      <pc:sldChg chg="del">
        <pc:chgData name="Ali, Syed Waqqas" userId="1b3a5f44-9498-4738-8c4e-8127257d744d" providerId="ADAL" clId="{87E1A513-5D24-4750-8F2C-30F1CDBA0A9D}" dt="2024-01-30T18:20:01.996" v="0" actId="47"/>
        <pc:sldMkLst>
          <pc:docMk/>
          <pc:sldMk cId="1714129704" sldId="356"/>
        </pc:sldMkLst>
      </pc:sldChg>
      <pc:sldChg chg="del">
        <pc:chgData name="Ali, Syed Waqqas" userId="1b3a5f44-9498-4738-8c4e-8127257d744d" providerId="ADAL" clId="{87E1A513-5D24-4750-8F2C-30F1CDBA0A9D}" dt="2024-01-30T18:20:01.996" v="0" actId="47"/>
        <pc:sldMkLst>
          <pc:docMk/>
          <pc:sldMk cId="1892054885" sldId="357"/>
        </pc:sldMkLst>
      </pc:sldChg>
      <pc:sldChg chg="del">
        <pc:chgData name="Ali, Syed Waqqas" userId="1b3a5f44-9498-4738-8c4e-8127257d744d" providerId="ADAL" clId="{87E1A513-5D24-4750-8F2C-30F1CDBA0A9D}" dt="2024-01-30T18:20:01.996" v="0" actId="47"/>
        <pc:sldMkLst>
          <pc:docMk/>
          <pc:sldMk cId="673136379" sldId="358"/>
        </pc:sldMkLst>
      </pc:sldChg>
      <pc:sldChg chg="del">
        <pc:chgData name="Ali, Syed Waqqas" userId="1b3a5f44-9498-4738-8c4e-8127257d744d" providerId="ADAL" clId="{87E1A513-5D24-4750-8F2C-30F1CDBA0A9D}" dt="2024-01-30T18:20:01.996" v="0" actId="47"/>
        <pc:sldMkLst>
          <pc:docMk/>
          <pc:sldMk cId="2769292298" sldId="359"/>
        </pc:sldMkLst>
      </pc:sldChg>
      <pc:sldChg chg="del">
        <pc:chgData name="Ali, Syed Waqqas" userId="1b3a5f44-9498-4738-8c4e-8127257d744d" providerId="ADAL" clId="{87E1A513-5D24-4750-8F2C-30F1CDBA0A9D}" dt="2024-01-30T18:20:01.996" v="0" actId="47"/>
        <pc:sldMkLst>
          <pc:docMk/>
          <pc:sldMk cId="2390717667" sldId="360"/>
        </pc:sldMkLst>
      </pc:sldChg>
      <pc:sldChg chg="del">
        <pc:chgData name="Ali, Syed Waqqas" userId="1b3a5f44-9498-4738-8c4e-8127257d744d" providerId="ADAL" clId="{87E1A513-5D24-4750-8F2C-30F1CDBA0A9D}" dt="2024-01-30T18:20:01.996" v="0" actId="47"/>
        <pc:sldMkLst>
          <pc:docMk/>
          <pc:sldMk cId="3741107085" sldId="361"/>
        </pc:sldMkLst>
      </pc:sldChg>
      <pc:sldChg chg="del">
        <pc:chgData name="Ali, Syed Waqqas" userId="1b3a5f44-9498-4738-8c4e-8127257d744d" providerId="ADAL" clId="{87E1A513-5D24-4750-8F2C-30F1CDBA0A9D}" dt="2024-01-30T18:20:01.996" v="0" actId="47"/>
        <pc:sldMkLst>
          <pc:docMk/>
          <pc:sldMk cId="2316633237" sldId="362"/>
        </pc:sldMkLst>
      </pc:sldChg>
      <pc:sldChg chg="del">
        <pc:chgData name="Ali, Syed Waqqas" userId="1b3a5f44-9498-4738-8c4e-8127257d744d" providerId="ADAL" clId="{87E1A513-5D24-4750-8F2C-30F1CDBA0A9D}" dt="2024-01-30T18:20:01.996" v="0" actId="47"/>
        <pc:sldMkLst>
          <pc:docMk/>
          <pc:sldMk cId="2995959186" sldId="363"/>
        </pc:sldMkLst>
      </pc:sldChg>
      <pc:sldChg chg="del">
        <pc:chgData name="Ali, Syed Waqqas" userId="1b3a5f44-9498-4738-8c4e-8127257d744d" providerId="ADAL" clId="{87E1A513-5D24-4750-8F2C-30F1CDBA0A9D}" dt="2024-01-30T18:20:01.996" v="0" actId="47"/>
        <pc:sldMkLst>
          <pc:docMk/>
          <pc:sldMk cId="226002757" sldId="364"/>
        </pc:sldMkLst>
      </pc:sldChg>
      <pc:sldChg chg="del">
        <pc:chgData name="Ali, Syed Waqqas" userId="1b3a5f44-9498-4738-8c4e-8127257d744d" providerId="ADAL" clId="{87E1A513-5D24-4750-8F2C-30F1CDBA0A9D}" dt="2024-01-30T18:20:01.996" v="0" actId="47"/>
        <pc:sldMkLst>
          <pc:docMk/>
          <pc:sldMk cId="399234972" sldId="365"/>
        </pc:sldMkLst>
      </pc:sldChg>
      <pc:sldChg chg="del">
        <pc:chgData name="Ali, Syed Waqqas" userId="1b3a5f44-9498-4738-8c4e-8127257d744d" providerId="ADAL" clId="{87E1A513-5D24-4750-8F2C-30F1CDBA0A9D}" dt="2024-01-30T18:20:01.996" v="0" actId="47"/>
        <pc:sldMkLst>
          <pc:docMk/>
          <pc:sldMk cId="1340608350" sldId="366"/>
        </pc:sldMkLst>
      </pc:sldChg>
      <pc:sldChg chg="del">
        <pc:chgData name="Ali, Syed Waqqas" userId="1b3a5f44-9498-4738-8c4e-8127257d744d" providerId="ADAL" clId="{87E1A513-5D24-4750-8F2C-30F1CDBA0A9D}" dt="2024-01-30T18:20:01.996" v="0" actId="47"/>
        <pc:sldMkLst>
          <pc:docMk/>
          <pc:sldMk cId="3247387191" sldId="367"/>
        </pc:sldMkLst>
      </pc:sldChg>
      <pc:sldChg chg="del">
        <pc:chgData name="Ali, Syed Waqqas" userId="1b3a5f44-9498-4738-8c4e-8127257d744d" providerId="ADAL" clId="{87E1A513-5D24-4750-8F2C-30F1CDBA0A9D}" dt="2024-01-30T18:20:01.996" v="0" actId="47"/>
        <pc:sldMkLst>
          <pc:docMk/>
          <pc:sldMk cId="1961993155" sldId="368"/>
        </pc:sldMkLst>
      </pc:sldChg>
      <pc:sldChg chg="del">
        <pc:chgData name="Ali, Syed Waqqas" userId="1b3a5f44-9498-4738-8c4e-8127257d744d" providerId="ADAL" clId="{87E1A513-5D24-4750-8F2C-30F1CDBA0A9D}" dt="2024-01-30T18:20:01.996" v="0" actId="47"/>
        <pc:sldMkLst>
          <pc:docMk/>
          <pc:sldMk cId="2768718286" sldId="369"/>
        </pc:sldMkLst>
      </pc:sldChg>
      <pc:sldChg chg="del">
        <pc:chgData name="Ali, Syed Waqqas" userId="1b3a5f44-9498-4738-8c4e-8127257d744d" providerId="ADAL" clId="{87E1A513-5D24-4750-8F2C-30F1CDBA0A9D}" dt="2024-01-30T18:20:01.996" v="0" actId="47"/>
        <pc:sldMkLst>
          <pc:docMk/>
          <pc:sldMk cId="885828506" sldId="370"/>
        </pc:sldMkLst>
      </pc:sldChg>
      <pc:sldChg chg="del">
        <pc:chgData name="Ali, Syed Waqqas" userId="1b3a5f44-9498-4738-8c4e-8127257d744d" providerId="ADAL" clId="{87E1A513-5D24-4750-8F2C-30F1CDBA0A9D}" dt="2024-01-30T18:20:01.996" v="0" actId="47"/>
        <pc:sldMkLst>
          <pc:docMk/>
          <pc:sldMk cId="3983367424" sldId="371"/>
        </pc:sldMkLst>
      </pc:sldChg>
      <pc:sldChg chg="del">
        <pc:chgData name="Ali, Syed Waqqas" userId="1b3a5f44-9498-4738-8c4e-8127257d744d" providerId="ADAL" clId="{87E1A513-5D24-4750-8F2C-30F1CDBA0A9D}" dt="2024-01-30T18:20:01.996" v="0" actId="47"/>
        <pc:sldMkLst>
          <pc:docMk/>
          <pc:sldMk cId="2986992906" sldId="372"/>
        </pc:sldMkLst>
      </pc:sldChg>
      <pc:sldChg chg="del">
        <pc:chgData name="Ali, Syed Waqqas" userId="1b3a5f44-9498-4738-8c4e-8127257d744d" providerId="ADAL" clId="{87E1A513-5D24-4750-8F2C-30F1CDBA0A9D}" dt="2024-01-30T18:20:01.996" v="0" actId="47"/>
        <pc:sldMkLst>
          <pc:docMk/>
          <pc:sldMk cId="3680024371" sldId="373"/>
        </pc:sldMkLst>
      </pc:sldChg>
      <pc:sldChg chg="del">
        <pc:chgData name="Ali, Syed Waqqas" userId="1b3a5f44-9498-4738-8c4e-8127257d744d" providerId="ADAL" clId="{87E1A513-5D24-4750-8F2C-30F1CDBA0A9D}" dt="2024-01-30T18:20:01.996" v="0" actId="47"/>
        <pc:sldMkLst>
          <pc:docMk/>
          <pc:sldMk cId="409349198" sldId="374"/>
        </pc:sldMkLst>
      </pc:sldChg>
      <pc:sldChg chg="del">
        <pc:chgData name="Ali, Syed Waqqas" userId="1b3a5f44-9498-4738-8c4e-8127257d744d" providerId="ADAL" clId="{87E1A513-5D24-4750-8F2C-30F1CDBA0A9D}" dt="2024-01-30T18:20:01.996" v="0" actId="47"/>
        <pc:sldMkLst>
          <pc:docMk/>
          <pc:sldMk cId="1425207810" sldId="375"/>
        </pc:sldMkLst>
      </pc:sldChg>
      <pc:sldChg chg="del">
        <pc:chgData name="Ali, Syed Waqqas" userId="1b3a5f44-9498-4738-8c4e-8127257d744d" providerId="ADAL" clId="{87E1A513-5D24-4750-8F2C-30F1CDBA0A9D}" dt="2024-01-30T18:20:01.996" v="0" actId="47"/>
        <pc:sldMkLst>
          <pc:docMk/>
          <pc:sldMk cId="963848547" sldId="376"/>
        </pc:sldMkLst>
      </pc:sldChg>
      <pc:sldChg chg="del">
        <pc:chgData name="Ali, Syed Waqqas" userId="1b3a5f44-9498-4738-8c4e-8127257d744d" providerId="ADAL" clId="{87E1A513-5D24-4750-8F2C-30F1CDBA0A9D}" dt="2024-01-30T18:20:01.996" v="0" actId="47"/>
        <pc:sldMkLst>
          <pc:docMk/>
          <pc:sldMk cId="765627840" sldId="377"/>
        </pc:sldMkLst>
      </pc:sldChg>
    </pc:docChg>
  </pc:docChgLst>
  <pc:docChgLst>
    <pc:chgData name="Ali, Syed Waqqas" userId="1b3a5f44-9498-4738-8c4e-8127257d744d" providerId="ADAL" clId="{C60846EF-678B-48A1-B445-90CEAA282AFB}"/>
    <pc:docChg chg="custSel addSld modSld">
      <pc:chgData name="Ali, Syed Waqqas" userId="1b3a5f44-9498-4738-8c4e-8127257d744d" providerId="ADAL" clId="{C60846EF-678B-48A1-B445-90CEAA282AFB}" dt="2024-01-23T21:01:19.144" v="211" actId="478"/>
      <pc:docMkLst>
        <pc:docMk/>
      </pc:docMkLst>
      <pc:sldChg chg="delSp mod">
        <pc:chgData name="Ali, Syed Waqqas" userId="1b3a5f44-9498-4738-8c4e-8127257d744d" providerId="ADAL" clId="{C60846EF-678B-48A1-B445-90CEAA282AFB}" dt="2024-01-23T21:01:19.144" v="211" actId="478"/>
        <pc:sldMkLst>
          <pc:docMk/>
          <pc:sldMk cId="2021725047" sldId="313"/>
        </pc:sldMkLst>
        <pc:spChg chg="del">
          <ac:chgData name="Ali, Syed Waqqas" userId="1b3a5f44-9498-4738-8c4e-8127257d744d" providerId="ADAL" clId="{C60846EF-678B-48A1-B445-90CEAA282AFB}" dt="2024-01-23T21:01:19.144" v="211" actId="478"/>
          <ac:spMkLst>
            <pc:docMk/>
            <pc:sldMk cId="2021725047" sldId="313"/>
            <ac:spMk id="4" creationId="{49959AFF-12A6-2BF9-0391-BF2E7E44A9BF}"/>
          </ac:spMkLst>
        </pc:spChg>
      </pc:sldChg>
      <pc:sldChg chg="modSp mod">
        <pc:chgData name="Ali, Syed Waqqas" userId="1b3a5f44-9498-4738-8c4e-8127257d744d" providerId="ADAL" clId="{C60846EF-678B-48A1-B445-90CEAA282AFB}" dt="2024-01-23T19:55:46.566" v="101" actId="27636"/>
        <pc:sldMkLst>
          <pc:docMk/>
          <pc:sldMk cId="126515380" sldId="325"/>
        </pc:sldMkLst>
        <pc:spChg chg="mod">
          <ac:chgData name="Ali, Syed Waqqas" userId="1b3a5f44-9498-4738-8c4e-8127257d744d" providerId="ADAL" clId="{C60846EF-678B-48A1-B445-90CEAA282AFB}" dt="2024-01-23T19:55:46.566" v="101" actId="27636"/>
          <ac:spMkLst>
            <pc:docMk/>
            <pc:sldMk cId="126515380" sldId="325"/>
            <ac:spMk id="3" creationId="{B3B2A76D-3F08-9C2B-C3E3-4A25DA409F80}"/>
          </ac:spMkLst>
        </pc:spChg>
      </pc:sldChg>
      <pc:sldChg chg="modSp mod">
        <pc:chgData name="Ali, Syed Waqqas" userId="1b3a5f44-9498-4738-8c4e-8127257d744d" providerId="ADAL" clId="{C60846EF-678B-48A1-B445-90CEAA282AFB}" dt="2024-01-23T19:56:09.006" v="102" actId="207"/>
        <pc:sldMkLst>
          <pc:docMk/>
          <pc:sldMk cId="3162934042" sldId="327"/>
        </pc:sldMkLst>
        <pc:spChg chg="mod">
          <ac:chgData name="Ali, Syed Waqqas" userId="1b3a5f44-9498-4738-8c4e-8127257d744d" providerId="ADAL" clId="{C60846EF-678B-48A1-B445-90CEAA282AFB}" dt="2024-01-23T19:56:09.006" v="102" actId="207"/>
          <ac:spMkLst>
            <pc:docMk/>
            <pc:sldMk cId="3162934042" sldId="327"/>
            <ac:spMk id="3" creationId="{B3B2A76D-3F08-9C2B-C3E3-4A25DA409F80}"/>
          </ac:spMkLst>
        </pc:spChg>
      </pc:sldChg>
      <pc:sldChg chg="modSp mod">
        <pc:chgData name="Ali, Syed Waqqas" userId="1b3a5f44-9498-4738-8c4e-8127257d744d" providerId="ADAL" clId="{C60846EF-678B-48A1-B445-90CEAA282AFB}" dt="2024-01-23T19:56:21.385" v="103" actId="20577"/>
        <pc:sldMkLst>
          <pc:docMk/>
          <pc:sldMk cId="1697353793" sldId="328"/>
        </pc:sldMkLst>
        <pc:spChg chg="mod">
          <ac:chgData name="Ali, Syed Waqqas" userId="1b3a5f44-9498-4738-8c4e-8127257d744d" providerId="ADAL" clId="{C60846EF-678B-48A1-B445-90CEAA282AFB}" dt="2024-01-23T19:56:21.385" v="103" actId="20577"/>
          <ac:spMkLst>
            <pc:docMk/>
            <pc:sldMk cId="1697353793" sldId="328"/>
            <ac:spMk id="3" creationId="{B3B2A76D-3F08-9C2B-C3E3-4A25DA409F80}"/>
          </ac:spMkLst>
        </pc:spChg>
      </pc:sldChg>
      <pc:sldChg chg="modSp">
        <pc:chgData name="Ali, Syed Waqqas" userId="1b3a5f44-9498-4738-8c4e-8127257d744d" providerId="ADAL" clId="{C60846EF-678B-48A1-B445-90CEAA282AFB}" dt="2024-01-23T20:04:35.144" v="107" actId="403"/>
        <pc:sldMkLst>
          <pc:docMk/>
          <pc:sldMk cId="1009290015" sldId="330"/>
        </pc:sldMkLst>
        <pc:spChg chg="mod">
          <ac:chgData name="Ali, Syed Waqqas" userId="1b3a5f44-9498-4738-8c4e-8127257d744d" providerId="ADAL" clId="{C60846EF-678B-48A1-B445-90CEAA282AFB}" dt="2024-01-23T20:04:35.144" v="107" actId="403"/>
          <ac:spMkLst>
            <pc:docMk/>
            <pc:sldMk cId="1009290015" sldId="330"/>
            <ac:spMk id="3" creationId="{B3B2A76D-3F08-9C2B-C3E3-4A25DA409F80}"/>
          </ac:spMkLst>
        </pc:spChg>
      </pc:sldChg>
      <pc:sldChg chg="modSp mod">
        <pc:chgData name="Ali, Syed Waqqas" userId="1b3a5f44-9498-4738-8c4e-8127257d744d" providerId="ADAL" clId="{C60846EF-678B-48A1-B445-90CEAA282AFB}" dt="2024-01-23T20:04:28.931" v="105" actId="403"/>
        <pc:sldMkLst>
          <pc:docMk/>
          <pc:sldMk cId="522826630" sldId="331"/>
        </pc:sldMkLst>
        <pc:spChg chg="mod">
          <ac:chgData name="Ali, Syed Waqqas" userId="1b3a5f44-9498-4738-8c4e-8127257d744d" providerId="ADAL" clId="{C60846EF-678B-48A1-B445-90CEAA282AFB}" dt="2024-01-23T20:04:28.931" v="105" actId="403"/>
          <ac:spMkLst>
            <pc:docMk/>
            <pc:sldMk cId="522826630" sldId="331"/>
            <ac:spMk id="3" creationId="{B3B2A76D-3F08-9C2B-C3E3-4A25DA409F80}"/>
          </ac:spMkLst>
        </pc:spChg>
      </pc:sldChg>
      <pc:sldChg chg="modSp mod">
        <pc:chgData name="Ali, Syed Waqqas" userId="1b3a5f44-9498-4738-8c4e-8127257d744d" providerId="ADAL" clId="{C60846EF-678B-48A1-B445-90CEAA282AFB}" dt="2024-01-23T20:05:23.685" v="123" actId="20577"/>
        <pc:sldMkLst>
          <pc:docMk/>
          <pc:sldMk cId="2409605237" sldId="334"/>
        </pc:sldMkLst>
        <pc:spChg chg="mod">
          <ac:chgData name="Ali, Syed Waqqas" userId="1b3a5f44-9498-4738-8c4e-8127257d744d" providerId="ADAL" clId="{C60846EF-678B-48A1-B445-90CEAA282AFB}" dt="2024-01-23T20:05:23.685" v="123" actId="20577"/>
          <ac:spMkLst>
            <pc:docMk/>
            <pc:sldMk cId="2409605237" sldId="334"/>
            <ac:spMk id="3" creationId="{B3B2A76D-3F08-9C2B-C3E3-4A25DA409F80}"/>
          </ac:spMkLst>
        </pc:spChg>
      </pc:sldChg>
      <pc:sldChg chg="modSp mod">
        <pc:chgData name="Ali, Syed Waqqas" userId="1b3a5f44-9498-4738-8c4e-8127257d744d" providerId="ADAL" clId="{C60846EF-678B-48A1-B445-90CEAA282AFB}" dt="2024-01-23T20:05:13.461" v="116" actId="20577"/>
        <pc:sldMkLst>
          <pc:docMk/>
          <pc:sldMk cId="281419329" sldId="335"/>
        </pc:sldMkLst>
        <pc:spChg chg="mod">
          <ac:chgData name="Ali, Syed Waqqas" userId="1b3a5f44-9498-4738-8c4e-8127257d744d" providerId="ADAL" clId="{C60846EF-678B-48A1-B445-90CEAA282AFB}" dt="2024-01-23T20:05:13.461" v="116" actId="20577"/>
          <ac:spMkLst>
            <pc:docMk/>
            <pc:sldMk cId="281419329" sldId="335"/>
            <ac:spMk id="3" creationId="{B3B2A76D-3F08-9C2B-C3E3-4A25DA409F80}"/>
          </ac:spMkLst>
        </pc:spChg>
      </pc:sldChg>
      <pc:sldChg chg="modSp mod">
        <pc:chgData name="Ali, Syed Waqqas" userId="1b3a5f44-9498-4738-8c4e-8127257d744d" providerId="ADAL" clId="{C60846EF-678B-48A1-B445-90CEAA282AFB}" dt="2024-01-23T20:06:12.740" v="132" actId="113"/>
        <pc:sldMkLst>
          <pc:docMk/>
          <pc:sldMk cId="852373297" sldId="337"/>
        </pc:sldMkLst>
        <pc:spChg chg="mod">
          <ac:chgData name="Ali, Syed Waqqas" userId="1b3a5f44-9498-4738-8c4e-8127257d744d" providerId="ADAL" clId="{C60846EF-678B-48A1-B445-90CEAA282AFB}" dt="2024-01-23T20:06:12.740" v="132" actId="113"/>
          <ac:spMkLst>
            <pc:docMk/>
            <pc:sldMk cId="852373297" sldId="337"/>
            <ac:spMk id="3" creationId="{B3B2A76D-3F08-9C2B-C3E3-4A25DA409F80}"/>
          </ac:spMkLst>
        </pc:spChg>
      </pc:sldChg>
      <pc:sldChg chg="modSp mod">
        <pc:chgData name="Ali, Syed Waqqas" userId="1b3a5f44-9498-4738-8c4e-8127257d744d" providerId="ADAL" clId="{C60846EF-678B-48A1-B445-90CEAA282AFB}" dt="2024-01-23T20:07:30.021" v="210" actId="403"/>
        <pc:sldMkLst>
          <pc:docMk/>
          <pc:sldMk cId="3410420799" sldId="347"/>
        </pc:sldMkLst>
        <pc:spChg chg="mod">
          <ac:chgData name="Ali, Syed Waqqas" userId="1b3a5f44-9498-4738-8c4e-8127257d744d" providerId="ADAL" clId="{C60846EF-678B-48A1-B445-90CEAA282AFB}" dt="2024-01-23T20:07:30.021" v="210" actId="403"/>
          <ac:spMkLst>
            <pc:docMk/>
            <pc:sldMk cId="3410420799" sldId="347"/>
            <ac:spMk id="3" creationId="{B3B2A76D-3F08-9C2B-C3E3-4A25DA409F80}"/>
          </ac:spMkLst>
        </pc:spChg>
      </pc:sldChg>
      <pc:sldChg chg="modSp add mod">
        <pc:chgData name="Ali, Syed Waqqas" userId="1b3a5f44-9498-4738-8c4e-8127257d744d" providerId="ADAL" clId="{C60846EF-678B-48A1-B445-90CEAA282AFB}" dt="2024-01-23T19:38:23.825" v="64" actId="20577"/>
        <pc:sldMkLst>
          <pc:docMk/>
          <pc:sldMk cId="1714156620" sldId="348"/>
        </pc:sldMkLst>
        <pc:spChg chg="mod">
          <ac:chgData name="Ali, Syed Waqqas" userId="1b3a5f44-9498-4738-8c4e-8127257d744d" providerId="ADAL" clId="{C60846EF-678B-48A1-B445-90CEAA282AFB}" dt="2024-01-23T19:37:41.463" v="22" actId="20577"/>
          <ac:spMkLst>
            <pc:docMk/>
            <pc:sldMk cId="1714156620" sldId="348"/>
            <ac:spMk id="2" creationId="{0F38800C-8A7D-E150-1D69-4C942110B9A3}"/>
          </ac:spMkLst>
        </pc:spChg>
        <pc:spChg chg="mod">
          <ac:chgData name="Ali, Syed Waqqas" userId="1b3a5f44-9498-4738-8c4e-8127257d744d" providerId="ADAL" clId="{C60846EF-678B-48A1-B445-90CEAA282AFB}" dt="2024-01-23T19:38:23.825" v="64" actId="20577"/>
          <ac:spMkLst>
            <pc:docMk/>
            <pc:sldMk cId="1714156620" sldId="348"/>
            <ac:spMk id="3" creationId="{B3B2A76D-3F08-9C2B-C3E3-4A25DA409F80}"/>
          </ac:spMkLst>
        </pc:spChg>
      </pc:sldChg>
    </pc:docChg>
  </pc:docChgLst>
  <pc:docChgLst>
    <pc:chgData name="Ali, Syed Waqqas" userId="1b3a5f44-9498-4738-8c4e-8127257d744d" providerId="ADAL" clId="{FFEE2D67-A7FB-4823-B677-76D25811BE8B}"/>
    <pc:docChg chg="undo custSel addSld delSld modSld sldOrd">
      <pc:chgData name="Ali, Syed Waqqas" userId="1b3a5f44-9498-4738-8c4e-8127257d744d" providerId="ADAL" clId="{FFEE2D67-A7FB-4823-B677-76D25811BE8B}" dt="2024-01-23T11:42:15.910" v="13425" actId="20577"/>
      <pc:docMkLst>
        <pc:docMk/>
      </pc:docMkLst>
      <pc:sldChg chg="modSp mod">
        <pc:chgData name="Ali, Syed Waqqas" userId="1b3a5f44-9498-4738-8c4e-8127257d744d" providerId="ADAL" clId="{FFEE2D67-A7FB-4823-B677-76D25811BE8B}" dt="2024-01-23T09:37:07.783" v="5632" actId="20577"/>
        <pc:sldMkLst>
          <pc:docMk/>
          <pc:sldMk cId="934841674" sldId="256"/>
        </pc:sldMkLst>
        <pc:spChg chg="mod">
          <ac:chgData name="Ali, Syed Waqqas" userId="1b3a5f44-9498-4738-8c4e-8127257d744d" providerId="ADAL" clId="{FFEE2D67-A7FB-4823-B677-76D25811BE8B}" dt="2024-01-23T09:37:07.783" v="5632" actId="20577"/>
          <ac:spMkLst>
            <pc:docMk/>
            <pc:sldMk cId="934841674" sldId="256"/>
            <ac:spMk id="3" creationId="{EDA51176-E25E-ED77-CF76-5626FE212321}"/>
          </ac:spMkLst>
        </pc:spChg>
      </pc:sldChg>
      <pc:sldChg chg="modSp mod ord">
        <pc:chgData name="Ali, Syed Waqqas" userId="1b3a5f44-9498-4738-8c4e-8127257d744d" providerId="ADAL" clId="{FFEE2D67-A7FB-4823-B677-76D25811BE8B}" dt="2024-01-23T10:30:40.811" v="9274" actId="20577"/>
        <pc:sldMkLst>
          <pc:docMk/>
          <pc:sldMk cId="3375649757" sldId="257"/>
        </pc:sldMkLst>
        <pc:spChg chg="mod">
          <ac:chgData name="Ali, Syed Waqqas" userId="1b3a5f44-9498-4738-8c4e-8127257d744d" providerId="ADAL" clId="{FFEE2D67-A7FB-4823-B677-76D25811BE8B}" dt="2024-01-23T10:25:52.925" v="8968" actId="20577"/>
          <ac:spMkLst>
            <pc:docMk/>
            <pc:sldMk cId="3375649757" sldId="257"/>
            <ac:spMk id="2" creationId="{0F38800C-8A7D-E150-1D69-4C942110B9A3}"/>
          </ac:spMkLst>
        </pc:spChg>
        <pc:spChg chg="mod">
          <ac:chgData name="Ali, Syed Waqqas" userId="1b3a5f44-9498-4738-8c4e-8127257d744d" providerId="ADAL" clId="{FFEE2D67-A7FB-4823-B677-76D25811BE8B}" dt="2024-01-23T10:30:18.070" v="9258" actId="114"/>
          <ac:spMkLst>
            <pc:docMk/>
            <pc:sldMk cId="3375649757" sldId="257"/>
            <ac:spMk id="3" creationId="{B3B2A76D-3F08-9C2B-C3E3-4A25DA409F80}"/>
          </ac:spMkLst>
        </pc:spChg>
        <pc:spChg chg="mod">
          <ac:chgData name="Ali, Syed Waqqas" userId="1b3a5f44-9498-4738-8c4e-8127257d744d" providerId="ADAL" clId="{FFEE2D67-A7FB-4823-B677-76D25811BE8B}" dt="2024-01-23T10:30:40.811" v="9274" actId="20577"/>
          <ac:spMkLst>
            <pc:docMk/>
            <pc:sldMk cId="3375649757" sldId="257"/>
            <ac:spMk id="8" creationId="{0B58A229-77C1-434D-D9A7-9FF908E4DB29}"/>
          </ac:spMkLst>
        </pc:spChg>
      </pc:sldChg>
      <pc:sldChg chg="addSp modSp add mod">
        <pc:chgData name="Ali, Syed Waqqas" userId="1b3a5f44-9498-4738-8c4e-8127257d744d" providerId="ADAL" clId="{FFEE2D67-A7FB-4823-B677-76D25811BE8B}" dt="2024-01-22T16:58:06.737" v="334" actId="1076"/>
        <pc:sldMkLst>
          <pc:docMk/>
          <pc:sldMk cId="1010265778" sldId="289"/>
        </pc:sldMkLst>
        <pc:spChg chg="mod">
          <ac:chgData name="Ali, Syed Waqqas" userId="1b3a5f44-9498-4738-8c4e-8127257d744d" providerId="ADAL" clId="{FFEE2D67-A7FB-4823-B677-76D25811BE8B}" dt="2024-01-22T16:55:54.185" v="23" actId="20577"/>
          <ac:spMkLst>
            <pc:docMk/>
            <pc:sldMk cId="1010265778" sldId="289"/>
            <ac:spMk id="2" creationId="{0F38800C-8A7D-E150-1D69-4C942110B9A3}"/>
          </ac:spMkLst>
        </pc:spChg>
        <pc:spChg chg="mod">
          <ac:chgData name="Ali, Syed Waqqas" userId="1b3a5f44-9498-4738-8c4e-8127257d744d" providerId="ADAL" clId="{FFEE2D67-A7FB-4823-B677-76D25811BE8B}" dt="2024-01-22T16:56:10.581" v="106" actId="20577"/>
          <ac:spMkLst>
            <pc:docMk/>
            <pc:sldMk cId="1010265778" sldId="289"/>
            <ac:spMk id="3" creationId="{B3B2A76D-3F08-9C2B-C3E3-4A25DA409F80}"/>
          </ac:spMkLst>
        </pc:spChg>
        <pc:picChg chg="add mod">
          <ac:chgData name="Ali, Syed Waqqas" userId="1b3a5f44-9498-4738-8c4e-8127257d744d" providerId="ADAL" clId="{FFEE2D67-A7FB-4823-B677-76D25811BE8B}" dt="2024-01-22T16:58:06.737" v="334" actId="1076"/>
          <ac:picMkLst>
            <pc:docMk/>
            <pc:sldMk cId="1010265778" sldId="289"/>
            <ac:picMk id="10" creationId="{246D80D6-606B-95C4-4A03-D7F3F82CF3ED}"/>
          </ac:picMkLst>
        </pc:picChg>
      </pc:sldChg>
      <pc:sldChg chg="del">
        <pc:chgData name="Ali, Syed Waqqas" userId="1b3a5f44-9498-4738-8c4e-8127257d744d" providerId="ADAL" clId="{FFEE2D67-A7FB-4823-B677-76D25811BE8B}" dt="2024-01-22T16:55:29.322" v="0" actId="47"/>
        <pc:sldMkLst>
          <pc:docMk/>
          <pc:sldMk cId="3874175370" sldId="289"/>
        </pc:sldMkLst>
      </pc:sldChg>
      <pc:sldChg chg="modSp add mod">
        <pc:chgData name="Ali, Syed Waqqas" userId="1b3a5f44-9498-4738-8c4e-8127257d744d" providerId="ADAL" clId="{FFEE2D67-A7FB-4823-B677-76D25811BE8B}" dt="2024-01-22T16:57:31.141" v="330" actId="403"/>
        <pc:sldMkLst>
          <pc:docMk/>
          <pc:sldMk cId="1467374830" sldId="290"/>
        </pc:sldMkLst>
        <pc:spChg chg="mod">
          <ac:chgData name="Ali, Syed Waqqas" userId="1b3a5f44-9498-4738-8c4e-8127257d744d" providerId="ADAL" clId="{FFEE2D67-A7FB-4823-B677-76D25811BE8B}" dt="2024-01-22T16:56:34.324" v="127" actId="20577"/>
          <ac:spMkLst>
            <pc:docMk/>
            <pc:sldMk cId="1467374830" sldId="290"/>
            <ac:spMk id="2" creationId="{0F38800C-8A7D-E150-1D69-4C942110B9A3}"/>
          </ac:spMkLst>
        </pc:spChg>
        <pc:spChg chg="mod">
          <ac:chgData name="Ali, Syed Waqqas" userId="1b3a5f44-9498-4738-8c4e-8127257d744d" providerId="ADAL" clId="{FFEE2D67-A7FB-4823-B677-76D25811BE8B}" dt="2024-01-22T16:57:31.141" v="330" actId="403"/>
          <ac:spMkLst>
            <pc:docMk/>
            <pc:sldMk cId="1467374830" sldId="290"/>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4193791558" sldId="290"/>
        </pc:sldMkLst>
      </pc:sldChg>
      <pc:sldChg chg="del">
        <pc:chgData name="Ali, Syed Waqqas" userId="1b3a5f44-9498-4738-8c4e-8127257d744d" providerId="ADAL" clId="{FFEE2D67-A7FB-4823-B677-76D25811BE8B}" dt="2024-01-22T16:55:29.322" v="0" actId="47"/>
        <pc:sldMkLst>
          <pc:docMk/>
          <pc:sldMk cId="2073216080" sldId="291"/>
        </pc:sldMkLst>
      </pc:sldChg>
      <pc:sldChg chg="modSp add mod">
        <pc:chgData name="Ali, Syed Waqqas" userId="1b3a5f44-9498-4738-8c4e-8127257d744d" providerId="ADAL" clId="{FFEE2D67-A7FB-4823-B677-76D25811BE8B}" dt="2024-01-22T16:59:30.253" v="373" actId="20577"/>
        <pc:sldMkLst>
          <pc:docMk/>
          <pc:sldMk cId="3430273535" sldId="291"/>
        </pc:sldMkLst>
        <pc:spChg chg="mod">
          <ac:chgData name="Ali, Syed Waqqas" userId="1b3a5f44-9498-4738-8c4e-8127257d744d" providerId="ADAL" clId="{FFEE2D67-A7FB-4823-B677-76D25811BE8B}" dt="2024-01-22T16:58:58.720" v="348" actId="20577"/>
          <ac:spMkLst>
            <pc:docMk/>
            <pc:sldMk cId="3430273535" sldId="291"/>
            <ac:spMk id="2" creationId="{B5D19C15-72DF-16C9-E8B1-668BC2A4A015}"/>
          </ac:spMkLst>
        </pc:spChg>
        <pc:spChg chg="mod">
          <ac:chgData name="Ali, Syed Waqqas" userId="1b3a5f44-9498-4738-8c4e-8127257d744d" providerId="ADAL" clId="{FFEE2D67-A7FB-4823-B677-76D25811BE8B}" dt="2024-01-22T16:59:30.253" v="373" actId="20577"/>
          <ac:spMkLst>
            <pc:docMk/>
            <pc:sldMk cId="3430273535" sldId="291"/>
            <ac:spMk id="3" creationId="{9E2D5A4E-DA17-E69B-4A49-20131568FACA}"/>
          </ac:spMkLst>
        </pc:spChg>
      </pc:sldChg>
      <pc:sldChg chg="modSp add mod">
        <pc:chgData name="Ali, Syed Waqqas" userId="1b3a5f44-9498-4738-8c4e-8127257d744d" providerId="ADAL" clId="{FFEE2D67-A7FB-4823-B677-76D25811BE8B}" dt="2024-01-22T18:00:47.780" v="1949" actId="20577"/>
        <pc:sldMkLst>
          <pc:docMk/>
          <pc:sldMk cId="2113464944" sldId="292"/>
        </pc:sldMkLst>
        <pc:spChg chg="mod">
          <ac:chgData name="Ali, Syed Waqqas" userId="1b3a5f44-9498-4738-8c4e-8127257d744d" providerId="ADAL" clId="{FFEE2D67-A7FB-4823-B677-76D25811BE8B}" dt="2024-01-22T17:08:30.157" v="390" actId="20577"/>
          <ac:spMkLst>
            <pc:docMk/>
            <pc:sldMk cId="2113464944" sldId="292"/>
            <ac:spMk id="2" creationId="{0F38800C-8A7D-E150-1D69-4C942110B9A3}"/>
          </ac:spMkLst>
        </pc:spChg>
        <pc:spChg chg="mod">
          <ac:chgData name="Ali, Syed Waqqas" userId="1b3a5f44-9498-4738-8c4e-8127257d744d" providerId="ADAL" clId="{FFEE2D67-A7FB-4823-B677-76D25811BE8B}" dt="2024-01-22T17:12:19.320" v="728" actId="207"/>
          <ac:spMkLst>
            <pc:docMk/>
            <pc:sldMk cId="2113464944" sldId="292"/>
            <ac:spMk id="3" creationId="{B3B2A76D-3F08-9C2B-C3E3-4A25DA409F80}"/>
          </ac:spMkLst>
        </pc:spChg>
        <pc:spChg chg="mod">
          <ac:chgData name="Ali, Syed Waqqas" userId="1b3a5f44-9498-4738-8c4e-8127257d744d" providerId="ADAL" clId="{FFEE2D67-A7FB-4823-B677-76D25811BE8B}" dt="2024-01-22T18:00:47.780" v="1949" actId="20577"/>
          <ac:spMkLst>
            <pc:docMk/>
            <pc:sldMk cId="2113464944" sldId="292"/>
            <ac:spMk id="8" creationId="{0B58A229-77C1-434D-D9A7-9FF908E4DB29}"/>
          </ac:spMkLst>
        </pc:spChg>
      </pc:sldChg>
      <pc:sldChg chg="del">
        <pc:chgData name="Ali, Syed Waqqas" userId="1b3a5f44-9498-4738-8c4e-8127257d744d" providerId="ADAL" clId="{FFEE2D67-A7FB-4823-B677-76D25811BE8B}" dt="2024-01-22T16:55:29.322" v="0" actId="47"/>
        <pc:sldMkLst>
          <pc:docMk/>
          <pc:sldMk cId="3523546529" sldId="292"/>
        </pc:sldMkLst>
      </pc:sldChg>
      <pc:sldChg chg="del">
        <pc:chgData name="Ali, Syed Waqqas" userId="1b3a5f44-9498-4738-8c4e-8127257d744d" providerId="ADAL" clId="{FFEE2D67-A7FB-4823-B677-76D25811BE8B}" dt="2024-01-22T16:55:29.322" v="0" actId="47"/>
        <pc:sldMkLst>
          <pc:docMk/>
          <pc:sldMk cId="922221259" sldId="293"/>
        </pc:sldMkLst>
      </pc:sldChg>
      <pc:sldChg chg="modSp add mod">
        <pc:chgData name="Ali, Syed Waqqas" userId="1b3a5f44-9498-4738-8c4e-8127257d744d" providerId="ADAL" clId="{FFEE2D67-A7FB-4823-B677-76D25811BE8B}" dt="2024-01-22T18:00:52.269" v="1960" actId="20577"/>
        <pc:sldMkLst>
          <pc:docMk/>
          <pc:sldMk cId="1488044186" sldId="293"/>
        </pc:sldMkLst>
        <pc:spChg chg="mod">
          <ac:chgData name="Ali, Syed Waqqas" userId="1b3a5f44-9498-4738-8c4e-8127257d744d" providerId="ADAL" clId="{FFEE2D67-A7FB-4823-B677-76D25811BE8B}" dt="2024-01-22T17:12:29.506" v="738" actId="20577"/>
          <ac:spMkLst>
            <pc:docMk/>
            <pc:sldMk cId="1488044186" sldId="293"/>
            <ac:spMk id="2" creationId="{0F38800C-8A7D-E150-1D69-4C942110B9A3}"/>
          </ac:spMkLst>
        </pc:spChg>
        <pc:spChg chg="mod">
          <ac:chgData name="Ali, Syed Waqqas" userId="1b3a5f44-9498-4738-8c4e-8127257d744d" providerId="ADAL" clId="{FFEE2D67-A7FB-4823-B677-76D25811BE8B}" dt="2024-01-22T17:18:22.637" v="1023" actId="113"/>
          <ac:spMkLst>
            <pc:docMk/>
            <pc:sldMk cId="1488044186" sldId="293"/>
            <ac:spMk id="3" creationId="{B3B2A76D-3F08-9C2B-C3E3-4A25DA409F80}"/>
          </ac:spMkLst>
        </pc:spChg>
        <pc:spChg chg="mod">
          <ac:chgData name="Ali, Syed Waqqas" userId="1b3a5f44-9498-4738-8c4e-8127257d744d" providerId="ADAL" clId="{FFEE2D67-A7FB-4823-B677-76D25811BE8B}" dt="2024-01-22T18:00:52.269" v="1960" actId="20577"/>
          <ac:spMkLst>
            <pc:docMk/>
            <pc:sldMk cId="1488044186" sldId="293"/>
            <ac:spMk id="8" creationId="{0B58A229-77C1-434D-D9A7-9FF908E4DB29}"/>
          </ac:spMkLst>
        </pc:spChg>
      </pc:sldChg>
      <pc:sldChg chg="del">
        <pc:chgData name="Ali, Syed Waqqas" userId="1b3a5f44-9498-4738-8c4e-8127257d744d" providerId="ADAL" clId="{FFEE2D67-A7FB-4823-B677-76D25811BE8B}" dt="2024-01-22T16:55:29.322" v="0" actId="47"/>
        <pc:sldMkLst>
          <pc:docMk/>
          <pc:sldMk cId="1904540098" sldId="294"/>
        </pc:sldMkLst>
      </pc:sldChg>
      <pc:sldChg chg="modSp add mod">
        <pc:chgData name="Ali, Syed Waqqas" userId="1b3a5f44-9498-4738-8c4e-8127257d744d" providerId="ADAL" clId="{FFEE2D67-A7FB-4823-B677-76D25811BE8B}" dt="2024-01-22T18:01:08.713" v="1964" actId="14"/>
        <pc:sldMkLst>
          <pc:docMk/>
          <pc:sldMk cId="2108649534" sldId="294"/>
        </pc:sldMkLst>
        <pc:spChg chg="mod">
          <ac:chgData name="Ali, Syed Waqqas" userId="1b3a5f44-9498-4738-8c4e-8127257d744d" providerId="ADAL" clId="{FFEE2D67-A7FB-4823-B677-76D25811BE8B}" dt="2024-01-22T17:28:06.127" v="1053" actId="20577"/>
          <ac:spMkLst>
            <pc:docMk/>
            <pc:sldMk cId="2108649534" sldId="294"/>
            <ac:spMk id="2" creationId="{0F38800C-8A7D-E150-1D69-4C942110B9A3}"/>
          </ac:spMkLst>
        </pc:spChg>
        <pc:spChg chg="mod">
          <ac:chgData name="Ali, Syed Waqqas" userId="1b3a5f44-9498-4738-8c4e-8127257d744d" providerId="ADAL" clId="{FFEE2D67-A7FB-4823-B677-76D25811BE8B}" dt="2024-01-22T18:01:08.713" v="1964" actId="14"/>
          <ac:spMkLst>
            <pc:docMk/>
            <pc:sldMk cId="2108649534" sldId="294"/>
            <ac:spMk id="3" creationId="{B3B2A76D-3F08-9C2B-C3E3-4A25DA409F80}"/>
          </ac:spMkLst>
        </pc:spChg>
      </pc:sldChg>
      <pc:sldChg chg="modSp add mod">
        <pc:chgData name="Ali, Syed Waqqas" userId="1b3a5f44-9498-4738-8c4e-8127257d744d" providerId="ADAL" clId="{FFEE2D67-A7FB-4823-B677-76D25811BE8B}" dt="2024-01-22T22:35:14.488" v="5552" actId="20577"/>
        <pc:sldMkLst>
          <pc:docMk/>
          <pc:sldMk cId="230423287" sldId="295"/>
        </pc:sldMkLst>
        <pc:spChg chg="mod">
          <ac:chgData name="Ali, Syed Waqqas" userId="1b3a5f44-9498-4738-8c4e-8127257d744d" providerId="ADAL" clId="{FFEE2D67-A7FB-4823-B677-76D25811BE8B}" dt="2024-01-22T17:33:11.362" v="1388" actId="20577"/>
          <ac:spMkLst>
            <pc:docMk/>
            <pc:sldMk cId="230423287" sldId="295"/>
            <ac:spMk id="2" creationId="{0F38800C-8A7D-E150-1D69-4C942110B9A3}"/>
          </ac:spMkLst>
        </pc:spChg>
        <pc:spChg chg="mod">
          <ac:chgData name="Ali, Syed Waqqas" userId="1b3a5f44-9498-4738-8c4e-8127257d744d" providerId="ADAL" clId="{FFEE2D67-A7FB-4823-B677-76D25811BE8B}" dt="2024-01-22T22:35:14.488" v="5552" actId="20577"/>
          <ac:spMkLst>
            <pc:docMk/>
            <pc:sldMk cId="230423287" sldId="295"/>
            <ac:spMk id="3" creationId="{B3B2A76D-3F08-9C2B-C3E3-4A25DA409F80}"/>
          </ac:spMkLst>
        </pc:spChg>
        <pc:spChg chg="mod">
          <ac:chgData name="Ali, Syed Waqqas" userId="1b3a5f44-9498-4738-8c4e-8127257d744d" providerId="ADAL" clId="{FFEE2D67-A7FB-4823-B677-76D25811BE8B}" dt="2024-01-22T18:11:04.376" v="2615" actId="20577"/>
          <ac:spMkLst>
            <pc:docMk/>
            <pc:sldMk cId="230423287" sldId="295"/>
            <ac:spMk id="8" creationId="{0B58A229-77C1-434D-D9A7-9FF908E4DB29}"/>
          </ac:spMkLst>
        </pc:spChg>
      </pc:sldChg>
      <pc:sldChg chg="del">
        <pc:chgData name="Ali, Syed Waqqas" userId="1b3a5f44-9498-4738-8c4e-8127257d744d" providerId="ADAL" clId="{FFEE2D67-A7FB-4823-B677-76D25811BE8B}" dt="2024-01-22T16:55:29.322" v="0" actId="47"/>
        <pc:sldMkLst>
          <pc:docMk/>
          <pc:sldMk cId="1614255406" sldId="295"/>
        </pc:sldMkLst>
      </pc:sldChg>
      <pc:sldChg chg="modSp add mod">
        <pc:chgData name="Ali, Syed Waqqas" userId="1b3a5f44-9498-4738-8c4e-8127257d744d" providerId="ADAL" clId="{FFEE2D67-A7FB-4823-B677-76D25811BE8B}" dt="2024-01-22T18:03:10.940" v="2203" actId="20577"/>
        <pc:sldMkLst>
          <pc:docMk/>
          <pc:sldMk cId="859227236" sldId="296"/>
        </pc:sldMkLst>
        <pc:spChg chg="mod">
          <ac:chgData name="Ali, Syed Waqqas" userId="1b3a5f44-9498-4738-8c4e-8127257d744d" providerId="ADAL" clId="{FFEE2D67-A7FB-4823-B677-76D25811BE8B}" dt="2024-01-22T18:00:26.183" v="1931" actId="20577"/>
          <ac:spMkLst>
            <pc:docMk/>
            <pc:sldMk cId="859227236" sldId="296"/>
            <ac:spMk id="2" creationId="{0F38800C-8A7D-E150-1D69-4C942110B9A3}"/>
          </ac:spMkLst>
        </pc:spChg>
        <pc:spChg chg="mod">
          <ac:chgData name="Ali, Syed Waqqas" userId="1b3a5f44-9498-4738-8c4e-8127257d744d" providerId="ADAL" clId="{FFEE2D67-A7FB-4823-B677-76D25811BE8B}" dt="2024-01-22T18:03:10.940" v="2203" actId="20577"/>
          <ac:spMkLst>
            <pc:docMk/>
            <pc:sldMk cId="859227236" sldId="296"/>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3858720189" sldId="296"/>
        </pc:sldMkLst>
      </pc:sldChg>
      <pc:sldChg chg="modSp add del mod">
        <pc:chgData name="Ali, Syed Waqqas" userId="1b3a5f44-9498-4738-8c4e-8127257d744d" providerId="ADAL" clId="{FFEE2D67-A7FB-4823-B677-76D25811BE8B}" dt="2024-01-22T17:31:25.776" v="1325" actId="47"/>
        <pc:sldMkLst>
          <pc:docMk/>
          <pc:sldMk cId="4047006680" sldId="296"/>
        </pc:sldMkLst>
        <pc:spChg chg="mod">
          <ac:chgData name="Ali, Syed Waqqas" userId="1b3a5f44-9498-4738-8c4e-8127257d744d" providerId="ADAL" clId="{FFEE2D67-A7FB-4823-B677-76D25811BE8B}" dt="2024-01-22T17:29:57.973" v="1324" actId="20577"/>
          <ac:spMkLst>
            <pc:docMk/>
            <pc:sldMk cId="4047006680" sldId="296"/>
            <ac:spMk id="2" creationId="{0F38800C-8A7D-E150-1D69-4C942110B9A3}"/>
          </ac:spMkLst>
        </pc:spChg>
      </pc:sldChg>
      <pc:sldChg chg="modSp add mod">
        <pc:chgData name="Ali, Syed Waqqas" userId="1b3a5f44-9498-4738-8c4e-8127257d744d" providerId="ADAL" clId="{FFEE2D67-A7FB-4823-B677-76D25811BE8B}" dt="2024-01-22T18:04:29.529" v="2362" actId="20577"/>
        <pc:sldMkLst>
          <pc:docMk/>
          <pc:sldMk cId="3600404884" sldId="297"/>
        </pc:sldMkLst>
        <pc:spChg chg="mod">
          <ac:chgData name="Ali, Syed Waqqas" userId="1b3a5f44-9498-4738-8c4e-8127257d744d" providerId="ADAL" clId="{FFEE2D67-A7FB-4823-B677-76D25811BE8B}" dt="2024-01-22T18:04:29.529" v="2362" actId="20577"/>
          <ac:spMkLst>
            <pc:docMk/>
            <pc:sldMk cId="3600404884" sldId="297"/>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3685801888" sldId="297"/>
        </pc:sldMkLst>
      </pc:sldChg>
      <pc:sldChg chg="del">
        <pc:chgData name="Ali, Syed Waqqas" userId="1b3a5f44-9498-4738-8c4e-8127257d744d" providerId="ADAL" clId="{FFEE2D67-A7FB-4823-B677-76D25811BE8B}" dt="2024-01-22T16:55:29.322" v="0" actId="47"/>
        <pc:sldMkLst>
          <pc:docMk/>
          <pc:sldMk cId="204254112" sldId="298"/>
        </pc:sldMkLst>
      </pc:sldChg>
      <pc:sldChg chg="modSp add mod">
        <pc:chgData name="Ali, Syed Waqqas" userId="1b3a5f44-9498-4738-8c4e-8127257d744d" providerId="ADAL" clId="{FFEE2D67-A7FB-4823-B677-76D25811BE8B}" dt="2024-01-22T18:11:15.045" v="2630" actId="20577"/>
        <pc:sldMkLst>
          <pc:docMk/>
          <pc:sldMk cId="2683195128" sldId="298"/>
        </pc:sldMkLst>
        <pc:spChg chg="mod">
          <ac:chgData name="Ali, Syed Waqqas" userId="1b3a5f44-9498-4738-8c4e-8127257d744d" providerId="ADAL" clId="{FFEE2D67-A7FB-4823-B677-76D25811BE8B}" dt="2024-01-22T18:06:04.783" v="2376" actId="20577"/>
          <ac:spMkLst>
            <pc:docMk/>
            <pc:sldMk cId="2683195128" sldId="298"/>
            <ac:spMk id="2" creationId="{0F38800C-8A7D-E150-1D69-4C942110B9A3}"/>
          </ac:spMkLst>
        </pc:spChg>
        <pc:spChg chg="mod">
          <ac:chgData name="Ali, Syed Waqqas" userId="1b3a5f44-9498-4738-8c4e-8127257d744d" providerId="ADAL" clId="{FFEE2D67-A7FB-4823-B677-76D25811BE8B}" dt="2024-01-22T18:07:12.164" v="2592" actId="20577"/>
          <ac:spMkLst>
            <pc:docMk/>
            <pc:sldMk cId="2683195128" sldId="298"/>
            <ac:spMk id="3" creationId="{B3B2A76D-3F08-9C2B-C3E3-4A25DA409F80}"/>
          </ac:spMkLst>
        </pc:spChg>
        <pc:spChg chg="mod">
          <ac:chgData name="Ali, Syed Waqqas" userId="1b3a5f44-9498-4738-8c4e-8127257d744d" providerId="ADAL" clId="{FFEE2D67-A7FB-4823-B677-76D25811BE8B}" dt="2024-01-22T18:11:15.045" v="2630" actId="20577"/>
          <ac:spMkLst>
            <pc:docMk/>
            <pc:sldMk cId="2683195128" sldId="298"/>
            <ac:spMk id="8" creationId="{0B58A229-77C1-434D-D9A7-9FF908E4DB29}"/>
          </ac:spMkLst>
        </pc:spChg>
      </pc:sldChg>
      <pc:sldChg chg="modSp add mod ord">
        <pc:chgData name="Ali, Syed Waqqas" userId="1b3a5f44-9498-4738-8c4e-8127257d744d" providerId="ADAL" clId="{FFEE2D67-A7FB-4823-B677-76D25811BE8B}" dt="2024-01-22T18:11:37.850" v="2658"/>
        <pc:sldMkLst>
          <pc:docMk/>
          <pc:sldMk cId="1283562324" sldId="299"/>
        </pc:sldMkLst>
        <pc:spChg chg="mod">
          <ac:chgData name="Ali, Syed Waqqas" userId="1b3a5f44-9498-4738-8c4e-8127257d744d" providerId="ADAL" clId="{FFEE2D67-A7FB-4823-B677-76D25811BE8B}" dt="2024-01-22T18:11:28.867" v="2656" actId="20577"/>
          <ac:spMkLst>
            <pc:docMk/>
            <pc:sldMk cId="1283562324" sldId="299"/>
            <ac:spMk id="2" creationId="{B5D19C15-72DF-16C9-E8B1-668BC2A4A015}"/>
          </ac:spMkLst>
        </pc:spChg>
      </pc:sldChg>
      <pc:sldChg chg="del">
        <pc:chgData name="Ali, Syed Waqqas" userId="1b3a5f44-9498-4738-8c4e-8127257d744d" providerId="ADAL" clId="{FFEE2D67-A7FB-4823-B677-76D25811BE8B}" dt="2024-01-22T16:55:29.322" v="0" actId="47"/>
        <pc:sldMkLst>
          <pc:docMk/>
          <pc:sldMk cId="3768557698" sldId="299"/>
        </pc:sldMkLst>
      </pc:sldChg>
      <pc:sldChg chg="del">
        <pc:chgData name="Ali, Syed Waqqas" userId="1b3a5f44-9498-4738-8c4e-8127257d744d" providerId="ADAL" clId="{FFEE2D67-A7FB-4823-B677-76D25811BE8B}" dt="2024-01-22T16:55:29.322" v="0" actId="47"/>
        <pc:sldMkLst>
          <pc:docMk/>
          <pc:sldMk cId="522364143" sldId="300"/>
        </pc:sldMkLst>
      </pc:sldChg>
      <pc:sldChg chg="modSp add del mod">
        <pc:chgData name="Ali, Syed Waqqas" userId="1b3a5f44-9498-4738-8c4e-8127257d744d" providerId="ADAL" clId="{FFEE2D67-A7FB-4823-B677-76D25811BE8B}" dt="2024-01-22T18:14:15.222" v="2674" actId="47"/>
        <pc:sldMkLst>
          <pc:docMk/>
          <pc:sldMk cId="2537601355" sldId="300"/>
        </pc:sldMkLst>
        <pc:spChg chg="mod">
          <ac:chgData name="Ali, Syed Waqqas" userId="1b3a5f44-9498-4738-8c4e-8127257d744d" providerId="ADAL" clId="{FFEE2D67-A7FB-4823-B677-76D25811BE8B}" dt="2024-01-22T18:14:03.673" v="2671" actId="20577"/>
          <ac:spMkLst>
            <pc:docMk/>
            <pc:sldMk cId="2537601355" sldId="300"/>
            <ac:spMk id="2" creationId="{0F38800C-8A7D-E150-1D69-4C942110B9A3}"/>
          </ac:spMkLst>
        </pc:spChg>
        <pc:spChg chg="mod">
          <ac:chgData name="Ali, Syed Waqqas" userId="1b3a5f44-9498-4738-8c4e-8127257d744d" providerId="ADAL" clId="{FFEE2D67-A7FB-4823-B677-76D25811BE8B}" dt="2024-01-22T18:14:10.142" v="2673" actId="5793"/>
          <ac:spMkLst>
            <pc:docMk/>
            <pc:sldMk cId="2537601355" sldId="300"/>
            <ac:spMk id="3" creationId="{B3B2A76D-3F08-9C2B-C3E3-4A25DA409F80}"/>
          </ac:spMkLst>
        </pc:spChg>
      </pc:sldChg>
      <pc:sldChg chg="modSp add mod">
        <pc:chgData name="Ali, Syed Waqqas" userId="1b3a5f44-9498-4738-8c4e-8127257d744d" providerId="ADAL" clId="{FFEE2D67-A7FB-4823-B677-76D25811BE8B}" dt="2024-01-22T23:35:33.511" v="5560" actId="20577"/>
        <pc:sldMkLst>
          <pc:docMk/>
          <pc:sldMk cId="3538157070" sldId="300"/>
        </pc:sldMkLst>
        <pc:spChg chg="mod">
          <ac:chgData name="Ali, Syed Waqqas" userId="1b3a5f44-9498-4738-8c4e-8127257d744d" providerId="ADAL" clId="{FFEE2D67-A7FB-4823-B677-76D25811BE8B}" dt="2024-01-22T18:14:23.828" v="2694" actId="20577"/>
          <ac:spMkLst>
            <pc:docMk/>
            <pc:sldMk cId="3538157070" sldId="300"/>
            <ac:spMk id="2" creationId="{47BAB8DC-792C-43B5-3EBC-D7F7902B705A}"/>
          </ac:spMkLst>
        </pc:spChg>
        <pc:spChg chg="mod">
          <ac:chgData name="Ali, Syed Waqqas" userId="1b3a5f44-9498-4738-8c4e-8127257d744d" providerId="ADAL" clId="{FFEE2D67-A7FB-4823-B677-76D25811BE8B}" dt="2024-01-22T18:14:28.682" v="2697" actId="20577"/>
          <ac:spMkLst>
            <pc:docMk/>
            <pc:sldMk cId="3538157070" sldId="300"/>
            <ac:spMk id="3" creationId="{BCCBD51B-BCC7-C30F-0903-3C0B674C3654}"/>
          </ac:spMkLst>
        </pc:spChg>
        <pc:spChg chg="mod">
          <ac:chgData name="Ali, Syed Waqqas" userId="1b3a5f44-9498-4738-8c4e-8127257d744d" providerId="ADAL" clId="{FFEE2D67-A7FB-4823-B677-76D25811BE8B}" dt="2024-01-22T18:15:07.898" v="2758" actId="207"/>
          <ac:spMkLst>
            <pc:docMk/>
            <pc:sldMk cId="3538157070" sldId="300"/>
            <ac:spMk id="4" creationId="{17CA0B60-B747-3E6E-93DD-284D529CBF6A}"/>
          </ac:spMkLst>
        </pc:spChg>
        <pc:spChg chg="mod">
          <ac:chgData name="Ali, Syed Waqqas" userId="1b3a5f44-9498-4738-8c4e-8127257d744d" providerId="ADAL" clId="{FFEE2D67-A7FB-4823-B677-76D25811BE8B}" dt="2024-01-22T23:35:33.511" v="5560" actId="20577"/>
          <ac:spMkLst>
            <pc:docMk/>
            <pc:sldMk cId="3538157070" sldId="300"/>
            <ac:spMk id="5" creationId="{AB5831DD-238E-616E-8453-C5EC67052E0A}"/>
          </ac:spMkLst>
        </pc:spChg>
        <pc:spChg chg="mod">
          <ac:chgData name="Ali, Syed Waqqas" userId="1b3a5f44-9498-4738-8c4e-8127257d744d" providerId="ADAL" clId="{FFEE2D67-A7FB-4823-B677-76D25811BE8B}" dt="2024-01-22T18:15:51.057" v="2760" actId="20577"/>
          <ac:spMkLst>
            <pc:docMk/>
            <pc:sldMk cId="3538157070" sldId="300"/>
            <ac:spMk id="6" creationId="{0B409958-BD7F-BA57-4C4D-20FADD342AD8}"/>
          </ac:spMkLst>
        </pc:spChg>
      </pc:sldChg>
      <pc:sldChg chg="del">
        <pc:chgData name="Ali, Syed Waqqas" userId="1b3a5f44-9498-4738-8c4e-8127257d744d" providerId="ADAL" clId="{FFEE2D67-A7FB-4823-B677-76D25811BE8B}" dt="2024-01-22T16:55:29.322" v="0" actId="47"/>
        <pc:sldMkLst>
          <pc:docMk/>
          <pc:sldMk cId="2098290670" sldId="301"/>
        </pc:sldMkLst>
      </pc:sldChg>
      <pc:sldChg chg="modSp add mod">
        <pc:chgData name="Ali, Syed Waqqas" userId="1b3a5f44-9498-4738-8c4e-8127257d744d" providerId="ADAL" clId="{FFEE2D67-A7FB-4823-B677-76D25811BE8B}" dt="2024-01-22T23:35:37.816" v="5564" actId="20577"/>
        <pc:sldMkLst>
          <pc:docMk/>
          <pc:sldMk cId="3331138963" sldId="301"/>
        </pc:sldMkLst>
        <pc:spChg chg="mod">
          <ac:chgData name="Ali, Syed Waqqas" userId="1b3a5f44-9498-4738-8c4e-8127257d744d" providerId="ADAL" clId="{FFEE2D67-A7FB-4823-B677-76D25811BE8B}" dt="2024-01-22T23:35:37.816" v="5564" actId="20577"/>
          <ac:spMkLst>
            <pc:docMk/>
            <pc:sldMk cId="3331138963" sldId="301"/>
            <ac:spMk id="5" creationId="{AB5831DD-238E-616E-8453-C5EC67052E0A}"/>
          </ac:spMkLst>
        </pc:spChg>
        <pc:spChg chg="mod">
          <ac:chgData name="Ali, Syed Waqqas" userId="1b3a5f44-9498-4738-8c4e-8127257d744d" providerId="ADAL" clId="{FFEE2D67-A7FB-4823-B677-76D25811BE8B}" dt="2024-01-22T18:22:02.400" v="2773" actId="20577"/>
          <ac:spMkLst>
            <pc:docMk/>
            <pc:sldMk cId="3331138963" sldId="301"/>
            <ac:spMk id="11" creationId="{0DB48F52-A517-8F64-AACB-9A7AEB8B3258}"/>
          </ac:spMkLst>
        </pc:spChg>
      </pc:sldChg>
      <pc:sldChg chg="del">
        <pc:chgData name="Ali, Syed Waqqas" userId="1b3a5f44-9498-4738-8c4e-8127257d744d" providerId="ADAL" clId="{FFEE2D67-A7FB-4823-B677-76D25811BE8B}" dt="2024-01-22T16:55:29.322" v="0" actId="47"/>
        <pc:sldMkLst>
          <pc:docMk/>
          <pc:sldMk cId="1465584035" sldId="302"/>
        </pc:sldMkLst>
      </pc:sldChg>
      <pc:sldChg chg="modSp add mod">
        <pc:chgData name="Ali, Syed Waqqas" userId="1b3a5f44-9498-4738-8c4e-8127257d744d" providerId="ADAL" clId="{FFEE2D67-A7FB-4823-B677-76D25811BE8B}" dt="2024-01-22T18:25:12.695" v="3045" actId="20577"/>
        <pc:sldMkLst>
          <pc:docMk/>
          <pc:sldMk cId="3835519670" sldId="302"/>
        </pc:sldMkLst>
        <pc:spChg chg="mod">
          <ac:chgData name="Ali, Syed Waqqas" userId="1b3a5f44-9498-4738-8c4e-8127257d744d" providerId="ADAL" clId="{FFEE2D67-A7FB-4823-B677-76D25811BE8B}" dt="2024-01-22T18:22:19.704" v="2796" actId="20577"/>
          <ac:spMkLst>
            <pc:docMk/>
            <pc:sldMk cId="3835519670" sldId="302"/>
            <ac:spMk id="2" creationId="{47BAB8DC-792C-43B5-3EBC-D7F7902B705A}"/>
          </ac:spMkLst>
        </pc:spChg>
        <pc:spChg chg="mod">
          <ac:chgData name="Ali, Syed Waqqas" userId="1b3a5f44-9498-4738-8c4e-8127257d744d" providerId="ADAL" clId="{FFEE2D67-A7FB-4823-B677-76D25811BE8B}" dt="2024-01-22T18:24:44.596" v="3028" actId="20577"/>
          <ac:spMkLst>
            <pc:docMk/>
            <pc:sldMk cId="3835519670" sldId="302"/>
            <ac:spMk id="3" creationId="{BCCBD51B-BCC7-C30F-0903-3C0B674C3654}"/>
          </ac:spMkLst>
        </pc:spChg>
        <pc:spChg chg="mod">
          <ac:chgData name="Ali, Syed Waqqas" userId="1b3a5f44-9498-4738-8c4e-8127257d744d" providerId="ADAL" clId="{FFEE2D67-A7FB-4823-B677-76D25811BE8B}" dt="2024-01-22T18:24:04.154" v="2979" actId="207"/>
          <ac:spMkLst>
            <pc:docMk/>
            <pc:sldMk cId="3835519670" sldId="302"/>
            <ac:spMk id="4" creationId="{17CA0B60-B747-3E6E-93DD-284D529CBF6A}"/>
          </ac:spMkLst>
        </pc:spChg>
        <pc:spChg chg="mod">
          <ac:chgData name="Ali, Syed Waqqas" userId="1b3a5f44-9498-4738-8c4e-8127257d744d" providerId="ADAL" clId="{FFEE2D67-A7FB-4823-B677-76D25811BE8B}" dt="2024-01-22T18:25:00.613" v="3042" actId="20577"/>
          <ac:spMkLst>
            <pc:docMk/>
            <pc:sldMk cId="3835519670" sldId="302"/>
            <ac:spMk id="5" creationId="{AB5831DD-238E-616E-8453-C5EC67052E0A}"/>
          </ac:spMkLst>
        </pc:spChg>
        <pc:spChg chg="mod">
          <ac:chgData name="Ali, Syed Waqqas" userId="1b3a5f44-9498-4738-8c4e-8127257d744d" providerId="ADAL" clId="{FFEE2D67-A7FB-4823-B677-76D25811BE8B}" dt="2024-01-22T18:25:12.695" v="3045" actId="20577"/>
          <ac:spMkLst>
            <pc:docMk/>
            <pc:sldMk cId="3835519670" sldId="302"/>
            <ac:spMk id="6" creationId="{0B409958-BD7F-BA57-4C4D-20FADD342AD8}"/>
          </ac:spMkLst>
        </pc:spChg>
      </pc:sldChg>
      <pc:sldChg chg="del">
        <pc:chgData name="Ali, Syed Waqqas" userId="1b3a5f44-9498-4738-8c4e-8127257d744d" providerId="ADAL" clId="{FFEE2D67-A7FB-4823-B677-76D25811BE8B}" dt="2024-01-22T16:55:29.322" v="0" actId="47"/>
        <pc:sldMkLst>
          <pc:docMk/>
          <pc:sldMk cId="713721500" sldId="303"/>
        </pc:sldMkLst>
      </pc:sldChg>
      <pc:sldChg chg="addSp modSp add mod">
        <pc:chgData name="Ali, Syed Waqqas" userId="1b3a5f44-9498-4738-8c4e-8127257d744d" providerId="ADAL" clId="{FFEE2D67-A7FB-4823-B677-76D25811BE8B}" dt="2024-01-22T18:37:52.292" v="3296" actId="20577"/>
        <pc:sldMkLst>
          <pc:docMk/>
          <pc:sldMk cId="2090179984" sldId="303"/>
        </pc:sldMkLst>
        <pc:spChg chg="mod">
          <ac:chgData name="Ali, Syed Waqqas" userId="1b3a5f44-9498-4738-8c4e-8127257d744d" providerId="ADAL" clId="{FFEE2D67-A7FB-4823-B677-76D25811BE8B}" dt="2024-01-22T18:28:17.405" v="3069" actId="20577"/>
          <ac:spMkLst>
            <pc:docMk/>
            <pc:sldMk cId="2090179984" sldId="303"/>
            <ac:spMk id="2" creationId="{47BAB8DC-792C-43B5-3EBC-D7F7902B705A}"/>
          </ac:spMkLst>
        </pc:spChg>
        <pc:spChg chg="mod">
          <ac:chgData name="Ali, Syed Waqqas" userId="1b3a5f44-9498-4738-8c4e-8127257d744d" providerId="ADAL" clId="{FFEE2D67-A7FB-4823-B677-76D25811BE8B}" dt="2024-01-22T18:31:01.790" v="3293" actId="403"/>
          <ac:spMkLst>
            <pc:docMk/>
            <pc:sldMk cId="2090179984" sldId="303"/>
            <ac:spMk id="4" creationId="{17CA0B60-B747-3E6E-93DD-284D529CBF6A}"/>
          </ac:spMkLst>
        </pc:spChg>
        <pc:spChg chg="mod">
          <ac:chgData name="Ali, Syed Waqqas" userId="1b3a5f44-9498-4738-8c4e-8127257d744d" providerId="ADAL" clId="{FFEE2D67-A7FB-4823-B677-76D25811BE8B}" dt="2024-01-22T18:31:04.109" v="3295" actId="403"/>
          <ac:spMkLst>
            <pc:docMk/>
            <pc:sldMk cId="2090179984" sldId="303"/>
            <ac:spMk id="6" creationId="{0B409958-BD7F-BA57-4C4D-20FADD342AD8}"/>
          </ac:spMkLst>
        </pc:spChg>
        <pc:spChg chg="add mod">
          <ac:chgData name="Ali, Syed Waqqas" userId="1b3a5f44-9498-4738-8c4e-8127257d744d" providerId="ADAL" clId="{FFEE2D67-A7FB-4823-B677-76D25811BE8B}" dt="2024-01-22T18:37:52.292" v="3296" actId="20577"/>
          <ac:spMkLst>
            <pc:docMk/>
            <pc:sldMk cId="2090179984" sldId="303"/>
            <ac:spMk id="12" creationId="{CD611B4F-AD26-1C1B-B5BD-2A5D42F43AB9}"/>
          </ac:spMkLst>
        </pc:spChg>
      </pc:sldChg>
      <pc:sldChg chg="del">
        <pc:chgData name="Ali, Syed Waqqas" userId="1b3a5f44-9498-4738-8c4e-8127257d744d" providerId="ADAL" clId="{FFEE2D67-A7FB-4823-B677-76D25811BE8B}" dt="2024-01-22T16:55:29.322" v="0" actId="47"/>
        <pc:sldMkLst>
          <pc:docMk/>
          <pc:sldMk cId="1806609530" sldId="304"/>
        </pc:sldMkLst>
      </pc:sldChg>
      <pc:sldChg chg="addSp delSp modSp add mod">
        <pc:chgData name="Ali, Syed Waqqas" userId="1b3a5f44-9498-4738-8c4e-8127257d744d" providerId="ADAL" clId="{FFEE2D67-A7FB-4823-B677-76D25811BE8B}" dt="2024-01-22T19:01:34.151" v="4098" actId="207"/>
        <pc:sldMkLst>
          <pc:docMk/>
          <pc:sldMk cId="3229134981" sldId="304"/>
        </pc:sldMkLst>
        <pc:spChg chg="mod">
          <ac:chgData name="Ali, Syed Waqqas" userId="1b3a5f44-9498-4738-8c4e-8127257d744d" providerId="ADAL" clId="{FFEE2D67-A7FB-4823-B677-76D25811BE8B}" dt="2024-01-22T18:38:37.659" v="3319" actId="20577"/>
          <ac:spMkLst>
            <pc:docMk/>
            <pc:sldMk cId="3229134981" sldId="304"/>
            <ac:spMk id="2" creationId="{0F38800C-8A7D-E150-1D69-4C942110B9A3}"/>
          </ac:spMkLst>
        </pc:spChg>
        <pc:spChg chg="mod">
          <ac:chgData name="Ali, Syed Waqqas" userId="1b3a5f44-9498-4738-8c4e-8127257d744d" providerId="ADAL" clId="{FFEE2D67-A7FB-4823-B677-76D25811BE8B}" dt="2024-01-22T19:01:34.151" v="4098" actId="207"/>
          <ac:spMkLst>
            <pc:docMk/>
            <pc:sldMk cId="3229134981" sldId="304"/>
            <ac:spMk id="3" creationId="{B3B2A76D-3F08-9C2B-C3E3-4A25DA409F80}"/>
          </ac:spMkLst>
        </pc:spChg>
        <pc:spChg chg="mod">
          <ac:chgData name="Ali, Syed Waqqas" userId="1b3a5f44-9498-4738-8c4e-8127257d744d" providerId="ADAL" clId="{FFEE2D67-A7FB-4823-B677-76D25811BE8B}" dt="2024-01-22T18:42:48" v="3698" actId="20577"/>
          <ac:spMkLst>
            <pc:docMk/>
            <pc:sldMk cId="3229134981" sldId="304"/>
            <ac:spMk id="8" creationId="{0B58A229-77C1-434D-D9A7-9FF908E4DB29}"/>
          </ac:spMkLst>
        </pc:spChg>
        <pc:spChg chg="add del mod">
          <ac:chgData name="Ali, Syed Waqqas" userId="1b3a5f44-9498-4738-8c4e-8127257d744d" providerId="ADAL" clId="{FFEE2D67-A7FB-4823-B677-76D25811BE8B}" dt="2024-01-22T18:42:24.694" v="3684" actId="478"/>
          <ac:spMkLst>
            <pc:docMk/>
            <pc:sldMk cId="3229134981" sldId="304"/>
            <ac:spMk id="9" creationId="{CDB5785B-0C69-7514-044C-3024B3C3CD1F}"/>
          </ac:spMkLst>
        </pc:spChg>
      </pc:sldChg>
      <pc:sldChg chg="delSp modSp add mod">
        <pc:chgData name="Ali, Syed Waqqas" userId="1b3a5f44-9498-4738-8c4e-8127257d744d" providerId="ADAL" clId="{FFEE2D67-A7FB-4823-B677-76D25811BE8B}" dt="2024-01-22T23:36:11.248" v="5566" actId="403"/>
        <pc:sldMkLst>
          <pc:docMk/>
          <pc:sldMk cId="124160832" sldId="305"/>
        </pc:sldMkLst>
        <pc:spChg chg="mod">
          <ac:chgData name="Ali, Syed Waqqas" userId="1b3a5f44-9498-4738-8c4e-8127257d744d" providerId="ADAL" clId="{FFEE2D67-A7FB-4823-B677-76D25811BE8B}" dt="2024-01-22T23:36:11.248" v="5566" actId="403"/>
          <ac:spMkLst>
            <pc:docMk/>
            <pc:sldMk cId="124160832" sldId="305"/>
            <ac:spMk id="3" creationId="{B3B2A76D-3F08-9C2B-C3E3-4A25DA409F80}"/>
          </ac:spMkLst>
        </pc:spChg>
        <pc:spChg chg="mod">
          <ac:chgData name="Ali, Syed Waqqas" userId="1b3a5f44-9498-4738-8c4e-8127257d744d" providerId="ADAL" clId="{FFEE2D67-A7FB-4823-B677-76D25811BE8B}" dt="2024-01-22T18:42:51.680" v="3709" actId="20577"/>
          <ac:spMkLst>
            <pc:docMk/>
            <pc:sldMk cId="124160832" sldId="305"/>
            <ac:spMk id="8" creationId="{0B58A229-77C1-434D-D9A7-9FF908E4DB29}"/>
          </ac:spMkLst>
        </pc:spChg>
        <pc:spChg chg="del">
          <ac:chgData name="Ali, Syed Waqqas" userId="1b3a5f44-9498-4738-8c4e-8127257d744d" providerId="ADAL" clId="{FFEE2D67-A7FB-4823-B677-76D25811BE8B}" dt="2024-01-22T18:42:19.513" v="3683" actId="478"/>
          <ac:spMkLst>
            <pc:docMk/>
            <pc:sldMk cId="124160832" sldId="305"/>
            <ac:spMk id="9" creationId="{CDB5785B-0C69-7514-044C-3024B3C3CD1F}"/>
          </ac:spMkLst>
        </pc:spChg>
      </pc:sldChg>
      <pc:sldChg chg="del">
        <pc:chgData name="Ali, Syed Waqqas" userId="1b3a5f44-9498-4738-8c4e-8127257d744d" providerId="ADAL" clId="{FFEE2D67-A7FB-4823-B677-76D25811BE8B}" dt="2024-01-22T16:55:29.322" v="0" actId="47"/>
        <pc:sldMkLst>
          <pc:docMk/>
          <pc:sldMk cId="2623712234" sldId="305"/>
        </pc:sldMkLst>
      </pc:sldChg>
      <pc:sldChg chg="del">
        <pc:chgData name="Ali, Syed Waqqas" userId="1b3a5f44-9498-4738-8c4e-8127257d744d" providerId="ADAL" clId="{FFEE2D67-A7FB-4823-B677-76D25811BE8B}" dt="2024-01-22T16:55:29.322" v="0" actId="47"/>
        <pc:sldMkLst>
          <pc:docMk/>
          <pc:sldMk cId="718663223" sldId="306"/>
        </pc:sldMkLst>
      </pc:sldChg>
      <pc:sldChg chg="modSp add mod">
        <pc:chgData name="Ali, Syed Waqqas" userId="1b3a5f44-9498-4738-8c4e-8127257d744d" providerId="ADAL" clId="{FFEE2D67-A7FB-4823-B677-76D25811BE8B}" dt="2024-01-22T23:36:57.285" v="5604" actId="20577"/>
        <pc:sldMkLst>
          <pc:docMk/>
          <pc:sldMk cId="2751643288" sldId="306"/>
        </pc:sldMkLst>
        <pc:spChg chg="mod">
          <ac:chgData name="Ali, Syed Waqqas" userId="1b3a5f44-9498-4738-8c4e-8127257d744d" providerId="ADAL" clId="{FFEE2D67-A7FB-4823-B677-76D25811BE8B}" dt="2024-01-22T19:01:11.785" v="4095" actId="207"/>
          <ac:spMkLst>
            <pc:docMk/>
            <pc:sldMk cId="2751643288" sldId="306"/>
            <ac:spMk id="3" creationId="{B3B2A76D-3F08-9C2B-C3E3-4A25DA409F80}"/>
          </ac:spMkLst>
        </pc:spChg>
        <pc:spChg chg="mod">
          <ac:chgData name="Ali, Syed Waqqas" userId="1b3a5f44-9498-4738-8c4e-8127257d744d" providerId="ADAL" clId="{FFEE2D67-A7FB-4823-B677-76D25811BE8B}" dt="2024-01-22T18:42:59.973" v="3731" actId="20577"/>
          <ac:spMkLst>
            <pc:docMk/>
            <pc:sldMk cId="2751643288" sldId="306"/>
            <ac:spMk id="8" creationId="{0B58A229-77C1-434D-D9A7-9FF908E4DB29}"/>
          </ac:spMkLst>
        </pc:spChg>
        <pc:spChg chg="mod">
          <ac:chgData name="Ali, Syed Waqqas" userId="1b3a5f44-9498-4738-8c4e-8127257d744d" providerId="ADAL" clId="{FFEE2D67-A7FB-4823-B677-76D25811BE8B}" dt="2024-01-22T23:36:57.285" v="5604" actId="20577"/>
          <ac:spMkLst>
            <pc:docMk/>
            <pc:sldMk cId="2751643288" sldId="306"/>
            <ac:spMk id="9" creationId="{CDB5785B-0C69-7514-044C-3024B3C3CD1F}"/>
          </ac:spMkLst>
        </pc:spChg>
      </pc:sldChg>
      <pc:sldChg chg="del">
        <pc:chgData name="Ali, Syed Waqqas" userId="1b3a5f44-9498-4738-8c4e-8127257d744d" providerId="ADAL" clId="{FFEE2D67-A7FB-4823-B677-76D25811BE8B}" dt="2024-01-22T16:55:29.322" v="0" actId="47"/>
        <pc:sldMkLst>
          <pc:docMk/>
          <pc:sldMk cId="1085050104" sldId="307"/>
        </pc:sldMkLst>
      </pc:sldChg>
      <pc:sldChg chg="modSp add mod">
        <pc:chgData name="Ali, Syed Waqqas" userId="1b3a5f44-9498-4738-8c4e-8127257d744d" providerId="ADAL" clId="{FFEE2D67-A7FB-4823-B677-76D25811BE8B}" dt="2024-01-22T23:36:41.024" v="5573" actId="113"/>
        <pc:sldMkLst>
          <pc:docMk/>
          <pc:sldMk cId="3259778925" sldId="307"/>
        </pc:sldMkLst>
        <pc:spChg chg="mod">
          <ac:chgData name="Ali, Syed Waqqas" userId="1b3a5f44-9498-4738-8c4e-8127257d744d" providerId="ADAL" clId="{FFEE2D67-A7FB-4823-B677-76D25811BE8B}" dt="2024-01-22T23:36:41.024" v="5573" actId="113"/>
          <ac:spMkLst>
            <pc:docMk/>
            <pc:sldMk cId="3259778925" sldId="307"/>
            <ac:spMk id="3" creationId="{B3B2A76D-3F08-9C2B-C3E3-4A25DA409F80}"/>
          </ac:spMkLst>
        </pc:spChg>
        <pc:spChg chg="mod">
          <ac:chgData name="Ali, Syed Waqqas" userId="1b3a5f44-9498-4738-8c4e-8127257d744d" providerId="ADAL" clId="{FFEE2D67-A7FB-4823-B677-76D25811BE8B}" dt="2024-01-22T18:42:56.015" v="3720" actId="20577"/>
          <ac:spMkLst>
            <pc:docMk/>
            <pc:sldMk cId="3259778925" sldId="307"/>
            <ac:spMk id="8" creationId="{0B58A229-77C1-434D-D9A7-9FF908E4DB29}"/>
          </ac:spMkLst>
        </pc:spChg>
      </pc:sldChg>
      <pc:sldChg chg="del">
        <pc:chgData name="Ali, Syed Waqqas" userId="1b3a5f44-9498-4738-8c4e-8127257d744d" providerId="ADAL" clId="{FFEE2D67-A7FB-4823-B677-76D25811BE8B}" dt="2024-01-22T16:55:29.322" v="0" actId="47"/>
        <pc:sldMkLst>
          <pc:docMk/>
          <pc:sldMk cId="94179604" sldId="308"/>
        </pc:sldMkLst>
      </pc:sldChg>
      <pc:sldChg chg="modSp add del mod">
        <pc:chgData name="Ali, Syed Waqqas" userId="1b3a5f44-9498-4738-8c4e-8127257d744d" providerId="ADAL" clId="{FFEE2D67-A7FB-4823-B677-76D25811BE8B}" dt="2024-01-22T18:54:55.304" v="3768" actId="47"/>
        <pc:sldMkLst>
          <pc:docMk/>
          <pc:sldMk cId="2916515928" sldId="308"/>
        </pc:sldMkLst>
        <pc:spChg chg="mod">
          <ac:chgData name="Ali, Syed Waqqas" userId="1b3a5f44-9498-4738-8c4e-8127257d744d" providerId="ADAL" clId="{FFEE2D67-A7FB-4823-B677-76D25811BE8B}" dt="2024-01-22T18:54:26.513" v="3755" actId="20577"/>
          <ac:spMkLst>
            <pc:docMk/>
            <pc:sldMk cId="2916515928" sldId="308"/>
            <ac:spMk id="2" creationId="{7941C4D4-39FE-4935-5E75-41F4E4B94491}"/>
          </ac:spMkLst>
        </pc:spChg>
        <pc:spChg chg="mod">
          <ac:chgData name="Ali, Syed Waqqas" userId="1b3a5f44-9498-4738-8c4e-8127257d744d" providerId="ADAL" clId="{FFEE2D67-A7FB-4823-B677-76D25811BE8B}" dt="2024-01-22T18:54:33.686" v="3766" actId="20577"/>
          <ac:spMkLst>
            <pc:docMk/>
            <pc:sldMk cId="2916515928" sldId="308"/>
            <ac:spMk id="9" creationId="{05407D09-D62F-D968-FCC8-CE349F660698}"/>
          </ac:spMkLst>
        </pc:spChg>
      </pc:sldChg>
      <pc:sldChg chg="modSp add mod">
        <pc:chgData name="Ali, Syed Waqqas" userId="1b3a5f44-9498-4738-8c4e-8127257d744d" providerId="ADAL" clId="{FFEE2D67-A7FB-4823-B677-76D25811BE8B}" dt="2024-01-22T19:00:57.996" v="4094" actId="207"/>
        <pc:sldMkLst>
          <pc:docMk/>
          <pc:sldMk cId="1724696896" sldId="309"/>
        </pc:sldMkLst>
        <pc:spChg chg="mod">
          <ac:chgData name="Ali, Syed Waqqas" userId="1b3a5f44-9498-4738-8c4e-8127257d744d" providerId="ADAL" clId="{FFEE2D67-A7FB-4823-B677-76D25811BE8B}" dt="2024-01-22T18:55:10.200" v="3825" actId="20577"/>
          <ac:spMkLst>
            <pc:docMk/>
            <pc:sldMk cId="1724696896" sldId="309"/>
            <ac:spMk id="2" creationId="{47BAB8DC-792C-43B5-3EBC-D7F7902B705A}"/>
          </ac:spMkLst>
        </pc:spChg>
        <pc:spChg chg="mod">
          <ac:chgData name="Ali, Syed Waqqas" userId="1b3a5f44-9498-4738-8c4e-8127257d744d" providerId="ADAL" clId="{FFEE2D67-A7FB-4823-B677-76D25811BE8B}" dt="2024-01-22T18:55:15.974" v="3840" actId="20577"/>
          <ac:spMkLst>
            <pc:docMk/>
            <pc:sldMk cId="1724696896" sldId="309"/>
            <ac:spMk id="3" creationId="{BCCBD51B-BCC7-C30F-0903-3C0B674C3654}"/>
          </ac:spMkLst>
        </pc:spChg>
        <pc:spChg chg="mod">
          <ac:chgData name="Ali, Syed Waqqas" userId="1b3a5f44-9498-4738-8c4e-8127257d744d" providerId="ADAL" clId="{FFEE2D67-A7FB-4823-B677-76D25811BE8B}" dt="2024-01-22T19:00:57.996" v="4094" actId="207"/>
          <ac:spMkLst>
            <pc:docMk/>
            <pc:sldMk cId="1724696896" sldId="309"/>
            <ac:spMk id="4" creationId="{17CA0B60-B747-3E6E-93DD-284D529CBF6A}"/>
          </ac:spMkLst>
        </pc:spChg>
        <pc:spChg chg="mod">
          <ac:chgData name="Ali, Syed Waqqas" userId="1b3a5f44-9498-4738-8c4e-8127257d744d" providerId="ADAL" clId="{FFEE2D67-A7FB-4823-B677-76D25811BE8B}" dt="2024-01-22T18:55:22.731" v="3882" actId="20577"/>
          <ac:spMkLst>
            <pc:docMk/>
            <pc:sldMk cId="1724696896" sldId="309"/>
            <ac:spMk id="5" creationId="{AB5831DD-238E-616E-8453-C5EC67052E0A}"/>
          </ac:spMkLst>
        </pc:spChg>
        <pc:spChg chg="mod">
          <ac:chgData name="Ali, Syed Waqqas" userId="1b3a5f44-9498-4738-8c4e-8127257d744d" providerId="ADAL" clId="{FFEE2D67-A7FB-4823-B677-76D25811BE8B}" dt="2024-01-22T19:00:57.996" v="4094" actId="207"/>
          <ac:spMkLst>
            <pc:docMk/>
            <pc:sldMk cId="1724696896" sldId="309"/>
            <ac:spMk id="6" creationId="{0B409958-BD7F-BA57-4C4D-20FADD342AD8}"/>
          </ac:spMkLst>
        </pc:spChg>
      </pc:sldChg>
      <pc:sldChg chg="del">
        <pc:chgData name="Ali, Syed Waqqas" userId="1b3a5f44-9498-4738-8c4e-8127257d744d" providerId="ADAL" clId="{FFEE2D67-A7FB-4823-B677-76D25811BE8B}" dt="2024-01-22T16:55:29.322" v="0" actId="47"/>
        <pc:sldMkLst>
          <pc:docMk/>
          <pc:sldMk cId="2266089104" sldId="309"/>
        </pc:sldMkLst>
      </pc:sldChg>
      <pc:sldChg chg="modSp add mod">
        <pc:chgData name="Ali, Syed Waqqas" userId="1b3a5f44-9498-4738-8c4e-8127257d744d" providerId="ADAL" clId="{FFEE2D67-A7FB-4823-B677-76D25811BE8B}" dt="2024-01-22T23:37:56.866" v="5614" actId="20577"/>
        <pc:sldMkLst>
          <pc:docMk/>
          <pc:sldMk cId="54937361" sldId="310"/>
        </pc:sldMkLst>
        <pc:spChg chg="mod">
          <ac:chgData name="Ali, Syed Waqqas" userId="1b3a5f44-9498-4738-8c4e-8127257d744d" providerId="ADAL" clId="{FFEE2D67-A7FB-4823-B677-76D25811BE8B}" dt="2024-01-22T23:37:53.926" v="5608" actId="20577"/>
          <ac:spMkLst>
            <pc:docMk/>
            <pc:sldMk cId="54937361" sldId="310"/>
            <ac:spMk id="2" creationId="{B5D19C15-72DF-16C9-E8B1-668BC2A4A015}"/>
          </ac:spMkLst>
        </pc:spChg>
        <pc:spChg chg="mod">
          <ac:chgData name="Ali, Syed Waqqas" userId="1b3a5f44-9498-4738-8c4e-8127257d744d" providerId="ADAL" clId="{FFEE2D67-A7FB-4823-B677-76D25811BE8B}" dt="2024-01-22T23:37:56.866" v="5614" actId="20577"/>
          <ac:spMkLst>
            <pc:docMk/>
            <pc:sldMk cId="54937361" sldId="310"/>
            <ac:spMk id="3" creationId="{9E2D5A4E-DA17-E69B-4A49-20131568FACA}"/>
          </ac:spMkLst>
        </pc:spChg>
      </pc:sldChg>
      <pc:sldChg chg="del">
        <pc:chgData name="Ali, Syed Waqqas" userId="1b3a5f44-9498-4738-8c4e-8127257d744d" providerId="ADAL" clId="{FFEE2D67-A7FB-4823-B677-76D25811BE8B}" dt="2024-01-22T16:55:29.322" v="0" actId="47"/>
        <pc:sldMkLst>
          <pc:docMk/>
          <pc:sldMk cId="1716953159" sldId="310"/>
        </pc:sldMkLst>
      </pc:sldChg>
      <pc:sldChg chg="modSp add mod">
        <pc:chgData name="Ali, Syed Waqqas" userId="1b3a5f44-9498-4738-8c4e-8127257d744d" providerId="ADAL" clId="{FFEE2D67-A7FB-4823-B677-76D25811BE8B}" dt="2024-01-22T23:38:01.056" v="5618" actId="20577"/>
        <pc:sldMkLst>
          <pc:docMk/>
          <pc:sldMk cId="745629614" sldId="311"/>
        </pc:sldMkLst>
        <pc:spChg chg="mod">
          <ac:chgData name="Ali, Syed Waqqas" userId="1b3a5f44-9498-4738-8c4e-8127257d744d" providerId="ADAL" clId="{FFEE2D67-A7FB-4823-B677-76D25811BE8B}" dt="2024-01-22T23:38:01.056" v="5618" actId="20577"/>
          <ac:spMkLst>
            <pc:docMk/>
            <pc:sldMk cId="745629614" sldId="311"/>
            <ac:spMk id="2" creationId="{47BAB8DC-792C-43B5-3EBC-D7F7902B705A}"/>
          </ac:spMkLst>
        </pc:spChg>
        <pc:spChg chg="mod">
          <ac:chgData name="Ali, Syed Waqqas" userId="1b3a5f44-9498-4738-8c4e-8127257d744d" providerId="ADAL" clId="{FFEE2D67-A7FB-4823-B677-76D25811BE8B}" dt="2024-01-22T20:12:00.714" v="4131" actId="20577"/>
          <ac:spMkLst>
            <pc:docMk/>
            <pc:sldMk cId="745629614" sldId="311"/>
            <ac:spMk id="3" creationId="{BCCBD51B-BCC7-C30F-0903-3C0B674C3654}"/>
          </ac:spMkLst>
        </pc:spChg>
        <pc:spChg chg="mod">
          <ac:chgData name="Ali, Syed Waqqas" userId="1b3a5f44-9498-4738-8c4e-8127257d744d" providerId="ADAL" clId="{FFEE2D67-A7FB-4823-B677-76D25811BE8B}" dt="2024-01-22T21:21:28.781" v="4730" actId="207"/>
          <ac:spMkLst>
            <pc:docMk/>
            <pc:sldMk cId="745629614" sldId="311"/>
            <ac:spMk id="4" creationId="{17CA0B60-B747-3E6E-93DD-284D529CBF6A}"/>
          </ac:spMkLst>
        </pc:spChg>
        <pc:spChg chg="mod">
          <ac:chgData name="Ali, Syed Waqqas" userId="1b3a5f44-9498-4738-8c4e-8127257d744d" providerId="ADAL" clId="{FFEE2D67-A7FB-4823-B677-76D25811BE8B}" dt="2024-01-22T20:14:22.814" v="4405" actId="207"/>
          <ac:spMkLst>
            <pc:docMk/>
            <pc:sldMk cId="745629614" sldId="311"/>
            <ac:spMk id="5" creationId="{AB5831DD-238E-616E-8453-C5EC67052E0A}"/>
          </ac:spMkLst>
        </pc:spChg>
        <pc:spChg chg="mod">
          <ac:chgData name="Ali, Syed Waqqas" userId="1b3a5f44-9498-4738-8c4e-8127257d744d" providerId="ADAL" clId="{FFEE2D67-A7FB-4823-B677-76D25811BE8B}" dt="2024-01-22T20:16:20.175" v="4417" actId="20577"/>
          <ac:spMkLst>
            <pc:docMk/>
            <pc:sldMk cId="745629614" sldId="311"/>
            <ac:spMk id="6" creationId="{0B409958-BD7F-BA57-4C4D-20FADD342AD8}"/>
          </ac:spMkLst>
        </pc:spChg>
        <pc:spChg chg="mod">
          <ac:chgData name="Ali, Syed Waqqas" userId="1b3a5f44-9498-4738-8c4e-8127257d744d" providerId="ADAL" clId="{FFEE2D67-A7FB-4823-B677-76D25811BE8B}" dt="2024-01-22T20:29:17.216" v="4720" actId="20577"/>
          <ac:spMkLst>
            <pc:docMk/>
            <pc:sldMk cId="745629614" sldId="311"/>
            <ac:spMk id="11" creationId="{0DB48F52-A517-8F64-AACB-9A7AEB8B3258}"/>
          </ac:spMkLst>
        </pc:spChg>
      </pc:sldChg>
      <pc:sldChg chg="del">
        <pc:chgData name="Ali, Syed Waqqas" userId="1b3a5f44-9498-4738-8c4e-8127257d744d" providerId="ADAL" clId="{FFEE2D67-A7FB-4823-B677-76D25811BE8B}" dt="2024-01-22T16:55:29.322" v="0" actId="47"/>
        <pc:sldMkLst>
          <pc:docMk/>
          <pc:sldMk cId="1463438703" sldId="311"/>
        </pc:sldMkLst>
      </pc:sldChg>
      <pc:sldChg chg="del">
        <pc:chgData name="Ali, Syed Waqqas" userId="1b3a5f44-9498-4738-8c4e-8127257d744d" providerId="ADAL" clId="{FFEE2D67-A7FB-4823-B677-76D25811BE8B}" dt="2024-01-22T16:55:29.322" v="0" actId="47"/>
        <pc:sldMkLst>
          <pc:docMk/>
          <pc:sldMk cId="274262796" sldId="312"/>
        </pc:sldMkLst>
      </pc:sldChg>
      <pc:sldChg chg="modSp add mod">
        <pc:chgData name="Ali, Syed Waqqas" userId="1b3a5f44-9498-4738-8c4e-8127257d744d" providerId="ADAL" clId="{FFEE2D67-A7FB-4823-B677-76D25811BE8B}" dt="2024-01-22T23:38:05.392" v="5622" actId="20577"/>
        <pc:sldMkLst>
          <pc:docMk/>
          <pc:sldMk cId="648740992" sldId="312"/>
        </pc:sldMkLst>
        <pc:spChg chg="mod">
          <ac:chgData name="Ali, Syed Waqqas" userId="1b3a5f44-9498-4738-8c4e-8127257d744d" providerId="ADAL" clId="{FFEE2D67-A7FB-4823-B677-76D25811BE8B}" dt="2024-01-22T23:38:05.392" v="5622" actId="20577"/>
          <ac:spMkLst>
            <pc:docMk/>
            <pc:sldMk cId="648740992" sldId="312"/>
            <ac:spMk id="2" creationId="{47BAB8DC-792C-43B5-3EBC-D7F7902B705A}"/>
          </ac:spMkLst>
        </pc:spChg>
        <pc:spChg chg="mod">
          <ac:chgData name="Ali, Syed Waqqas" userId="1b3a5f44-9498-4738-8c4e-8127257d744d" providerId="ADAL" clId="{FFEE2D67-A7FB-4823-B677-76D25811BE8B}" dt="2024-01-22T20:14:27.883" v="4406" actId="207"/>
          <ac:spMkLst>
            <pc:docMk/>
            <pc:sldMk cId="648740992" sldId="312"/>
            <ac:spMk id="3" creationId="{BCCBD51B-BCC7-C30F-0903-3C0B674C3654}"/>
          </ac:spMkLst>
        </pc:spChg>
        <pc:spChg chg="mod">
          <ac:chgData name="Ali, Syed Waqqas" userId="1b3a5f44-9498-4738-8c4e-8127257d744d" providerId="ADAL" clId="{FFEE2D67-A7FB-4823-B677-76D25811BE8B}" dt="2024-01-22T20:16:15.824" v="4410" actId="20577"/>
          <ac:spMkLst>
            <pc:docMk/>
            <pc:sldMk cId="648740992" sldId="312"/>
            <ac:spMk id="4" creationId="{17CA0B60-B747-3E6E-93DD-284D529CBF6A}"/>
          </ac:spMkLst>
        </pc:spChg>
        <pc:spChg chg="mod">
          <ac:chgData name="Ali, Syed Waqqas" userId="1b3a5f44-9498-4738-8c4e-8127257d744d" providerId="ADAL" clId="{FFEE2D67-A7FB-4823-B677-76D25811BE8B}" dt="2024-01-22T21:21:25.245" v="4729" actId="207"/>
          <ac:spMkLst>
            <pc:docMk/>
            <pc:sldMk cId="648740992" sldId="312"/>
            <ac:spMk id="6" creationId="{0B409958-BD7F-BA57-4C4D-20FADD342AD8}"/>
          </ac:spMkLst>
        </pc:spChg>
        <pc:spChg chg="mod">
          <ac:chgData name="Ali, Syed Waqqas" userId="1b3a5f44-9498-4738-8c4e-8127257d744d" providerId="ADAL" clId="{FFEE2D67-A7FB-4823-B677-76D25811BE8B}" dt="2024-01-22T20:29:13.575" v="4709" actId="20577"/>
          <ac:spMkLst>
            <pc:docMk/>
            <pc:sldMk cId="648740992" sldId="312"/>
            <ac:spMk id="11" creationId="{0DB48F52-A517-8F64-AACB-9A7AEB8B3258}"/>
          </ac:spMkLst>
        </pc:spChg>
      </pc:sldChg>
      <pc:sldChg chg="modSp add mod">
        <pc:chgData name="Ali, Syed Waqqas" userId="1b3a5f44-9498-4738-8c4e-8127257d744d" providerId="ADAL" clId="{FFEE2D67-A7FB-4823-B677-76D25811BE8B}" dt="2024-01-22T21:21:08.031" v="4726" actId="2711"/>
        <pc:sldMkLst>
          <pc:docMk/>
          <pc:sldMk cId="2021725047" sldId="313"/>
        </pc:sldMkLst>
        <pc:spChg chg="mod">
          <ac:chgData name="Ali, Syed Waqqas" userId="1b3a5f44-9498-4738-8c4e-8127257d744d" providerId="ADAL" clId="{FFEE2D67-A7FB-4823-B677-76D25811BE8B}" dt="2024-01-22T20:22:50.038" v="4467" actId="20577"/>
          <ac:spMkLst>
            <pc:docMk/>
            <pc:sldMk cId="2021725047" sldId="313"/>
            <ac:spMk id="2" creationId="{7941C4D4-39FE-4935-5E75-41F4E4B94491}"/>
          </ac:spMkLst>
        </pc:spChg>
        <pc:spChg chg="mod">
          <ac:chgData name="Ali, Syed Waqqas" userId="1b3a5f44-9498-4738-8c4e-8127257d744d" providerId="ADAL" clId="{FFEE2D67-A7FB-4823-B677-76D25811BE8B}" dt="2024-01-22T21:21:08.031" v="4726" actId="2711"/>
          <ac:spMkLst>
            <pc:docMk/>
            <pc:sldMk cId="2021725047" sldId="313"/>
            <ac:spMk id="3" creationId="{CD25B33D-4588-828C-A6BD-8326B33B6334}"/>
          </ac:spMkLst>
        </pc:spChg>
        <pc:spChg chg="mod">
          <ac:chgData name="Ali, Syed Waqqas" userId="1b3a5f44-9498-4738-8c4e-8127257d744d" providerId="ADAL" clId="{FFEE2D67-A7FB-4823-B677-76D25811BE8B}" dt="2024-01-22T20:29:07.751" v="4698" actId="20577"/>
          <ac:spMkLst>
            <pc:docMk/>
            <pc:sldMk cId="2021725047" sldId="313"/>
            <ac:spMk id="9" creationId="{05407D09-D62F-D968-FCC8-CE349F660698}"/>
          </ac:spMkLst>
        </pc:spChg>
      </pc:sldChg>
      <pc:sldChg chg="del">
        <pc:chgData name="Ali, Syed Waqqas" userId="1b3a5f44-9498-4738-8c4e-8127257d744d" providerId="ADAL" clId="{FFEE2D67-A7FB-4823-B677-76D25811BE8B}" dt="2024-01-22T16:55:29.322" v="0" actId="47"/>
        <pc:sldMkLst>
          <pc:docMk/>
          <pc:sldMk cId="3864105148" sldId="313"/>
        </pc:sldMkLst>
      </pc:sldChg>
      <pc:sldChg chg="addSp delSp modSp add mod">
        <pc:chgData name="Ali, Syed Waqqas" userId="1b3a5f44-9498-4738-8c4e-8127257d744d" providerId="ADAL" clId="{FFEE2D67-A7FB-4823-B677-76D25811BE8B}" dt="2024-01-22T21:23:30.068" v="4756" actId="20577"/>
        <pc:sldMkLst>
          <pc:docMk/>
          <pc:sldMk cId="999256866" sldId="314"/>
        </pc:sldMkLst>
        <pc:spChg chg="mod">
          <ac:chgData name="Ali, Syed Waqqas" userId="1b3a5f44-9498-4738-8c4e-8127257d744d" providerId="ADAL" clId="{FFEE2D67-A7FB-4823-B677-76D25811BE8B}" dt="2024-01-22T21:23:30.068" v="4756" actId="20577"/>
          <ac:spMkLst>
            <pc:docMk/>
            <pc:sldMk cId="999256866" sldId="314"/>
            <ac:spMk id="2" creationId="{7941C4D4-39FE-4935-5E75-41F4E4B94491}"/>
          </ac:spMkLst>
        </pc:spChg>
        <pc:spChg chg="mod">
          <ac:chgData name="Ali, Syed Waqqas" userId="1b3a5f44-9498-4738-8c4e-8127257d744d" providerId="ADAL" clId="{FFEE2D67-A7FB-4823-B677-76D25811BE8B}" dt="2024-01-22T21:21:01.360" v="4724" actId="2711"/>
          <ac:spMkLst>
            <pc:docMk/>
            <pc:sldMk cId="999256866" sldId="314"/>
            <ac:spMk id="3" creationId="{CD25B33D-4588-828C-A6BD-8326B33B6334}"/>
          </ac:spMkLst>
        </pc:spChg>
        <pc:spChg chg="del">
          <ac:chgData name="Ali, Syed Waqqas" userId="1b3a5f44-9498-4738-8c4e-8127257d744d" providerId="ADAL" clId="{FFEE2D67-A7FB-4823-B677-76D25811BE8B}" dt="2024-01-22T20:24:33.618" v="4564" actId="22"/>
          <ac:spMkLst>
            <pc:docMk/>
            <pc:sldMk cId="999256866" sldId="314"/>
            <ac:spMk id="4" creationId="{49959AFF-12A6-2BF9-0391-BF2E7E44A9BF}"/>
          </ac:spMkLst>
        </pc:spChg>
        <pc:spChg chg="mod">
          <ac:chgData name="Ali, Syed Waqqas" userId="1b3a5f44-9498-4738-8c4e-8127257d744d" providerId="ADAL" clId="{FFEE2D67-A7FB-4823-B677-76D25811BE8B}" dt="2024-01-22T20:29:02.749" v="4687" actId="20577"/>
          <ac:spMkLst>
            <pc:docMk/>
            <pc:sldMk cId="999256866" sldId="314"/>
            <ac:spMk id="9" creationId="{05407D09-D62F-D968-FCC8-CE349F660698}"/>
          </ac:spMkLst>
        </pc:spChg>
        <pc:picChg chg="add mod ord">
          <ac:chgData name="Ali, Syed Waqqas" userId="1b3a5f44-9498-4738-8c4e-8127257d744d" providerId="ADAL" clId="{FFEE2D67-A7FB-4823-B677-76D25811BE8B}" dt="2024-01-22T20:24:33.618" v="4564" actId="22"/>
          <ac:picMkLst>
            <pc:docMk/>
            <pc:sldMk cId="999256866" sldId="314"/>
            <ac:picMk id="11" creationId="{596533C2-15B6-8224-9538-7852AC1BF380}"/>
          </ac:picMkLst>
        </pc:picChg>
      </pc:sldChg>
      <pc:sldChg chg="del">
        <pc:chgData name="Ali, Syed Waqqas" userId="1b3a5f44-9498-4738-8c4e-8127257d744d" providerId="ADAL" clId="{FFEE2D67-A7FB-4823-B677-76D25811BE8B}" dt="2024-01-22T16:55:29.322" v="0" actId="47"/>
        <pc:sldMkLst>
          <pc:docMk/>
          <pc:sldMk cId="1354805594" sldId="314"/>
        </pc:sldMkLst>
      </pc:sldChg>
      <pc:sldChg chg="addSp modSp add mod">
        <pc:chgData name="Ali, Syed Waqqas" userId="1b3a5f44-9498-4738-8c4e-8127257d744d" providerId="ADAL" clId="{FFEE2D67-A7FB-4823-B677-76D25811BE8B}" dt="2024-01-22T21:23:22.747" v="4746" actId="20577"/>
        <pc:sldMkLst>
          <pc:docMk/>
          <pc:sldMk cId="2263272667" sldId="315"/>
        </pc:sldMkLst>
        <pc:spChg chg="mod">
          <ac:chgData name="Ali, Syed Waqqas" userId="1b3a5f44-9498-4738-8c4e-8127257d744d" providerId="ADAL" clId="{FFEE2D67-A7FB-4823-B677-76D25811BE8B}" dt="2024-01-22T21:23:22.747" v="4746" actId="20577"/>
          <ac:spMkLst>
            <pc:docMk/>
            <pc:sldMk cId="2263272667" sldId="315"/>
            <ac:spMk id="2" creationId="{7941C4D4-39FE-4935-5E75-41F4E4B94491}"/>
          </ac:spMkLst>
        </pc:spChg>
        <pc:spChg chg="mod">
          <ac:chgData name="Ali, Syed Waqqas" userId="1b3a5f44-9498-4738-8c4e-8127257d744d" providerId="ADAL" clId="{FFEE2D67-A7FB-4823-B677-76D25811BE8B}" dt="2024-01-22T20:36:41.542" v="4722" actId="2711"/>
          <ac:spMkLst>
            <pc:docMk/>
            <pc:sldMk cId="2263272667" sldId="315"/>
            <ac:spMk id="3" creationId="{CD25B33D-4588-828C-A6BD-8326B33B6334}"/>
          </ac:spMkLst>
        </pc:spChg>
        <pc:spChg chg="mod">
          <ac:chgData name="Ali, Syed Waqqas" userId="1b3a5f44-9498-4738-8c4e-8127257d744d" providerId="ADAL" clId="{FFEE2D67-A7FB-4823-B677-76D25811BE8B}" dt="2024-01-22T20:28:58.664" v="4676" actId="20577"/>
          <ac:spMkLst>
            <pc:docMk/>
            <pc:sldMk cId="2263272667" sldId="315"/>
            <ac:spMk id="9" creationId="{05407D09-D62F-D968-FCC8-CE349F660698}"/>
          </ac:spMkLst>
        </pc:spChg>
        <pc:spChg chg="add mod">
          <ac:chgData name="Ali, Syed Waqqas" userId="1b3a5f44-9498-4738-8c4e-8127257d744d" providerId="ADAL" clId="{FFEE2D67-A7FB-4823-B677-76D25811BE8B}" dt="2024-01-22T20:28:06.708" v="4665" actId="1037"/>
          <ac:spMkLst>
            <pc:docMk/>
            <pc:sldMk cId="2263272667" sldId="315"/>
            <ac:spMk id="12" creationId="{1874AA7E-B728-C33C-7194-A427F8046D4F}"/>
          </ac:spMkLst>
        </pc:spChg>
        <pc:picChg chg="add mod">
          <ac:chgData name="Ali, Syed Waqqas" userId="1b3a5f44-9498-4738-8c4e-8127257d744d" providerId="ADAL" clId="{FFEE2D67-A7FB-4823-B677-76D25811BE8B}" dt="2024-01-22T20:28:05.118" v="4647" actId="1037"/>
          <ac:picMkLst>
            <pc:docMk/>
            <pc:sldMk cId="2263272667" sldId="315"/>
            <ac:picMk id="10" creationId="{C9340915-9BCE-F973-1196-FB72398DC04C}"/>
          </ac:picMkLst>
        </pc:picChg>
      </pc:sldChg>
      <pc:sldChg chg="del">
        <pc:chgData name="Ali, Syed Waqqas" userId="1b3a5f44-9498-4738-8c4e-8127257d744d" providerId="ADAL" clId="{FFEE2D67-A7FB-4823-B677-76D25811BE8B}" dt="2024-01-22T16:55:29.322" v="0" actId="47"/>
        <pc:sldMkLst>
          <pc:docMk/>
          <pc:sldMk cId="2295569670" sldId="315"/>
        </pc:sldMkLst>
      </pc:sldChg>
      <pc:sldChg chg="del">
        <pc:chgData name="Ali, Syed Waqqas" userId="1b3a5f44-9498-4738-8c4e-8127257d744d" providerId="ADAL" clId="{FFEE2D67-A7FB-4823-B677-76D25811BE8B}" dt="2024-01-22T16:55:29.322" v="0" actId="47"/>
        <pc:sldMkLst>
          <pc:docMk/>
          <pc:sldMk cId="1604013831" sldId="316"/>
        </pc:sldMkLst>
      </pc:sldChg>
      <pc:sldChg chg="modSp add mod">
        <pc:chgData name="Ali, Syed Waqqas" userId="1b3a5f44-9498-4738-8c4e-8127257d744d" providerId="ADAL" clId="{FFEE2D67-A7FB-4823-B677-76D25811BE8B}" dt="2024-01-23T10:03:32.305" v="8390" actId="20577"/>
        <pc:sldMkLst>
          <pc:docMk/>
          <pc:sldMk cId="2151986318" sldId="316"/>
        </pc:sldMkLst>
        <pc:spChg chg="mod">
          <ac:chgData name="Ali, Syed Waqqas" userId="1b3a5f44-9498-4738-8c4e-8127257d744d" providerId="ADAL" clId="{FFEE2D67-A7FB-4823-B677-76D25811BE8B}" dt="2024-01-23T09:59:22.823" v="8088" actId="20577"/>
          <ac:spMkLst>
            <pc:docMk/>
            <pc:sldMk cId="2151986318" sldId="316"/>
            <ac:spMk id="2" creationId="{0F38800C-8A7D-E150-1D69-4C942110B9A3}"/>
          </ac:spMkLst>
        </pc:spChg>
        <pc:spChg chg="mod">
          <ac:chgData name="Ali, Syed Waqqas" userId="1b3a5f44-9498-4738-8c4e-8127257d744d" providerId="ADAL" clId="{FFEE2D67-A7FB-4823-B677-76D25811BE8B}" dt="2024-01-23T10:01:43.246" v="8364" actId="20577"/>
          <ac:spMkLst>
            <pc:docMk/>
            <pc:sldMk cId="2151986318" sldId="316"/>
            <ac:spMk id="3" creationId="{B3B2A76D-3F08-9C2B-C3E3-4A25DA409F80}"/>
          </ac:spMkLst>
        </pc:spChg>
        <pc:spChg chg="mod">
          <ac:chgData name="Ali, Syed Waqqas" userId="1b3a5f44-9498-4738-8c4e-8127257d744d" providerId="ADAL" clId="{FFEE2D67-A7FB-4823-B677-76D25811BE8B}" dt="2024-01-23T10:03:32.305" v="8390" actId="20577"/>
          <ac:spMkLst>
            <pc:docMk/>
            <pc:sldMk cId="2151986318" sldId="316"/>
            <ac:spMk id="8" creationId="{0B58A229-77C1-434D-D9A7-9FF908E4DB29}"/>
          </ac:spMkLst>
        </pc:spChg>
      </pc:sldChg>
      <pc:sldChg chg="modSp add mod">
        <pc:chgData name="Ali, Syed Waqqas" userId="1b3a5f44-9498-4738-8c4e-8127257d744d" providerId="ADAL" clId="{FFEE2D67-A7FB-4823-B677-76D25811BE8B}" dt="2024-01-23T10:02:13.156" v="8379" actId="20577"/>
        <pc:sldMkLst>
          <pc:docMk/>
          <pc:sldMk cId="3041981799" sldId="317"/>
        </pc:sldMkLst>
        <pc:spChg chg="mod">
          <ac:chgData name="Ali, Syed Waqqas" userId="1b3a5f44-9498-4738-8c4e-8127257d744d" providerId="ADAL" clId="{FFEE2D67-A7FB-4823-B677-76D25811BE8B}" dt="2024-01-23T10:02:13.156" v="8379" actId="20577"/>
          <ac:spMkLst>
            <pc:docMk/>
            <pc:sldMk cId="3041981799" sldId="317"/>
            <ac:spMk id="2" creationId="{B5D19C15-72DF-16C9-E8B1-668BC2A4A015}"/>
          </ac:spMkLst>
        </pc:spChg>
      </pc:sldChg>
      <pc:sldChg chg="del">
        <pc:chgData name="Ali, Syed Waqqas" userId="1b3a5f44-9498-4738-8c4e-8127257d744d" providerId="ADAL" clId="{FFEE2D67-A7FB-4823-B677-76D25811BE8B}" dt="2024-01-22T16:55:29.322" v="0" actId="47"/>
        <pc:sldMkLst>
          <pc:docMk/>
          <pc:sldMk cId="3352636357" sldId="317"/>
        </pc:sldMkLst>
      </pc:sldChg>
      <pc:sldChg chg="modSp add mod">
        <pc:chgData name="Ali, Syed Waqqas" userId="1b3a5f44-9498-4738-8c4e-8127257d744d" providerId="ADAL" clId="{FFEE2D67-A7FB-4823-B677-76D25811BE8B}" dt="2024-01-22T22:35:19.887" v="5556" actId="20577"/>
        <pc:sldMkLst>
          <pc:docMk/>
          <pc:sldMk cId="990362366" sldId="318"/>
        </pc:sldMkLst>
        <pc:spChg chg="mod">
          <ac:chgData name="Ali, Syed Waqqas" userId="1b3a5f44-9498-4738-8c4e-8127257d744d" providerId="ADAL" clId="{FFEE2D67-A7FB-4823-B677-76D25811BE8B}" dt="2024-01-22T22:35:19.887" v="5556" actId="20577"/>
          <ac:spMkLst>
            <pc:docMk/>
            <pc:sldMk cId="990362366" sldId="318"/>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2252235397" sldId="318"/>
        </pc:sldMkLst>
      </pc:sldChg>
      <pc:sldChg chg="modSp add mod">
        <pc:chgData name="Ali, Syed Waqqas" userId="1b3a5f44-9498-4738-8c4e-8127257d744d" providerId="ADAL" clId="{FFEE2D67-A7FB-4823-B677-76D25811BE8B}" dt="2024-01-23T10:37:15.780" v="9399" actId="403"/>
        <pc:sldMkLst>
          <pc:docMk/>
          <pc:sldMk cId="499750286" sldId="319"/>
        </pc:sldMkLst>
        <pc:spChg chg="mod">
          <ac:chgData name="Ali, Syed Waqqas" userId="1b3a5f44-9498-4738-8c4e-8127257d744d" providerId="ADAL" clId="{FFEE2D67-A7FB-4823-B677-76D25811BE8B}" dt="2024-01-23T10:37:15.780" v="9399" actId="403"/>
          <ac:spMkLst>
            <pc:docMk/>
            <pc:sldMk cId="499750286" sldId="319"/>
            <ac:spMk id="2" creationId="{0F38800C-8A7D-E150-1D69-4C942110B9A3}"/>
          </ac:spMkLst>
        </pc:spChg>
        <pc:spChg chg="mod">
          <ac:chgData name="Ali, Syed Waqqas" userId="1b3a5f44-9498-4738-8c4e-8127257d744d" providerId="ADAL" clId="{FFEE2D67-A7FB-4823-B677-76D25811BE8B}" dt="2024-01-23T10:37:09.164" v="9396" actId="403"/>
          <ac:spMkLst>
            <pc:docMk/>
            <pc:sldMk cId="499750286" sldId="319"/>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2558337031" sldId="319"/>
        </pc:sldMkLst>
      </pc:sldChg>
      <pc:sldChg chg="modSp add mod">
        <pc:chgData name="Ali, Syed Waqqas" userId="1b3a5f44-9498-4738-8c4e-8127257d744d" providerId="ADAL" clId="{FFEE2D67-A7FB-4823-B677-76D25811BE8B}" dt="2024-01-23T09:37:39.337" v="5656" actId="20577"/>
        <pc:sldMkLst>
          <pc:docMk/>
          <pc:sldMk cId="2685700527" sldId="320"/>
        </pc:sldMkLst>
        <pc:spChg chg="mod">
          <ac:chgData name="Ali, Syed Waqqas" userId="1b3a5f44-9498-4738-8c4e-8127257d744d" providerId="ADAL" clId="{FFEE2D67-A7FB-4823-B677-76D25811BE8B}" dt="2024-01-23T09:37:39.337" v="5656" actId="20577"/>
          <ac:spMkLst>
            <pc:docMk/>
            <pc:sldMk cId="2685700527" sldId="320"/>
            <ac:spMk id="2" creationId="{B5D19C15-72DF-16C9-E8B1-668BC2A4A015}"/>
          </ac:spMkLst>
        </pc:spChg>
      </pc:sldChg>
      <pc:sldChg chg="modSp add del mod">
        <pc:chgData name="Ali, Syed Waqqas" userId="1b3a5f44-9498-4738-8c4e-8127257d744d" providerId="ADAL" clId="{FFEE2D67-A7FB-4823-B677-76D25811BE8B}" dt="2024-01-22T21:37:47.924" v="5541" actId="47"/>
        <pc:sldMkLst>
          <pc:docMk/>
          <pc:sldMk cId="2910103262" sldId="320"/>
        </pc:sldMkLst>
        <pc:spChg chg="mod">
          <ac:chgData name="Ali, Syed Waqqas" userId="1b3a5f44-9498-4738-8c4e-8127257d744d" providerId="ADAL" clId="{FFEE2D67-A7FB-4823-B677-76D25811BE8B}" dt="2024-01-22T21:34:35.646" v="4937" actId="20577"/>
          <ac:spMkLst>
            <pc:docMk/>
            <pc:sldMk cId="2910103262" sldId="320"/>
            <ac:spMk id="2" creationId="{0F38800C-8A7D-E150-1D69-4C942110B9A3}"/>
          </ac:spMkLst>
        </pc:spChg>
        <pc:spChg chg="mod">
          <ac:chgData name="Ali, Syed Waqqas" userId="1b3a5f44-9498-4738-8c4e-8127257d744d" providerId="ADAL" clId="{FFEE2D67-A7FB-4823-B677-76D25811BE8B}" dt="2024-01-22T21:37:44.289" v="5540" actId="14100"/>
          <ac:spMkLst>
            <pc:docMk/>
            <pc:sldMk cId="2910103262" sldId="320"/>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3623815398" sldId="320"/>
        </pc:sldMkLst>
      </pc:sldChg>
      <pc:sldChg chg="modSp add mod">
        <pc:chgData name="Ali, Syed Waqqas" userId="1b3a5f44-9498-4738-8c4e-8127257d744d" providerId="ADAL" clId="{FFEE2D67-A7FB-4823-B677-76D25811BE8B}" dt="2024-01-23T09:39:33.020" v="5881" actId="20577"/>
        <pc:sldMkLst>
          <pc:docMk/>
          <pc:sldMk cId="566110595" sldId="321"/>
        </pc:sldMkLst>
        <pc:spChg chg="mod">
          <ac:chgData name="Ali, Syed Waqqas" userId="1b3a5f44-9498-4738-8c4e-8127257d744d" providerId="ADAL" clId="{FFEE2D67-A7FB-4823-B677-76D25811BE8B}" dt="2024-01-23T09:38:40.506" v="5674" actId="20577"/>
          <ac:spMkLst>
            <pc:docMk/>
            <pc:sldMk cId="566110595" sldId="321"/>
            <ac:spMk id="2" creationId="{0F38800C-8A7D-E150-1D69-4C942110B9A3}"/>
          </ac:spMkLst>
        </pc:spChg>
        <pc:spChg chg="mod">
          <ac:chgData name="Ali, Syed Waqqas" userId="1b3a5f44-9498-4738-8c4e-8127257d744d" providerId="ADAL" clId="{FFEE2D67-A7FB-4823-B677-76D25811BE8B}" dt="2024-01-23T09:39:28.727" v="5872" actId="20577"/>
          <ac:spMkLst>
            <pc:docMk/>
            <pc:sldMk cId="566110595" sldId="321"/>
            <ac:spMk id="3" creationId="{B3B2A76D-3F08-9C2B-C3E3-4A25DA409F80}"/>
          </ac:spMkLst>
        </pc:spChg>
        <pc:spChg chg="mod">
          <ac:chgData name="Ali, Syed Waqqas" userId="1b3a5f44-9498-4738-8c4e-8127257d744d" providerId="ADAL" clId="{FFEE2D67-A7FB-4823-B677-76D25811BE8B}" dt="2024-01-23T09:39:33.020" v="5881" actId="20577"/>
          <ac:spMkLst>
            <pc:docMk/>
            <pc:sldMk cId="566110595" sldId="321"/>
            <ac:spMk id="8" creationId="{0B58A229-77C1-434D-D9A7-9FF908E4DB29}"/>
          </ac:spMkLst>
        </pc:spChg>
      </pc:sldChg>
      <pc:sldChg chg="del">
        <pc:chgData name="Ali, Syed Waqqas" userId="1b3a5f44-9498-4738-8c4e-8127257d744d" providerId="ADAL" clId="{FFEE2D67-A7FB-4823-B677-76D25811BE8B}" dt="2024-01-22T16:55:29.322" v="0" actId="47"/>
        <pc:sldMkLst>
          <pc:docMk/>
          <pc:sldMk cId="2770873912" sldId="321"/>
        </pc:sldMkLst>
      </pc:sldChg>
      <pc:sldChg chg="del">
        <pc:chgData name="Ali, Syed Waqqas" userId="1b3a5f44-9498-4738-8c4e-8127257d744d" providerId="ADAL" clId="{FFEE2D67-A7FB-4823-B677-76D25811BE8B}" dt="2024-01-22T16:55:29.322" v="0" actId="47"/>
        <pc:sldMkLst>
          <pc:docMk/>
          <pc:sldMk cId="66409819" sldId="322"/>
        </pc:sldMkLst>
      </pc:sldChg>
      <pc:sldChg chg="modSp add mod">
        <pc:chgData name="Ali, Syed Waqqas" userId="1b3a5f44-9498-4738-8c4e-8127257d744d" providerId="ADAL" clId="{FFEE2D67-A7FB-4823-B677-76D25811BE8B}" dt="2024-01-23T09:41:12.038" v="6204" actId="20577"/>
        <pc:sldMkLst>
          <pc:docMk/>
          <pc:sldMk cId="1953433844" sldId="322"/>
        </pc:sldMkLst>
        <pc:spChg chg="mod">
          <ac:chgData name="Ali, Syed Waqqas" userId="1b3a5f44-9498-4738-8c4e-8127257d744d" providerId="ADAL" clId="{FFEE2D67-A7FB-4823-B677-76D25811BE8B}" dt="2024-01-23T09:39:46.698" v="5901" actId="20577"/>
          <ac:spMkLst>
            <pc:docMk/>
            <pc:sldMk cId="1953433844" sldId="322"/>
            <ac:spMk id="2" creationId="{0F38800C-8A7D-E150-1D69-4C942110B9A3}"/>
          </ac:spMkLst>
        </pc:spChg>
        <pc:spChg chg="mod">
          <ac:chgData name="Ali, Syed Waqqas" userId="1b3a5f44-9498-4738-8c4e-8127257d744d" providerId="ADAL" clId="{FFEE2D67-A7FB-4823-B677-76D25811BE8B}" dt="2024-01-23T09:41:12.038" v="6204" actId="20577"/>
          <ac:spMkLst>
            <pc:docMk/>
            <pc:sldMk cId="1953433844" sldId="322"/>
            <ac:spMk id="3" creationId="{B3B2A76D-3F08-9C2B-C3E3-4A25DA409F80}"/>
          </ac:spMkLst>
        </pc:spChg>
      </pc:sldChg>
      <pc:sldChg chg="add">
        <pc:chgData name="Ali, Syed Waqqas" userId="1b3a5f44-9498-4738-8c4e-8127257d744d" providerId="ADAL" clId="{FFEE2D67-A7FB-4823-B677-76D25811BE8B}" dt="2024-01-23T09:41:09.510" v="6203"/>
        <pc:sldMkLst>
          <pc:docMk/>
          <pc:sldMk cId="1277073810" sldId="323"/>
        </pc:sldMkLst>
      </pc:sldChg>
      <pc:sldChg chg="del">
        <pc:chgData name="Ali, Syed Waqqas" userId="1b3a5f44-9498-4738-8c4e-8127257d744d" providerId="ADAL" clId="{FFEE2D67-A7FB-4823-B677-76D25811BE8B}" dt="2024-01-22T16:55:29.322" v="0" actId="47"/>
        <pc:sldMkLst>
          <pc:docMk/>
          <pc:sldMk cId="3892100680" sldId="323"/>
        </pc:sldMkLst>
      </pc:sldChg>
      <pc:sldChg chg="modSp add mod">
        <pc:chgData name="Ali, Syed Waqqas" userId="1b3a5f44-9498-4738-8c4e-8127257d744d" providerId="ADAL" clId="{FFEE2D67-A7FB-4823-B677-76D25811BE8B}" dt="2024-01-23T09:44:02.739" v="6467" actId="207"/>
        <pc:sldMkLst>
          <pc:docMk/>
          <pc:sldMk cId="1112939863" sldId="324"/>
        </pc:sldMkLst>
        <pc:spChg chg="mod">
          <ac:chgData name="Ali, Syed Waqqas" userId="1b3a5f44-9498-4738-8c4e-8127257d744d" providerId="ADAL" clId="{FFEE2D67-A7FB-4823-B677-76D25811BE8B}" dt="2024-01-23T09:41:35.220" v="6240" actId="20577"/>
          <ac:spMkLst>
            <pc:docMk/>
            <pc:sldMk cId="1112939863" sldId="324"/>
            <ac:spMk id="2" creationId="{0F38800C-8A7D-E150-1D69-4C942110B9A3}"/>
          </ac:spMkLst>
        </pc:spChg>
        <pc:spChg chg="mod">
          <ac:chgData name="Ali, Syed Waqqas" userId="1b3a5f44-9498-4738-8c4e-8127257d744d" providerId="ADAL" clId="{FFEE2D67-A7FB-4823-B677-76D25811BE8B}" dt="2024-01-23T09:44:02.739" v="6467" actId="207"/>
          <ac:spMkLst>
            <pc:docMk/>
            <pc:sldMk cId="1112939863" sldId="324"/>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1346308680" sldId="324"/>
        </pc:sldMkLst>
      </pc:sldChg>
      <pc:sldChg chg="addSp delSp modSp add mod">
        <pc:chgData name="Ali, Syed Waqqas" userId="1b3a5f44-9498-4738-8c4e-8127257d744d" providerId="ADAL" clId="{FFEE2D67-A7FB-4823-B677-76D25811BE8B}" dt="2024-01-23T09:47:59.837" v="6934" actId="478"/>
        <pc:sldMkLst>
          <pc:docMk/>
          <pc:sldMk cId="126515380" sldId="325"/>
        </pc:sldMkLst>
        <pc:spChg chg="mod">
          <ac:chgData name="Ali, Syed Waqqas" userId="1b3a5f44-9498-4738-8c4e-8127257d744d" providerId="ADAL" clId="{FFEE2D67-A7FB-4823-B677-76D25811BE8B}" dt="2024-01-23T09:44:48.154" v="6529" actId="20577"/>
          <ac:spMkLst>
            <pc:docMk/>
            <pc:sldMk cId="126515380" sldId="325"/>
            <ac:spMk id="2" creationId="{0F38800C-8A7D-E150-1D69-4C942110B9A3}"/>
          </ac:spMkLst>
        </pc:spChg>
        <pc:spChg chg="mod">
          <ac:chgData name="Ali, Syed Waqqas" userId="1b3a5f44-9498-4738-8c4e-8127257d744d" providerId="ADAL" clId="{FFEE2D67-A7FB-4823-B677-76D25811BE8B}" dt="2024-01-23T09:47:09.495" v="6882" actId="14100"/>
          <ac:spMkLst>
            <pc:docMk/>
            <pc:sldMk cId="126515380" sldId="325"/>
            <ac:spMk id="3" creationId="{B3B2A76D-3F08-9C2B-C3E3-4A25DA409F80}"/>
          </ac:spMkLst>
        </pc:spChg>
        <pc:spChg chg="add del mod">
          <ac:chgData name="Ali, Syed Waqqas" userId="1b3a5f44-9498-4738-8c4e-8127257d744d" providerId="ADAL" clId="{FFEE2D67-A7FB-4823-B677-76D25811BE8B}" dt="2024-01-23T09:47:59.837" v="6934" actId="478"/>
          <ac:spMkLst>
            <pc:docMk/>
            <pc:sldMk cId="126515380" sldId="325"/>
            <ac:spMk id="9" creationId="{4D237B1C-5477-3DB4-BDE4-25996638CBE8}"/>
          </ac:spMkLst>
        </pc:spChg>
        <pc:cxnChg chg="add del">
          <ac:chgData name="Ali, Syed Waqqas" userId="1b3a5f44-9498-4738-8c4e-8127257d744d" providerId="ADAL" clId="{FFEE2D67-A7FB-4823-B677-76D25811BE8B}" dt="2024-01-23T09:47:58.785" v="6933" actId="478"/>
          <ac:cxnSpMkLst>
            <pc:docMk/>
            <pc:sldMk cId="126515380" sldId="325"/>
            <ac:cxnSpMk id="11" creationId="{5488FFE8-66FC-853A-5951-A3DA465091C5}"/>
          </ac:cxnSpMkLst>
        </pc:cxnChg>
        <pc:cxnChg chg="add del mod">
          <ac:chgData name="Ali, Syed Waqqas" userId="1b3a5f44-9498-4738-8c4e-8127257d744d" providerId="ADAL" clId="{FFEE2D67-A7FB-4823-B677-76D25811BE8B}" dt="2024-01-23T09:47:58.125" v="6932" actId="478"/>
          <ac:cxnSpMkLst>
            <pc:docMk/>
            <pc:sldMk cId="126515380" sldId="325"/>
            <ac:cxnSpMk id="12" creationId="{8F66D158-0240-9354-A8E5-2DF952F15C56}"/>
          </ac:cxnSpMkLst>
        </pc:cxnChg>
      </pc:sldChg>
      <pc:sldChg chg="add del">
        <pc:chgData name="Ali, Syed Waqqas" userId="1b3a5f44-9498-4738-8c4e-8127257d744d" providerId="ADAL" clId="{FFEE2D67-A7FB-4823-B677-76D25811BE8B}" dt="2024-01-23T09:44:26.717" v="6469"/>
        <pc:sldMkLst>
          <pc:docMk/>
          <pc:sldMk cId="521739303" sldId="325"/>
        </pc:sldMkLst>
      </pc:sldChg>
      <pc:sldChg chg="del">
        <pc:chgData name="Ali, Syed Waqqas" userId="1b3a5f44-9498-4738-8c4e-8127257d744d" providerId="ADAL" clId="{FFEE2D67-A7FB-4823-B677-76D25811BE8B}" dt="2024-01-22T16:55:29.322" v="0" actId="47"/>
        <pc:sldMkLst>
          <pc:docMk/>
          <pc:sldMk cId="3391165367" sldId="325"/>
        </pc:sldMkLst>
      </pc:sldChg>
      <pc:sldChg chg="addSp modSp add mod">
        <pc:chgData name="Ali, Syed Waqqas" userId="1b3a5f44-9498-4738-8c4e-8127257d744d" providerId="ADAL" clId="{FFEE2D67-A7FB-4823-B677-76D25811BE8B}" dt="2024-01-23T09:50:12.457" v="7052" actId="1076"/>
        <pc:sldMkLst>
          <pc:docMk/>
          <pc:sldMk cId="2054371357" sldId="326"/>
        </pc:sldMkLst>
        <pc:spChg chg="mod">
          <ac:chgData name="Ali, Syed Waqqas" userId="1b3a5f44-9498-4738-8c4e-8127257d744d" providerId="ADAL" clId="{FFEE2D67-A7FB-4823-B677-76D25811BE8B}" dt="2024-01-23T09:48:18.588" v="6992" actId="14100"/>
          <ac:spMkLst>
            <pc:docMk/>
            <pc:sldMk cId="2054371357" sldId="326"/>
            <ac:spMk id="3" creationId="{B3B2A76D-3F08-9C2B-C3E3-4A25DA409F80}"/>
          </ac:spMkLst>
        </pc:spChg>
        <pc:spChg chg="mod">
          <ac:chgData name="Ali, Syed Waqqas" userId="1b3a5f44-9498-4738-8c4e-8127257d744d" providerId="ADAL" clId="{FFEE2D67-A7FB-4823-B677-76D25811BE8B}" dt="2024-01-23T09:50:09.554" v="7051" actId="1076"/>
          <ac:spMkLst>
            <pc:docMk/>
            <pc:sldMk cId="2054371357" sldId="326"/>
            <ac:spMk id="9" creationId="{4D237B1C-5477-3DB4-BDE4-25996638CBE8}"/>
          </ac:spMkLst>
        </pc:spChg>
        <pc:spChg chg="add mod">
          <ac:chgData name="Ali, Syed Waqqas" userId="1b3a5f44-9498-4738-8c4e-8127257d744d" providerId="ADAL" clId="{FFEE2D67-A7FB-4823-B677-76D25811BE8B}" dt="2024-01-23T09:49:37.241" v="7029" actId="1076"/>
          <ac:spMkLst>
            <pc:docMk/>
            <pc:sldMk cId="2054371357" sldId="326"/>
            <ac:spMk id="10" creationId="{406DAD6E-FB02-1144-6F48-52FE597B2D32}"/>
          </ac:spMkLst>
        </pc:spChg>
        <pc:spChg chg="add mod">
          <ac:chgData name="Ali, Syed Waqqas" userId="1b3a5f44-9498-4738-8c4e-8127257d744d" providerId="ADAL" clId="{FFEE2D67-A7FB-4823-B677-76D25811BE8B}" dt="2024-01-23T09:50:12.457" v="7052" actId="1076"/>
          <ac:spMkLst>
            <pc:docMk/>
            <pc:sldMk cId="2054371357" sldId="326"/>
            <ac:spMk id="14" creationId="{06232509-FD69-B70B-6FE4-D4FF42A80724}"/>
          </ac:spMkLst>
        </pc:spChg>
        <pc:spChg chg="add mod">
          <ac:chgData name="Ali, Syed Waqqas" userId="1b3a5f44-9498-4738-8c4e-8127257d744d" providerId="ADAL" clId="{FFEE2D67-A7FB-4823-B677-76D25811BE8B}" dt="2024-01-23T09:49:37.241" v="7029" actId="1076"/>
          <ac:spMkLst>
            <pc:docMk/>
            <pc:sldMk cId="2054371357" sldId="326"/>
            <ac:spMk id="17" creationId="{F2314B6D-0069-94DA-D860-5D35DD1B185C}"/>
          </ac:spMkLst>
        </pc:spChg>
        <pc:cxnChg chg="mod">
          <ac:chgData name="Ali, Syed Waqqas" userId="1b3a5f44-9498-4738-8c4e-8127257d744d" providerId="ADAL" clId="{FFEE2D67-A7FB-4823-B677-76D25811BE8B}" dt="2024-01-23T09:49:37.241" v="7029" actId="1076"/>
          <ac:cxnSpMkLst>
            <pc:docMk/>
            <pc:sldMk cId="2054371357" sldId="326"/>
            <ac:cxnSpMk id="11" creationId="{5488FFE8-66FC-853A-5951-A3DA465091C5}"/>
          </ac:cxnSpMkLst>
        </pc:cxnChg>
        <pc:cxnChg chg="mod">
          <ac:chgData name="Ali, Syed Waqqas" userId="1b3a5f44-9498-4738-8c4e-8127257d744d" providerId="ADAL" clId="{FFEE2D67-A7FB-4823-B677-76D25811BE8B}" dt="2024-01-23T09:49:37.241" v="7029" actId="1076"/>
          <ac:cxnSpMkLst>
            <pc:docMk/>
            <pc:sldMk cId="2054371357" sldId="326"/>
            <ac:cxnSpMk id="12" creationId="{8F66D158-0240-9354-A8E5-2DF952F15C56}"/>
          </ac:cxnSpMkLst>
        </pc:cxnChg>
        <pc:cxnChg chg="add mod">
          <ac:chgData name="Ali, Syed Waqqas" userId="1b3a5f44-9498-4738-8c4e-8127257d744d" providerId="ADAL" clId="{FFEE2D67-A7FB-4823-B677-76D25811BE8B}" dt="2024-01-23T09:49:37.241" v="7029" actId="1076"/>
          <ac:cxnSpMkLst>
            <pc:docMk/>
            <pc:sldMk cId="2054371357" sldId="326"/>
            <ac:cxnSpMk id="15" creationId="{9392D8DC-8324-075F-B305-65466EED4788}"/>
          </ac:cxnSpMkLst>
        </pc:cxnChg>
      </pc:sldChg>
      <pc:sldChg chg="del">
        <pc:chgData name="Ali, Syed Waqqas" userId="1b3a5f44-9498-4738-8c4e-8127257d744d" providerId="ADAL" clId="{FFEE2D67-A7FB-4823-B677-76D25811BE8B}" dt="2024-01-22T16:55:29.322" v="0" actId="47"/>
        <pc:sldMkLst>
          <pc:docMk/>
          <pc:sldMk cId="2637405714" sldId="326"/>
        </pc:sldMkLst>
      </pc:sldChg>
      <pc:sldChg chg="del">
        <pc:chgData name="Ali, Syed Waqqas" userId="1b3a5f44-9498-4738-8c4e-8127257d744d" providerId="ADAL" clId="{FFEE2D67-A7FB-4823-B677-76D25811BE8B}" dt="2024-01-22T16:55:29.322" v="0" actId="47"/>
        <pc:sldMkLst>
          <pc:docMk/>
          <pc:sldMk cId="1747707987" sldId="327"/>
        </pc:sldMkLst>
      </pc:sldChg>
      <pc:sldChg chg="modSp add mod">
        <pc:chgData name="Ali, Syed Waqqas" userId="1b3a5f44-9498-4738-8c4e-8127257d744d" providerId="ADAL" clId="{FFEE2D67-A7FB-4823-B677-76D25811BE8B}" dt="2024-01-23T09:52:05.442" v="7403" actId="2711"/>
        <pc:sldMkLst>
          <pc:docMk/>
          <pc:sldMk cId="3162934042" sldId="327"/>
        </pc:sldMkLst>
        <pc:spChg chg="mod">
          <ac:chgData name="Ali, Syed Waqqas" userId="1b3a5f44-9498-4738-8c4e-8127257d744d" providerId="ADAL" clId="{FFEE2D67-A7FB-4823-B677-76D25811BE8B}" dt="2024-01-23T09:50:46.304" v="7072" actId="20577"/>
          <ac:spMkLst>
            <pc:docMk/>
            <pc:sldMk cId="3162934042" sldId="327"/>
            <ac:spMk id="2" creationId="{0F38800C-8A7D-E150-1D69-4C942110B9A3}"/>
          </ac:spMkLst>
        </pc:spChg>
        <pc:spChg chg="mod">
          <ac:chgData name="Ali, Syed Waqqas" userId="1b3a5f44-9498-4738-8c4e-8127257d744d" providerId="ADAL" clId="{FFEE2D67-A7FB-4823-B677-76D25811BE8B}" dt="2024-01-23T09:52:05.442" v="7403" actId="2711"/>
          <ac:spMkLst>
            <pc:docMk/>
            <pc:sldMk cId="3162934042" sldId="327"/>
            <ac:spMk id="3" creationId="{B3B2A76D-3F08-9C2B-C3E3-4A25DA409F80}"/>
          </ac:spMkLst>
        </pc:spChg>
        <pc:spChg chg="mod">
          <ac:chgData name="Ali, Syed Waqqas" userId="1b3a5f44-9498-4738-8c4e-8127257d744d" providerId="ADAL" clId="{FFEE2D67-A7FB-4823-B677-76D25811BE8B}" dt="2024-01-23T09:51:35.474" v="7314" actId="20577"/>
          <ac:spMkLst>
            <pc:docMk/>
            <pc:sldMk cId="3162934042" sldId="327"/>
            <ac:spMk id="8" creationId="{0B58A229-77C1-434D-D9A7-9FF908E4DB29}"/>
          </ac:spMkLst>
        </pc:spChg>
      </pc:sldChg>
      <pc:sldChg chg="modSp add mod">
        <pc:chgData name="Ali, Syed Waqqas" userId="1b3a5f44-9498-4738-8c4e-8127257d744d" providerId="ADAL" clId="{FFEE2D67-A7FB-4823-B677-76D25811BE8B}" dt="2024-01-23T09:56:33.917" v="7838" actId="20577"/>
        <pc:sldMkLst>
          <pc:docMk/>
          <pc:sldMk cId="1697353793" sldId="328"/>
        </pc:sldMkLst>
        <pc:spChg chg="mod">
          <ac:chgData name="Ali, Syed Waqqas" userId="1b3a5f44-9498-4738-8c4e-8127257d744d" providerId="ADAL" clId="{FFEE2D67-A7FB-4823-B677-76D25811BE8B}" dt="2024-01-23T09:52:33.583" v="7425" actId="20577"/>
          <ac:spMkLst>
            <pc:docMk/>
            <pc:sldMk cId="1697353793" sldId="328"/>
            <ac:spMk id="2" creationId="{0F38800C-8A7D-E150-1D69-4C942110B9A3}"/>
          </ac:spMkLst>
        </pc:spChg>
        <pc:spChg chg="mod">
          <ac:chgData name="Ali, Syed Waqqas" userId="1b3a5f44-9498-4738-8c4e-8127257d744d" providerId="ADAL" clId="{FFEE2D67-A7FB-4823-B677-76D25811BE8B}" dt="2024-01-23T09:56:33.917" v="7838" actId="20577"/>
          <ac:spMkLst>
            <pc:docMk/>
            <pc:sldMk cId="1697353793" sldId="328"/>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2856647190" sldId="328"/>
        </pc:sldMkLst>
      </pc:sldChg>
      <pc:sldChg chg="del">
        <pc:chgData name="Ali, Syed Waqqas" userId="1b3a5f44-9498-4738-8c4e-8127257d744d" providerId="ADAL" clId="{FFEE2D67-A7FB-4823-B677-76D25811BE8B}" dt="2024-01-22T16:55:29.322" v="0" actId="47"/>
        <pc:sldMkLst>
          <pc:docMk/>
          <pc:sldMk cId="2115915417" sldId="329"/>
        </pc:sldMkLst>
      </pc:sldChg>
      <pc:sldChg chg="modSp add mod">
        <pc:chgData name="Ali, Syed Waqqas" userId="1b3a5f44-9498-4738-8c4e-8127257d744d" providerId="ADAL" clId="{FFEE2D67-A7FB-4823-B677-76D25811BE8B}" dt="2024-01-23T09:57:34.302" v="8050" actId="20577"/>
        <pc:sldMkLst>
          <pc:docMk/>
          <pc:sldMk cId="2427188798" sldId="329"/>
        </pc:sldMkLst>
        <pc:spChg chg="mod">
          <ac:chgData name="Ali, Syed Waqqas" userId="1b3a5f44-9498-4738-8c4e-8127257d744d" providerId="ADAL" clId="{FFEE2D67-A7FB-4823-B677-76D25811BE8B}" dt="2024-01-23T09:57:18.271" v="8016" actId="20577"/>
          <ac:spMkLst>
            <pc:docMk/>
            <pc:sldMk cId="2427188798" sldId="329"/>
            <ac:spMk id="2" creationId="{0F38800C-8A7D-E150-1D69-4C942110B9A3}"/>
          </ac:spMkLst>
        </pc:spChg>
        <pc:spChg chg="mod">
          <ac:chgData name="Ali, Syed Waqqas" userId="1b3a5f44-9498-4738-8c4e-8127257d744d" providerId="ADAL" clId="{FFEE2D67-A7FB-4823-B677-76D25811BE8B}" dt="2024-01-23T09:57:34.302" v="8050" actId="20577"/>
          <ac:spMkLst>
            <pc:docMk/>
            <pc:sldMk cId="2427188798" sldId="329"/>
            <ac:spMk id="3" creationId="{B3B2A76D-3F08-9C2B-C3E3-4A25DA409F80}"/>
          </ac:spMkLst>
        </pc:spChg>
      </pc:sldChg>
      <pc:sldChg chg="del">
        <pc:chgData name="Ali, Syed Waqqas" userId="1b3a5f44-9498-4738-8c4e-8127257d744d" providerId="ADAL" clId="{FFEE2D67-A7FB-4823-B677-76D25811BE8B}" dt="2024-01-22T16:55:29.322" v="0" actId="47"/>
        <pc:sldMkLst>
          <pc:docMk/>
          <pc:sldMk cId="838375157" sldId="330"/>
        </pc:sldMkLst>
      </pc:sldChg>
      <pc:sldChg chg="modSp add mod">
        <pc:chgData name="Ali, Syed Waqqas" userId="1b3a5f44-9498-4738-8c4e-8127257d744d" providerId="ADAL" clId="{FFEE2D67-A7FB-4823-B677-76D25811BE8B}" dt="2024-01-23T10:07:07.510" v="8553" actId="2711"/>
        <pc:sldMkLst>
          <pc:docMk/>
          <pc:sldMk cId="1009290015" sldId="330"/>
        </pc:sldMkLst>
        <pc:spChg chg="mod">
          <ac:chgData name="Ali, Syed Waqqas" userId="1b3a5f44-9498-4738-8c4e-8127257d744d" providerId="ADAL" clId="{FFEE2D67-A7FB-4823-B677-76D25811BE8B}" dt="2024-01-23T10:04:30.458" v="8399" actId="20577"/>
          <ac:spMkLst>
            <pc:docMk/>
            <pc:sldMk cId="1009290015" sldId="330"/>
            <ac:spMk id="2" creationId="{0F38800C-8A7D-E150-1D69-4C942110B9A3}"/>
          </ac:spMkLst>
        </pc:spChg>
        <pc:spChg chg="mod">
          <ac:chgData name="Ali, Syed Waqqas" userId="1b3a5f44-9498-4738-8c4e-8127257d744d" providerId="ADAL" clId="{FFEE2D67-A7FB-4823-B677-76D25811BE8B}" dt="2024-01-23T10:07:07.510" v="8553" actId="2711"/>
          <ac:spMkLst>
            <pc:docMk/>
            <pc:sldMk cId="1009290015" sldId="330"/>
            <ac:spMk id="3" creationId="{B3B2A76D-3F08-9C2B-C3E3-4A25DA409F80}"/>
          </ac:spMkLst>
        </pc:spChg>
      </pc:sldChg>
      <pc:sldChg chg="modSp add mod">
        <pc:chgData name="Ali, Syed Waqqas" userId="1b3a5f44-9498-4738-8c4e-8127257d744d" providerId="ADAL" clId="{FFEE2D67-A7FB-4823-B677-76D25811BE8B}" dt="2024-01-23T10:12:32.623" v="8959" actId="20577"/>
        <pc:sldMkLst>
          <pc:docMk/>
          <pc:sldMk cId="522826630" sldId="331"/>
        </pc:sldMkLst>
        <pc:spChg chg="mod">
          <ac:chgData name="Ali, Syed Waqqas" userId="1b3a5f44-9498-4738-8c4e-8127257d744d" providerId="ADAL" clId="{FFEE2D67-A7FB-4823-B677-76D25811BE8B}" dt="2024-01-23T10:07:44.360" v="8562" actId="20577"/>
          <ac:spMkLst>
            <pc:docMk/>
            <pc:sldMk cId="522826630" sldId="331"/>
            <ac:spMk id="2" creationId="{0F38800C-8A7D-E150-1D69-4C942110B9A3}"/>
          </ac:spMkLst>
        </pc:spChg>
        <pc:spChg chg="mod">
          <ac:chgData name="Ali, Syed Waqqas" userId="1b3a5f44-9498-4738-8c4e-8127257d744d" providerId="ADAL" clId="{FFEE2D67-A7FB-4823-B677-76D25811BE8B}" dt="2024-01-23T10:12:32.623" v="8959" actId="20577"/>
          <ac:spMkLst>
            <pc:docMk/>
            <pc:sldMk cId="522826630" sldId="331"/>
            <ac:spMk id="3" creationId="{B3B2A76D-3F08-9C2B-C3E3-4A25DA409F80}"/>
          </ac:spMkLst>
        </pc:spChg>
        <pc:spChg chg="mod">
          <ac:chgData name="Ali, Syed Waqqas" userId="1b3a5f44-9498-4738-8c4e-8127257d744d" providerId="ADAL" clId="{FFEE2D67-A7FB-4823-B677-76D25811BE8B}" dt="2024-01-23T10:09:12.233" v="8844" actId="20577"/>
          <ac:spMkLst>
            <pc:docMk/>
            <pc:sldMk cId="522826630" sldId="331"/>
            <ac:spMk id="8" creationId="{0B58A229-77C1-434D-D9A7-9FF908E4DB29}"/>
          </ac:spMkLst>
        </pc:spChg>
      </pc:sldChg>
      <pc:sldChg chg="modSp add mod">
        <pc:chgData name="Ali, Syed Waqqas" userId="1b3a5f44-9498-4738-8c4e-8127257d744d" providerId="ADAL" clId="{FFEE2D67-A7FB-4823-B677-76D25811BE8B}" dt="2024-01-23T10:30:33.971" v="9263" actId="20577"/>
        <pc:sldMkLst>
          <pc:docMk/>
          <pc:sldMk cId="3386322477" sldId="332"/>
        </pc:sldMkLst>
        <pc:spChg chg="mod">
          <ac:chgData name="Ali, Syed Waqqas" userId="1b3a5f44-9498-4738-8c4e-8127257d744d" providerId="ADAL" clId="{FFEE2D67-A7FB-4823-B677-76D25811BE8B}" dt="2024-01-23T10:30:31.907" v="9262" actId="20577"/>
          <ac:spMkLst>
            <pc:docMk/>
            <pc:sldMk cId="3386322477" sldId="332"/>
            <ac:spMk id="2" creationId="{0F38800C-8A7D-E150-1D69-4C942110B9A3}"/>
          </ac:spMkLst>
        </pc:spChg>
        <pc:spChg chg="mod">
          <ac:chgData name="Ali, Syed Waqqas" userId="1b3a5f44-9498-4738-8c4e-8127257d744d" providerId="ADAL" clId="{FFEE2D67-A7FB-4823-B677-76D25811BE8B}" dt="2024-01-23T10:30:33.971" v="9263" actId="20577"/>
          <ac:spMkLst>
            <pc:docMk/>
            <pc:sldMk cId="3386322477" sldId="332"/>
            <ac:spMk id="3" creationId="{B3B2A76D-3F08-9C2B-C3E3-4A25DA409F80}"/>
          </ac:spMkLst>
        </pc:spChg>
      </pc:sldChg>
      <pc:sldChg chg="modSp add mod">
        <pc:chgData name="Ali, Syed Waqqas" userId="1b3a5f44-9498-4738-8c4e-8127257d744d" providerId="ADAL" clId="{FFEE2D67-A7FB-4823-B677-76D25811BE8B}" dt="2024-01-23T10:34:05.726" v="9353" actId="20577"/>
        <pc:sldMkLst>
          <pc:docMk/>
          <pc:sldMk cId="2101431538" sldId="333"/>
        </pc:sldMkLst>
        <pc:spChg chg="mod">
          <ac:chgData name="Ali, Syed Waqqas" userId="1b3a5f44-9498-4738-8c4e-8127257d744d" providerId="ADAL" clId="{FFEE2D67-A7FB-4823-B677-76D25811BE8B}" dt="2024-01-23T10:34:05.726" v="9353" actId="20577"/>
          <ac:spMkLst>
            <pc:docMk/>
            <pc:sldMk cId="2101431538" sldId="333"/>
            <ac:spMk id="2" creationId="{B5D19C15-72DF-16C9-E8B1-668BC2A4A015}"/>
          </ac:spMkLst>
        </pc:spChg>
      </pc:sldChg>
      <pc:sldChg chg="modSp add mod">
        <pc:chgData name="Ali, Syed Waqqas" userId="1b3a5f44-9498-4738-8c4e-8127257d744d" providerId="ADAL" clId="{FFEE2D67-A7FB-4823-B677-76D25811BE8B}" dt="2024-01-23T10:42:19.439" v="9627" actId="20577"/>
        <pc:sldMkLst>
          <pc:docMk/>
          <pc:sldMk cId="2409605237" sldId="334"/>
        </pc:sldMkLst>
        <pc:spChg chg="mod">
          <ac:chgData name="Ali, Syed Waqqas" userId="1b3a5f44-9498-4738-8c4e-8127257d744d" providerId="ADAL" clId="{FFEE2D67-A7FB-4823-B677-76D25811BE8B}" dt="2024-01-23T10:41:49.856" v="9518" actId="20577"/>
          <ac:spMkLst>
            <pc:docMk/>
            <pc:sldMk cId="2409605237" sldId="334"/>
            <ac:spMk id="2" creationId="{0F38800C-8A7D-E150-1D69-4C942110B9A3}"/>
          </ac:spMkLst>
        </pc:spChg>
        <pc:spChg chg="mod">
          <ac:chgData name="Ali, Syed Waqqas" userId="1b3a5f44-9498-4738-8c4e-8127257d744d" providerId="ADAL" clId="{FFEE2D67-A7FB-4823-B677-76D25811BE8B}" dt="2024-01-23T10:42:19.439" v="9627" actId="20577"/>
          <ac:spMkLst>
            <pc:docMk/>
            <pc:sldMk cId="2409605237" sldId="334"/>
            <ac:spMk id="3" creationId="{B3B2A76D-3F08-9C2B-C3E3-4A25DA409F80}"/>
          </ac:spMkLst>
        </pc:spChg>
      </pc:sldChg>
      <pc:sldChg chg="modSp add del mod">
        <pc:chgData name="Ali, Syed Waqqas" userId="1b3a5f44-9498-4738-8c4e-8127257d744d" providerId="ADAL" clId="{FFEE2D67-A7FB-4823-B677-76D25811BE8B}" dt="2024-01-23T10:39:30.950" v="9434" actId="47"/>
        <pc:sldMkLst>
          <pc:docMk/>
          <pc:sldMk cId="3639414121" sldId="334"/>
        </pc:sldMkLst>
        <pc:spChg chg="mod">
          <ac:chgData name="Ali, Syed Waqqas" userId="1b3a5f44-9498-4738-8c4e-8127257d744d" providerId="ADAL" clId="{FFEE2D67-A7FB-4823-B677-76D25811BE8B}" dt="2024-01-23T10:38:21.836" v="9410" actId="20577"/>
          <ac:spMkLst>
            <pc:docMk/>
            <pc:sldMk cId="3639414121" sldId="334"/>
            <ac:spMk id="2" creationId="{0F38800C-8A7D-E150-1D69-4C942110B9A3}"/>
          </ac:spMkLst>
        </pc:spChg>
        <pc:spChg chg="mod">
          <ac:chgData name="Ali, Syed Waqqas" userId="1b3a5f44-9498-4738-8c4e-8127257d744d" providerId="ADAL" clId="{FFEE2D67-A7FB-4823-B677-76D25811BE8B}" dt="2024-01-23T10:38:28.469" v="9433" actId="20577"/>
          <ac:spMkLst>
            <pc:docMk/>
            <pc:sldMk cId="3639414121" sldId="334"/>
            <ac:spMk id="3" creationId="{B3B2A76D-3F08-9C2B-C3E3-4A25DA409F80}"/>
          </ac:spMkLst>
        </pc:spChg>
      </pc:sldChg>
      <pc:sldChg chg="modSp add mod">
        <pc:chgData name="Ali, Syed Waqqas" userId="1b3a5f44-9498-4738-8c4e-8127257d744d" providerId="ADAL" clId="{FFEE2D67-A7FB-4823-B677-76D25811BE8B}" dt="2024-01-23T10:43:43.582" v="9717" actId="122"/>
        <pc:sldMkLst>
          <pc:docMk/>
          <pc:sldMk cId="281419329" sldId="335"/>
        </pc:sldMkLst>
        <pc:spChg chg="mod">
          <ac:chgData name="Ali, Syed Waqqas" userId="1b3a5f44-9498-4738-8c4e-8127257d744d" providerId="ADAL" clId="{FFEE2D67-A7FB-4823-B677-76D25811BE8B}" dt="2024-01-23T10:43:43.582" v="9717" actId="122"/>
          <ac:spMkLst>
            <pc:docMk/>
            <pc:sldMk cId="281419329" sldId="335"/>
            <ac:spMk id="3" creationId="{B3B2A76D-3F08-9C2B-C3E3-4A25DA409F80}"/>
          </ac:spMkLst>
        </pc:spChg>
      </pc:sldChg>
      <pc:sldChg chg="modSp add mod">
        <pc:chgData name="Ali, Syed Waqqas" userId="1b3a5f44-9498-4738-8c4e-8127257d744d" providerId="ADAL" clId="{FFEE2D67-A7FB-4823-B677-76D25811BE8B}" dt="2024-01-23T10:47:05.787" v="10127" actId="20577"/>
        <pc:sldMkLst>
          <pc:docMk/>
          <pc:sldMk cId="332912580" sldId="336"/>
        </pc:sldMkLst>
        <pc:spChg chg="mod">
          <ac:chgData name="Ali, Syed Waqqas" userId="1b3a5f44-9498-4738-8c4e-8127257d744d" providerId="ADAL" clId="{FFEE2D67-A7FB-4823-B677-76D25811BE8B}" dt="2024-01-23T10:45:10.637" v="9754" actId="20577"/>
          <ac:spMkLst>
            <pc:docMk/>
            <pc:sldMk cId="332912580" sldId="336"/>
            <ac:spMk id="2" creationId="{0F38800C-8A7D-E150-1D69-4C942110B9A3}"/>
          </ac:spMkLst>
        </pc:spChg>
        <pc:spChg chg="mod">
          <ac:chgData name="Ali, Syed Waqqas" userId="1b3a5f44-9498-4738-8c4e-8127257d744d" providerId="ADAL" clId="{FFEE2D67-A7FB-4823-B677-76D25811BE8B}" dt="2024-01-23T10:46:54.322" v="10116" actId="20577"/>
          <ac:spMkLst>
            <pc:docMk/>
            <pc:sldMk cId="332912580" sldId="336"/>
            <ac:spMk id="3" creationId="{B3B2A76D-3F08-9C2B-C3E3-4A25DA409F80}"/>
          </ac:spMkLst>
        </pc:spChg>
        <pc:spChg chg="mod">
          <ac:chgData name="Ali, Syed Waqqas" userId="1b3a5f44-9498-4738-8c4e-8127257d744d" providerId="ADAL" clId="{FFEE2D67-A7FB-4823-B677-76D25811BE8B}" dt="2024-01-23T10:47:05.787" v="10127" actId="20577"/>
          <ac:spMkLst>
            <pc:docMk/>
            <pc:sldMk cId="332912580" sldId="336"/>
            <ac:spMk id="8" creationId="{0B58A229-77C1-434D-D9A7-9FF908E4DB29}"/>
          </ac:spMkLst>
        </pc:spChg>
      </pc:sldChg>
      <pc:sldChg chg="modSp add mod">
        <pc:chgData name="Ali, Syed Waqqas" userId="1b3a5f44-9498-4738-8c4e-8127257d744d" providerId="ADAL" clId="{FFEE2D67-A7FB-4823-B677-76D25811BE8B}" dt="2024-01-23T10:51:05.017" v="10769" actId="27636"/>
        <pc:sldMkLst>
          <pc:docMk/>
          <pc:sldMk cId="852373297" sldId="337"/>
        </pc:sldMkLst>
        <pc:spChg chg="mod">
          <ac:chgData name="Ali, Syed Waqqas" userId="1b3a5f44-9498-4738-8c4e-8127257d744d" providerId="ADAL" clId="{FFEE2D67-A7FB-4823-B677-76D25811BE8B}" dt="2024-01-23T10:47:59.705" v="10183" actId="20577"/>
          <ac:spMkLst>
            <pc:docMk/>
            <pc:sldMk cId="852373297" sldId="337"/>
            <ac:spMk id="2" creationId="{0F38800C-8A7D-E150-1D69-4C942110B9A3}"/>
          </ac:spMkLst>
        </pc:spChg>
        <pc:spChg chg="mod">
          <ac:chgData name="Ali, Syed Waqqas" userId="1b3a5f44-9498-4738-8c4e-8127257d744d" providerId="ADAL" clId="{FFEE2D67-A7FB-4823-B677-76D25811BE8B}" dt="2024-01-23T10:51:05.017" v="10769" actId="27636"/>
          <ac:spMkLst>
            <pc:docMk/>
            <pc:sldMk cId="852373297" sldId="337"/>
            <ac:spMk id="3" creationId="{B3B2A76D-3F08-9C2B-C3E3-4A25DA409F80}"/>
          </ac:spMkLst>
        </pc:spChg>
      </pc:sldChg>
      <pc:sldChg chg="modSp add mod">
        <pc:chgData name="Ali, Syed Waqqas" userId="1b3a5f44-9498-4738-8c4e-8127257d744d" providerId="ADAL" clId="{FFEE2D67-A7FB-4823-B677-76D25811BE8B}" dt="2024-01-23T11:04:36.092" v="11233" actId="20577"/>
        <pc:sldMkLst>
          <pc:docMk/>
          <pc:sldMk cId="2071816239" sldId="338"/>
        </pc:sldMkLst>
        <pc:spChg chg="mod">
          <ac:chgData name="Ali, Syed Waqqas" userId="1b3a5f44-9498-4738-8c4e-8127257d744d" providerId="ADAL" clId="{FFEE2D67-A7FB-4823-B677-76D25811BE8B}" dt="2024-01-23T11:02:52.961" v="10804" actId="20577"/>
          <ac:spMkLst>
            <pc:docMk/>
            <pc:sldMk cId="2071816239" sldId="338"/>
            <ac:spMk id="2" creationId="{0F38800C-8A7D-E150-1D69-4C942110B9A3}"/>
          </ac:spMkLst>
        </pc:spChg>
        <pc:spChg chg="mod">
          <ac:chgData name="Ali, Syed Waqqas" userId="1b3a5f44-9498-4738-8c4e-8127257d744d" providerId="ADAL" clId="{FFEE2D67-A7FB-4823-B677-76D25811BE8B}" dt="2024-01-23T11:04:36.092" v="11233" actId="20577"/>
          <ac:spMkLst>
            <pc:docMk/>
            <pc:sldMk cId="2071816239" sldId="338"/>
            <ac:spMk id="3" creationId="{B3B2A76D-3F08-9C2B-C3E3-4A25DA409F80}"/>
          </ac:spMkLst>
        </pc:spChg>
      </pc:sldChg>
      <pc:sldChg chg="addSp delSp modSp add mod">
        <pc:chgData name="Ali, Syed Waqqas" userId="1b3a5f44-9498-4738-8c4e-8127257d744d" providerId="ADAL" clId="{FFEE2D67-A7FB-4823-B677-76D25811BE8B}" dt="2024-01-23T11:06:01.049" v="11285" actId="20577"/>
        <pc:sldMkLst>
          <pc:docMk/>
          <pc:sldMk cId="4008078888" sldId="339"/>
        </pc:sldMkLst>
        <pc:spChg chg="mod">
          <ac:chgData name="Ali, Syed Waqqas" userId="1b3a5f44-9498-4738-8c4e-8127257d744d" providerId="ADAL" clId="{FFEE2D67-A7FB-4823-B677-76D25811BE8B}" dt="2024-01-23T11:05:38.275" v="11276" actId="20577"/>
          <ac:spMkLst>
            <pc:docMk/>
            <pc:sldMk cId="4008078888" sldId="339"/>
            <ac:spMk id="2" creationId="{0F38800C-8A7D-E150-1D69-4C942110B9A3}"/>
          </ac:spMkLst>
        </pc:spChg>
        <pc:spChg chg="del">
          <ac:chgData name="Ali, Syed Waqqas" userId="1b3a5f44-9498-4738-8c4e-8127257d744d" providerId="ADAL" clId="{FFEE2D67-A7FB-4823-B677-76D25811BE8B}" dt="2024-01-23T11:05:30.753" v="11235" actId="22"/>
          <ac:spMkLst>
            <pc:docMk/>
            <pc:sldMk cId="4008078888" sldId="339"/>
            <ac:spMk id="3" creationId="{B3B2A76D-3F08-9C2B-C3E3-4A25DA409F80}"/>
          </ac:spMkLst>
        </pc:spChg>
        <pc:spChg chg="mod">
          <ac:chgData name="Ali, Syed Waqqas" userId="1b3a5f44-9498-4738-8c4e-8127257d744d" providerId="ADAL" clId="{FFEE2D67-A7FB-4823-B677-76D25811BE8B}" dt="2024-01-23T11:06:01.049" v="11285" actId="20577"/>
          <ac:spMkLst>
            <pc:docMk/>
            <pc:sldMk cId="4008078888" sldId="339"/>
            <ac:spMk id="8" creationId="{0B58A229-77C1-434D-D9A7-9FF908E4DB29}"/>
          </ac:spMkLst>
        </pc:spChg>
        <pc:picChg chg="add mod ord">
          <ac:chgData name="Ali, Syed Waqqas" userId="1b3a5f44-9498-4738-8c4e-8127257d744d" providerId="ADAL" clId="{FFEE2D67-A7FB-4823-B677-76D25811BE8B}" dt="2024-01-23T11:05:30.753" v="11235" actId="22"/>
          <ac:picMkLst>
            <pc:docMk/>
            <pc:sldMk cId="4008078888" sldId="339"/>
            <ac:picMk id="10" creationId="{B2EDE96E-6673-EEE4-AEA1-0339C59AE7C8}"/>
          </ac:picMkLst>
        </pc:picChg>
      </pc:sldChg>
      <pc:sldChg chg="addSp delSp modSp add mod">
        <pc:chgData name="Ali, Syed Waqqas" userId="1b3a5f44-9498-4738-8c4e-8127257d744d" providerId="ADAL" clId="{FFEE2D67-A7FB-4823-B677-76D25811BE8B}" dt="2024-01-23T11:07:52.912" v="11351" actId="22"/>
        <pc:sldMkLst>
          <pc:docMk/>
          <pc:sldMk cId="4002241484" sldId="340"/>
        </pc:sldMkLst>
        <pc:spChg chg="mod">
          <ac:chgData name="Ali, Syed Waqqas" userId="1b3a5f44-9498-4738-8c4e-8127257d744d" providerId="ADAL" clId="{FFEE2D67-A7FB-4823-B677-76D25811BE8B}" dt="2024-01-23T11:07:35.252" v="11350" actId="27636"/>
          <ac:spMkLst>
            <pc:docMk/>
            <pc:sldMk cId="4002241484" sldId="340"/>
            <ac:spMk id="2" creationId="{0F38800C-8A7D-E150-1D69-4C942110B9A3}"/>
          </ac:spMkLst>
        </pc:spChg>
        <pc:spChg chg="del">
          <ac:chgData name="Ali, Syed Waqqas" userId="1b3a5f44-9498-4738-8c4e-8127257d744d" providerId="ADAL" clId="{FFEE2D67-A7FB-4823-B677-76D25811BE8B}" dt="2024-01-23T11:07:52.912" v="11351" actId="22"/>
          <ac:spMkLst>
            <pc:docMk/>
            <pc:sldMk cId="4002241484" sldId="340"/>
            <ac:spMk id="3" creationId="{B3B2A76D-3F08-9C2B-C3E3-4A25DA409F80}"/>
          </ac:spMkLst>
        </pc:spChg>
        <pc:picChg chg="add mod ord">
          <ac:chgData name="Ali, Syed Waqqas" userId="1b3a5f44-9498-4738-8c4e-8127257d744d" providerId="ADAL" clId="{FFEE2D67-A7FB-4823-B677-76D25811BE8B}" dt="2024-01-23T11:07:52.912" v="11351" actId="22"/>
          <ac:picMkLst>
            <pc:docMk/>
            <pc:sldMk cId="4002241484" sldId="340"/>
            <ac:picMk id="10" creationId="{CAEA152D-EC67-6029-2487-11F1423B2E74}"/>
          </ac:picMkLst>
        </pc:picChg>
      </pc:sldChg>
      <pc:sldChg chg="modSp add mod">
        <pc:chgData name="Ali, Syed Waqqas" userId="1b3a5f44-9498-4738-8c4e-8127257d744d" providerId="ADAL" clId="{FFEE2D67-A7FB-4823-B677-76D25811BE8B}" dt="2024-01-23T11:10:24.701" v="11589" actId="20577"/>
        <pc:sldMkLst>
          <pc:docMk/>
          <pc:sldMk cId="3569551083" sldId="341"/>
        </pc:sldMkLst>
        <pc:spChg chg="mod">
          <ac:chgData name="Ali, Syed Waqqas" userId="1b3a5f44-9498-4738-8c4e-8127257d744d" providerId="ADAL" clId="{FFEE2D67-A7FB-4823-B677-76D25811BE8B}" dt="2024-01-23T11:09:37.854" v="11387" actId="20577"/>
          <ac:spMkLst>
            <pc:docMk/>
            <pc:sldMk cId="3569551083" sldId="341"/>
            <ac:spMk id="2" creationId="{0F38800C-8A7D-E150-1D69-4C942110B9A3}"/>
          </ac:spMkLst>
        </pc:spChg>
        <pc:spChg chg="mod">
          <ac:chgData name="Ali, Syed Waqqas" userId="1b3a5f44-9498-4738-8c4e-8127257d744d" providerId="ADAL" clId="{FFEE2D67-A7FB-4823-B677-76D25811BE8B}" dt="2024-01-23T11:10:24.701" v="11589" actId="20577"/>
          <ac:spMkLst>
            <pc:docMk/>
            <pc:sldMk cId="3569551083" sldId="341"/>
            <ac:spMk id="3" creationId="{B3B2A76D-3F08-9C2B-C3E3-4A25DA409F80}"/>
          </ac:spMkLst>
        </pc:spChg>
      </pc:sldChg>
      <pc:sldChg chg="modSp add mod">
        <pc:chgData name="Ali, Syed Waqqas" userId="1b3a5f44-9498-4738-8c4e-8127257d744d" providerId="ADAL" clId="{FFEE2D67-A7FB-4823-B677-76D25811BE8B}" dt="2024-01-23T11:11:23.670" v="11625" actId="20577"/>
        <pc:sldMkLst>
          <pc:docMk/>
          <pc:sldMk cId="4206285233" sldId="342"/>
        </pc:sldMkLst>
        <pc:spChg chg="mod">
          <ac:chgData name="Ali, Syed Waqqas" userId="1b3a5f44-9498-4738-8c4e-8127257d744d" providerId="ADAL" clId="{FFEE2D67-A7FB-4823-B677-76D25811BE8B}" dt="2024-01-23T11:11:23.670" v="11625" actId="20577"/>
          <ac:spMkLst>
            <pc:docMk/>
            <pc:sldMk cId="4206285233" sldId="342"/>
            <ac:spMk id="3" creationId="{B3B2A76D-3F08-9C2B-C3E3-4A25DA409F80}"/>
          </ac:spMkLst>
        </pc:spChg>
      </pc:sldChg>
      <pc:sldChg chg="addSp delSp modSp add mod">
        <pc:chgData name="Ali, Syed Waqqas" userId="1b3a5f44-9498-4738-8c4e-8127257d744d" providerId="ADAL" clId="{FFEE2D67-A7FB-4823-B677-76D25811BE8B}" dt="2024-01-23T11:27:32.881" v="12135" actId="207"/>
        <pc:sldMkLst>
          <pc:docMk/>
          <pc:sldMk cId="2731668680" sldId="343"/>
        </pc:sldMkLst>
        <pc:spChg chg="mod">
          <ac:chgData name="Ali, Syed Waqqas" userId="1b3a5f44-9498-4738-8c4e-8127257d744d" providerId="ADAL" clId="{FFEE2D67-A7FB-4823-B677-76D25811BE8B}" dt="2024-01-23T11:20:22.639" v="11642" actId="20577"/>
          <ac:spMkLst>
            <pc:docMk/>
            <pc:sldMk cId="2731668680" sldId="343"/>
            <ac:spMk id="2" creationId="{0F38800C-8A7D-E150-1D69-4C942110B9A3}"/>
          </ac:spMkLst>
        </pc:spChg>
        <pc:spChg chg="add del mod">
          <ac:chgData name="Ali, Syed Waqqas" userId="1b3a5f44-9498-4738-8c4e-8127257d744d" providerId="ADAL" clId="{FFEE2D67-A7FB-4823-B677-76D25811BE8B}" dt="2024-01-23T11:27:32.881" v="12135" actId="207"/>
          <ac:spMkLst>
            <pc:docMk/>
            <pc:sldMk cId="2731668680" sldId="343"/>
            <ac:spMk id="3" creationId="{B3B2A76D-3F08-9C2B-C3E3-4A25DA409F80}"/>
          </ac:spMkLst>
        </pc:spChg>
        <pc:spChg chg="mod">
          <ac:chgData name="Ali, Syed Waqqas" userId="1b3a5f44-9498-4738-8c4e-8127257d744d" providerId="ADAL" clId="{FFEE2D67-A7FB-4823-B677-76D25811BE8B}" dt="2024-01-23T11:26:29.700" v="12134" actId="20577"/>
          <ac:spMkLst>
            <pc:docMk/>
            <pc:sldMk cId="2731668680" sldId="343"/>
            <ac:spMk id="8" creationId="{0B58A229-77C1-434D-D9A7-9FF908E4DB29}"/>
          </ac:spMkLst>
        </pc:spChg>
        <pc:spChg chg="add del mod">
          <ac:chgData name="Ali, Syed Waqqas" userId="1b3a5f44-9498-4738-8c4e-8127257d744d" providerId="ADAL" clId="{FFEE2D67-A7FB-4823-B677-76D25811BE8B}" dt="2024-01-23T11:25:39.540" v="12036" actId="478"/>
          <ac:spMkLst>
            <pc:docMk/>
            <pc:sldMk cId="2731668680" sldId="343"/>
            <ac:spMk id="10" creationId="{39223326-366D-3A4E-171D-417665348D84}"/>
          </ac:spMkLst>
        </pc:spChg>
      </pc:sldChg>
      <pc:sldChg chg="modSp add mod">
        <pc:chgData name="Ali, Syed Waqqas" userId="1b3a5f44-9498-4738-8c4e-8127257d744d" providerId="ADAL" clId="{FFEE2D67-A7FB-4823-B677-76D25811BE8B}" dt="2024-01-23T11:28:56.384" v="12239" actId="20577"/>
        <pc:sldMkLst>
          <pc:docMk/>
          <pc:sldMk cId="398914719" sldId="344"/>
        </pc:sldMkLst>
        <pc:spChg chg="mod">
          <ac:chgData name="Ali, Syed Waqqas" userId="1b3a5f44-9498-4738-8c4e-8127257d744d" providerId="ADAL" clId="{FFEE2D67-A7FB-4823-B677-76D25811BE8B}" dt="2024-01-23T11:27:51.845" v="12146" actId="20577"/>
          <ac:spMkLst>
            <pc:docMk/>
            <pc:sldMk cId="398914719" sldId="344"/>
            <ac:spMk id="2" creationId="{0F38800C-8A7D-E150-1D69-4C942110B9A3}"/>
          </ac:spMkLst>
        </pc:spChg>
        <pc:spChg chg="mod">
          <ac:chgData name="Ali, Syed Waqqas" userId="1b3a5f44-9498-4738-8c4e-8127257d744d" providerId="ADAL" clId="{FFEE2D67-A7FB-4823-B677-76D25811BE8B}" dt="2024-01-23T11:28:56.384" v="12239" actId="20577"/>
          <ac:spMkLst>
            <pc:docMk/>
            <pc:sldMk cId="398914719" sldId="344"/>
            <ac:spMk id="3" creationId="{B3B2A76D-3F08-9C2B-C3E3-4A25DA409F80}"/>
          </ac:spMkLst>
        </pc:spChg>
      </pc:sldChg>
      <pc:sldChg chg="modSp add mod">
        <pc:chgData name="Ali, Syed Waqqas" userId="1b3a5f44-9498-4738-8c4e-8127257d744d" providerId="ADAL" clId="{FFEE2D67-A7FB-4823-B677-76D25811BE8B}" dt="2024-01-23T11:36:21.647" v="12849" actId="20577"/>
        <pc:sldMkLst>
          <pc:docMk/>
          <pc:sldMk cId="521320419" sldId="345"/>
        </pc:sldMkLst>
        <pc:spChg chg="mod">
          <ac:chgData name="Ali, Syed Waqqas" userId="1b3a5f44-9498-4738-8c4e-8127257d744d" providerId="ADAL" clId="{FFEE2D67-A7FB-4823-B677-76D25811BE8B}" dt="2024-01-23T11:29:22.109" v="12248" actId="20577"/>
          <ac:spMkLst>
            <pc:docMk/>
            <pc:sldMk cId="521320419" sldId="345"/>
            <ac:spMk id="2" creationId="{0F38800C-8A7D-E150-1D69-4C942110B9A3}"/>
          </ac:spMkLst>
        </pc:spChg>
        <pc:spChg chg="mod">
          <ac:chgData name="Ali, Syed Waqqas" userId="1b3a5f44-9498-4738-8c4e-8127257d744d" providerId="ADAL" clId="{FFEE2D67-A7FB-4823-B677-76D25811BE8B}" dt="2024-01-23T11:36:21.647" v="12849" actId="20577"/>
          <ac:spMkLst>
            <pc:docMk/>
            <pc:sldMk cId="521320419" sldId="345"/>
            <ac:spMk id="3" creationId="{B3B2A76D-3F08-9C2B-C3E3-4A25DA409F80}"/>
          </ac:spMkLst>
        </pc:spChg>
        <pc:spChg chg="mod">
          <ac:chgData name="Ali, Syed Waqqas" userId="1b3a5f44-9498-4738-8c4e-8127257d744d" providerId="ADAL" clId="{FFEE2D67-A7FB-4823-B677-76D25811BE8B}" dt="2024-01-23T11:30:42.871" v="12417" actId="20577"/>
          <ac:spMkLst>
            <pc:docMk/>
            <pc:sldMk cId="521320419" sldId="345"/>
            <ac:spMk id="8" creationId="{0B58A229-77C1-434D-D9A7-9FF908E4DB29}"/>
          </ac:spMkLst>
        </pc:spChg>
      </pc:sldChg>
      <pc:sldChg chg="modSp add mod">
        <pc:chgData name="Ali, Syed Waqqas" userId="1b3a5f44-9498-4738-8c4e-8127257d744d" providerId="ADAL" clId="{FFEE2D67-A7FB-4823-B677-76D25811BE8B}" dt="2024-01-23T11:40:25.634" v="13333" actId="20577"/>
        <pc:sldMkLst>
          <pc:docMk/>
          <pc:sldMk cId="1000741498" sldId="346"/>
        </pc:sldMkLst>
        <pc:spChg chg="mod">
          <ac:chgData name="Ali, Syed Waqqas" userId="1b3a5f44-9498-4738-8c4e-8127257d744d" providerId="ADAL" clId="{FFEE2D67-A7FB-4823-B677-76D25811BE8B}" dt="2024-01-23T11:37:07.060" v="12883" actId="20577"/>
          <ac:spMkLst>
            <pc:docMk/>
            <pc:sldMk cId="1000741498" sldId="346"/>
            <ac:spMk id="2" creationId="{0F38800C-8A7D-E150-1D69-4C942110B9A3}"/>
          </ac:spMkLst>
        </pc:spChg>
        <pc:spChg chg="mod">
          <ac:chgData name="Ali, Syed Waqqas" userId="1b3a5f44-9498-4738-8c4e-8127257d744d" providerId="ADAL" clId="{FFEE2D67-A7FB-4823-B677-76D25811BE8B}" dt="2024-01-23T11:40:25.634" v="13333" actId="20577"/>
          <ac:spMkLst>
            <pc:docMk/>
            <pc:sldMk cId="1000741498" sldId="346"/>
            <ac:spMk id="3" creationId="{B3B2A76D-3F08-9C2B-C3E3-4A25DA409F80}"/>
          </ac:spMkLst>
        </pc:spChg>
      </pc:sldChg>
      <pc:sldChg chg="modSp add mod">
        <pc:chgData name="Ali, Syed Waqqas" userId="1b3a5f44-9498-4738-8c4e-8127257d744d" providerId="ADAL" clId="{FFEE2D67-A7FB-4823-B677-76D25811BE8B}" dt="2024-01-23T11:42:15.910" v="13425" actId="20577"/>
        <pc:sldMkLst>
          <pc:docMk/>
          <pc:sldMk cId="3410420799" sldId="347"/>
        </pc:sldMkLst>
        <pc:spChg chg="mod">
          <ac:chgData name="Ali, Syed Waqqas" userId="1b3a5f44-9498-4738-8c4e-8127257d744d" providerId="ADAL" clId="{FFEE2D67-A7FB-4823-B677-76D25811BE8B}" dt="2024-01-23T11:41:44.136" v="13347" actId="20577"/>
          <ac:spMkLst>
            <pc:docMk/>
            <pc:sldMk cId="3410420799" sldId="347"/>
            <ac:spMk id="2" creationId="{0F38800C-8A7D-E150-1D69-4C942110B9A3}"/>
          </ac:spMkLst>
        </pc:spChg>
        <pc:spChg chg="mod">
          <ac:chgData name="Ali, Syed Waqqas" userId="1b3a5f44-9498-4738-8c4e-8127257d744d" providerId="ADAL" clId="{FFEE2D67-A7FB-4823-B677-76D25811BE8B}" dt="2024-01-23T11:42:15.910" v="13425" actId="20577"/>
          <ac:spMkLst>
            <pc:docMk/>
            <pc:sldMk cId="3410420799" sldId="347"/>
            <ac:spMk id="3" creationId="{B3B2A76D-3F08-9C2B-C3E3-4A25DA409F80}"/>
          </ac:spMkLst>
        </pc:spChg>
      </pc:sldChg>
    </pc:docChg>
  </pc:docChgLst>
  <pc:docChgLst>
    <pc:chgData name="Ali, Syed Waqqas" userId="1b3a5f44-9498-4738-8c4e-8127257d744d" providerId="ADAL" clId="{1D1CCD50-88AC-4DB2-BBE2-1200B2FBE0FA}"/>
    <pc:docChg chg="addSld modSld sldOrd">
      <pc:chgData name="Ali, Syed Waqqas" userId="1b3a5f44-9498-4738-8c4e-8127257d744d" providerId="ADAL" clId="{1D1CCD50-88AC-4DB2-BBE2-1200B2FBE0FA}" dt="2024-03-26T19:25:48.279" v="48" actId="20577"/>
      <pc:docMkLst>
        <pc:docMk/>
      </pc:docMkLst>
      <pc:sldChg chg="modSp mod">
        <pc:chgData name="Ali, Syed Waqqas" userId="1b3a5f44-9498-4738-8c4e-8127257d744d" providerId="ADAL" clId="{1D1CCD50-88AC-4DB2-BBE2-1200B2FBE0FA}" dt="2024-03-26T19:25:48.279" v="48" actId="20577"/>
        <pc:sldMkLst>
          <pc:docMk/>
          <pc:sldMk cId="934841674" sldId="256"/>
        </pc:sldMkLst>
        <pc:spChg chg="mod">
          <ac:chgData name="Ali, Syed Waqqas" userId="1b3a5f44-9498-4738-8c4e-8127257d744d" providerId="ADAL" clId="{1D1CCD50-88AC-4DB2-BBE2-1200B2FBE0FA}" dt="2024-03-26T19:25:48.279" v="48" actId="20577"/>
          <ac:spMkLst>
            <pc:docMk/>
            <pc:sldMk cId="934841674" sldId="256"/>
            <ac:spMk id="3" creationId="{EDA51176-E25E-ED77-CF76-5626FE212321}"/>
          </ac:spMkLst>
        </pc:spChg>
      </pc:sldChg>
      <pc:sldChg chg="ord">
        <pc:chgData name="Ali, Syed Waqqas" userId="1b3a5f44-9498-4738-8c4e-8127257d744d" providerId="ADAL" clId="{1D1CCD50-88AC-4DB2-BBE2-1200B2FBE0FA}" dt="2024-03-25T15:46:36.249" v="2"/>
        <pc:sldMkLst>
          <pc:docMk/>
          <pc:sldMk cId="2453317959" sldId="333"/>
        </pc:sldMkLst>
      </pc:sldChg>
      <pc:sldChg chg="modSp mod">
        <pc:chgData name="Ali, Syed Waqqas" userId="1b3a5f44-9498-4738-8c4e-8127257d744d" providerId="ADAL" clId="{1D1CCD50-88AC-4DB2-BBE2-1200B2FBE0FA}" dt="2024-03-25T15:45:56.934" v="0" actId="20577"/>
        <pc:sldMkLst>
          <pc:docMk/>
          <pc:sldMk cId="2335422259" sldId="360"/>
        </pc:sldMkLst>
        <pc:spChg chg="mod">
          <ac:chgData name="Ali, Syed Waqqas" userId="1b3a5f44-9498-4738-8c4e-8127257d744d" providerId="ADAL" clId="{1D1CCD50-88AC-4DB2-BBE2-1200B2FBE0FA}" dt="2024-03-25T15:45:56.934" v="0" actId="20577"/>
          <ac:spMkLst>
            <pc:docMk/>
            <pc:sldMk cId="2335422259" sldId="360"/>
            <ac:spMk id="3" creationId="{B3B2A76D-3F08-9C2B-C3E3-4A25DA409F80}"/>
          </ac:spMkLst>
        </pc:spChg>
      </pc:sldChg>
      <pc:sldChg chg="modSp add mod">
        <pc:chgData name="Ali, Syed Waqqas" userId="1b3a5f44-9498-4738-8c4e-8127257d744d" providerId="ADAL" clId="{1D1CCD50-88AC-4DB2-BBE2-1200B2FBE0FA}" dt="2024-03-25T15:47:40.631" v="34" actId="20577"/>
        <pc:sldMkLst>
          <pc:docMk/>
          <pc:sldMk cId="50684990" sldId="384"/>
        </pc:sldMkLst>
        <pc:spChg chg="mod">
          <ac:chgData name="Ali, Syed Waqqas" userId="1b3a5f44-9498-4738-8c4e-8127257d744d" providerId="ADAL" clId="{1D1CCD50-88AC-4DB2-BBE2-1200B2FBE0FA}" dt="2024-03-25T15:47:40.631" v="34" actId="20577"/>
          <ac:spMkLst>
            <pc:docMk/>
            <pc:sldMk cId="50684990" sldId="384"/>
            <ac:spMk id="2" creationId="{0F38800C-8A7D-E150-1D69-4C942110B9A3}"/>
          </ac:spMkLst>
        </pc:spChg>
      </pc:sldChg>
    </pc:docChg>
  </pc:docChgLst>
  <pc:docChgLst>
    <pc:chgData name="Ali, Syed Waqqas" userId="1b3a5f44-9498-4738-8c4e-8127257d744d" providerId="ADAL" clId="{4FB320AE-C7A7-43DF-AA7A-E8A3BEA9ECB6}"/>
    <pc:docChg chg="undo custSel modSld">
      <pc:chgData name="Ali, Syed Waqqas" userId="1b3a5f44-9498-4738-8c4e-8127257d744d" providerId="ADAL" clId="{4FB320AE-C7A7-43DF-AA7A-E8A3BEA9ECB6}" dt="2024-03-05T20:13:37.107" v="96" actId="20577"/>
      <pc:docMkLst>
        <pc:docMk/>
      </pc:docMkLst>
      <pc:sldChg chg="modSp mod">
        <pc:chgData name="Ali, Syed Waqqas" userId="1b3a5f44-9498-4738-8c4e-8127257d744d" providerId="ADAL" clId="{4FB320AE-C7A7-43DF-AA7A-E8A3BEA9ECB6}" dt="2024-03-05T19:58:02.819" v="1" actId="20577"/>
        <pc:sldMkLst>
          <pc:docMk/>
          <pc:sldMk cId="625854631" sldId="336"/>
        </pc:sldMkLst>
        <pc:spChg chg="mod">
          <ac:chgData name="Ali, Syed Waqqas" userId="1b3a5f44-9498-4738-8c4e-8127257d744d" providerId="ADAL" clId="{4FB320AE-C7A7-43DF-AA7A-E8A3BEA9ECB6}" dt="2024-03-05T19:58:02.819" v="1" actId="20577"/>
          <ac:spMkLst>
            <pc:docMk/>
            <pc:sldMk cId="625854631" sldId="336"/>
            <ac:spMk id="10" creationId="{5AF19417-B79C-86E3-C507-7961FAEF80F6}"/>
          </ac:spMkLst>
        </pc:spChg>
      </pc:sldChg>
      <pc:sldChg chg="modSp">
        <pc:chgData name="Ali, Syed Waqqas" userId="1b3a5f44-9498-4738-8c4e-8127257d744d" providerId="ADAL" clId="{4FB320AE-C7A7-43DF-AA7A-E8A3BEA9ECB6}" dt="2024-03-05T20:08:18.804" v="4"/>
        <pc:sldMkLst>
          <pc:docMk/>
          <pc:sldMk cId="1849912665" sldId="364"/>
        </pc:sldMkLst>
        <pc:spChg chg="mod">
          <ac:chgData name="Ali, Syed Waqqas" userId="1b3a5f44-9498-4738-8c4e-8127257d744d" providerId="ADAL" clId="{4FB320AE-C7A7-43DF-AA7A-E8A3BEA9ECB6}" dt="2024-03-05T20:08:18.804" v="4"/>
          <ac:spMkLst>
            <pc:docMk/>
            <pc:sldMk cId="1849912665" sldId="364"/>
            <ac:spMk id="3" creationId="{A32854B3-31E6-51DF-458F-6D3DEBE769AE}"/>
          </ac:spMkLst>
        </pc:spChg>
        <pc:spChg chg="mod">
          <ac:chgData name="Ali, Syed Waqqas" userId="1b3a5f44-9498-4738-8c4e-8127257d744d" providerId="ADAL" clId="{4FB320AE-C7A7-43DF-AA7A-E8A3BEA9ECB6}" dt="2024-03-05T20:08:12.384" v="3"/>
          <ac:spMkLst>
            <pc:docMk/>
            <pc:sldMk cId="1849912665" sldId="364"/>
            <ac:spMk id="9" creationId="{F14699BD-735F-DE75-5535-93C12952A933}"/>
          </ac:spMkLst>
        </pc:spChg>
      </pc:sldChg>
      <pc:sldChg chg="modSp">
        <pc:chgData name="Ali, Syed Waqqas" userId="1b3a5f44-9498-4738-8c4e-8127257d744d" providerId="ADAL" clId="{4FB320AE-C7A7-43DF-AA7A-E8A3BEA9ECB6}" dt="2024-03-05T20:08:18.804" v="4"/>
        <pc:sldMkLst>
          <pc:docMk/>
          <pc:sldMk cId="4204330396" sldId="365"/>
        </pc:sldMkLst>
        <pc:spChg chg="mod">
          <ac:chgData name="Ali, Syed Waqqas" userId="1b3a5f44-9498-4738-8c4e-8127257d744d" providerId="ADAL" clId="{4FB320AE-C7A7-43DF-AA7A-E8A3BEA9ECB6}" dt="2024-03-05T20:08:18.804" v="4"/>
          <ac:spMkLst>
            <pc:docMk/>
            <pc:sldMk cId="4204330396" sldId="365"/>
            <ac:spMk id="2" creationId="{D7BD4946-E813-3BDA-04DF-D48D80200E3B}"/>
          </ac:spMkLst>
        </pc:spChg>
      </pc:sldChg>
      <pc:sldChg chg="modSp">
        <pc:chgData name="Ali, Syed Waqqas" userId="1b3a5f44-9498-4738-8c4e-8127257d744d" providerId="ADAL" clId="{4FB320AE-C7A7-43DF-AA7A-E8A3BEA9ECB6}" dt="2024-03-05T20:08:18.804" v="4"/>
        <pc:sldMkLst>
          <pc:docMk/>
          <pc:sldMk cId="3907140933" sldId="391"/>
        </pc:sldMkLst>
        <pc:spChg chg="mod">
          <ac:chgData name="Ali, Syed Waqqas" userId="1b3a5f44-9498-4738-8c4e-8127257d744d" providerId="ADAL" clId="{4FB320AE-C7A7-43DF-AA7A-E8A3BEA9ECB6}" dt="2024-03-05T20:08:18.804" v="4"/>
          <ac:spMkLst>
            <pc:docMk/>
            <pc:sldMk cId="3907140933" sldId="391"/>
            <ac:spMk id="2" creationId="{6FCF2ED6-335B-FB1F-8611-EFBA9CFB8AB7}"/>
          </ac:spMkLst>
        </pc:spChg>
        <pc:spChg chg="mod">
          <ac:chgData name="Ali, Syed Waqqas" userId="1b3a5f44-9498-4738-8c4e-8127257d744d" providerId="ADAL" clId="{4FB320AE-C7A7-43DF-AA7A-E8A3BEA9ECB6}" dt="2024-03-05T20:08:12.384" v="3"/>
          <ac:spMkLst>
            <pc:docMk/>
            <pc:sldMk cId="3907140933" sldId="391"/>
            <ac:spMk id="3" creationId="{A4A17AD9-88EF-80A3-8AA4-3211E7E2FE02}"/>
          </ac:spMkLst>
        </pc:spChg>
      </pc:sldChg>
      <pc:sldChg chg="addSp modSp mod">
        <pc:chgData name="Ali, Syed Waqqas" userId="1b3a5f44-9498-4738-8c4e-8127257d744d" providerId="ADAL" clId="{4FB320AE-C7A7-43DF-AA7A-E8A3BEA9ECB6}" dt="2024-03-05T20:10:59.449" v="34" actId="1076"/>
        <pc:sldMkLst>
          <pc:docMk/>
          <pc:sldMk cId="2214040591" sldId="395"/>
        </pc:sldMkLst>
        <pc:spChg chg="add mod">
          <ac:chgData name="Ali, Syed Waqqas" userId="1b3a5f44-9498-4738-8c4e-8127257d744d" providerId="ADAL" clId="{4FB320AE-C7A7-43DF-AA7A-E8A3BEA9ECB6}" dt="2024-03-05T20:10:59.449" v="34" actId="1076"/>
          <ac:spMkLst>
            <pc:docMk/>
            <pc:sldMk cId="2214040591" sldId="395"/>
            <ac:spMk id="9" creationId="{788824A8-1921-ABDB-D1FD-682F900133C6}"/>
          </ac:spMkLst>
        </pc:spChg>
      </pc:sldChg>
      <pc:sldChg chg="modSp mod">
        <pc:chgData name="Ali, Syed Waqqas" userId="1b3a5f44-9498-4738-8c4e-8127257d744d" providerId="ADAL" clId="{4FB320AE-C7A7-43DF-AA7A-E8A3BEA9ECB6}" dt="2024-03-05T20:11:50.253" v="43" actId="20577"/>
        <pc:sldMkLst>
          <pc:docMk/>
          <pc:sldMk cId="4082783270" sldId="397"/>
        </pc:sldMkLst>
        <pc:spChg chg="mod">
          <ac:chgData name="Ali, Syed Waqqas" userId="1b3a5f44-9498-4738-8c4e-8127257d744d" providerId="ADAL" clId="{4FB320AE-C7A7-43DF-AA7A-E8A3BEA9ECB6}" dt="2024-03-05T20:11:50.253" v="43" actId="20577"/>
          <ac:spMkLst>
            <pc:docMk/>
            <pc:sldMk cId="4082783270" sldId="397"/>
            <ac:spMk id="12" creationId="{C9E841BE-1936-D199-6DB9-9A9F6948E34F}"/>
          </ac:spMkLst>
        </pc:spChg>
      </pc:sldChg>
      <pc:sldChg chg="modSp mod">
        <pc:chgData name="Ali, Syed Waqqas" userId="1b3a5f44-9498-4738-8c4e-8127257d744d" providerId="ADAL" clId="{4FB320AE-C7A7-43DF-AA7A-E8A3BEA9ECB6}" dt="2024-03-05T20:11:44.292" v="38" actId="2711"/>
        <pc:sldMkLst>
          <pc:docMk/>
          <pc:sldMk cId="4286841310" sldId="398"/>
        </pc:sldMkLst>
        <pc:spChg chg="mod">
          <ac:chgData name="Ali, Syed Waqqas" userId="1b3a5f44-9498-4738-8c4e-8127257d744d" providerId="ADAL" clId="{4FB320AE-C7A7-43DF-AA7A-E8A3BEA9ECB6}" dt="2024-03-05T20:11:44.292" v="38" actId="2711"/>
          <ac:spMkLst>
            <pc:docMk/>
            <pc:sldMk cId="4286841310" sldId="398"/>
            <ac:spMk id="3" creationId="{519AD96D-7E7F-51CE-06CB-C7FE14900E8F}"/>
          </ac:spMkLst>
        </pc:spChg>
      </pc:sldChg>
      <pc:sldChg chg="modSp mod">
        <pc:chgData name="Ali, Syed Waqqas" userId="1b3a5f44-9498-4738-8c4e-8127257d744d" providerId="ADAL" clId="{4FB320AE-C7A7-43DF-AA7A-E8A3BEA9ECB6}" dt="2024-03-05T20:13:37.107" v="96" actId="20577"/>
        <pc:sldMkLst>
          <pc:docMk/>
          <pc:sldMk cId="1566573638" sldId="427"/>
        </pc:sldMkLst>
        <pc:spChg chg="mod">
          <ac:chgData name="Ali, Syed Waqqas" userId="1b3a5f44-9498-4738-8c4e-8127257d744d" providerId="ADAL" clId="{4FB320AE-C7A7-43DF-AA7A-E8A3BEA9ECB6}" dt="2024-03-05T20:13:37.107" v="96" actId="20577"/>
          <ac:spMkLst>
            <pc:docMk/>
            <pc:sldMk cId="1566573638" sldId="427"/>
            <ac:spMk id="3" creationId="{37BA71B1-EEED-31B1-0649-87BA5A7238EC}"/>
          </ac:spMkLst>
        </pc:spChg>
      </pc:sldChg>
      <pc:sldChg chg="addSp modSp">
        <pc:chgData name="Ali, Syed Waqqas" userId="1b3a5f44-9498-4738-8c4e-8127257d744d" providerId="ADAL" clId="{4FB320AE-C7A7-43DF-AA7A-E8A3BEA9ECB6}" dt="2024-03-05T20:05:44.136" v="2"/>
        <pc:sldMkLst>
          <pc:docMk/>
          <pc:sldMk cId="3608182754" sldId="428"/>
        </pc:sldMkLst>
        <pc:spChg chg="add mod">
          <ac:chgData name="Ali, Syed Waqqas" userId="1b3a5f44-9498-4738-8c4e-8127257d744d" providerId="ADAL" clId="{4FB320AE-C7A7-43DF-AA7A-E8A3BEA9ECB6}" dt="2024-03-05T20:05:44.136" v="2"/>
          <ac:spMkLst>
            <pc:docMk/>
            <pc:sldMk cId="3608182754" sldId="428"/>
            <ac:spMk id="9" creationId="{2835F8F6-587D-975E-A4E5-39EDD9E9808B}"/>
          </ac:spMkLst>
        </pc:spChg>
      </pc:sldChg>
      <pc:sldChg chg="modSp">
        <pc:chgData name="Ali, Syed Waqqas" userId="1b3a5f44-9498-4738-8c4e-8127257d744d" providerId="ADAL" clId="{4FB320AE-C7A7-43DF-AA7A-E8A3BEA9ECB6}" dt="2024-03-05T20:08:12.384" v="3"/>
        <pc:sldMkLst>
          <pc:docMk/>
          <pc:sldMk cId="2202730469" sldId="434"/>
        </pc:sldMkLst>
        <pc:spChg chg="mod">
          <ac:chgData name="Ali, Syed Waqqas" userId="1b3a5f44-9498-4738-8c4e-8127257d744d" providerId="ADAL" clId="{4FB320AE-C7A7-43DF-AA7A-E8A3BEA9ECB6}" dt="2024-03-05T20:08:12.384" v="3"/>
          <ac:spMkLst>
            <pc:docMk/>
            <pc:sldMk cId="2202730469" sldId="434"/>
            <ac:spMk id="3" creationId="{8AE5305D-615F-BA34-9774-EB3B97B43653}"/>
          </ac:spMkLst>
        </pc:spChg>
      </pc:sldChg>
      <pc:sldChg chg="modSp mod">
        <pc:chgData name="Ali, Syed Waqqas" userId="1b3a5f44-9498-4738-8c4e-8127257d744d" providerId="ADAL" clId="{4FB320AE-C7A7-43DF-AA7A-E8A3BEA9ECB6}" dt="2024-03-05T20:13:17.357" v="57" actId="20577"/>
        <pc:sldMkLst>
          <pc:docMk/>
          <pc:sldMk cId="3266715303" sldId="435"/>
        </pc:sldMkLst>
        <pc:spChg chg="mod">
          <ac:chgData name="Ali, Syed Waqqas" userId="1b3a5f44-9498-4738-8c4e-8127257d744d" providerId="ADAL" clId="{4FB320AE-C7A7-43DF-AA7A-E8A3BEA9ECB6}" dt="2024-03-05T20:13:17.357" v="57" actId="20577"/>
          <ac:spMkLst>
            <pc:docMk/>
            <pc:sldMk cId="3266715303" sldId="435"/>
            <ac:spMk id="2" creationId="{406785F5-B42F-8EBB-2AB1-8F6825903C87}"/>
          </ac:spMkLst>
        </pc:spChg>
      </pc:sldChg>
    </pc:docChg>
  </pc:docChgLst>
  <pc:docChgLst>
    <pc:chgData name="Ali, Syed Waqqas" userId="1b3a5f44-9498-4738-8c4e-8127257d744d" providerId="ADAL" clId="{7DD06216-A9D6-4970-9718-C16706F10283}"/>
    <pc:docChg chg="undo custSel addSld delSld modSld">
      <pc:chgData name="Ali, Syed Waqqas" userId="1b3a5f44-9498-4738-8c4e-8127257d744d" providerId="ADAL" clId="{7DD06216-A9D6-4970-9718-C16706F10283}" dt="2024-01-16T20:14:06.426" v="13734" actId="20577"/>
      <pc:docMkLst>
        <pc:docMk/>
      </pc:docMkLst>
      <pc:sldChg chg="modSp mod">
        <pc:chgData name="Ali, Syed Waqqas" userId="1b3a5f44-9498-4738-8c4e-8127257d744d" providerId="ADAL" clId="{7DD06216-A9D6-4970-9718-C16706F10283}" dt="2024-01-16T20:08:51.890" v="13679" actId="20577"/>
        <pc:sldMkLst>
          <pc:docMk/>
          <pc:sldMk cId="934841674" sldId="256"/>
        </pc:sldMkLst>
        <pc:spChg chg="mod">
          <ac:chgData name="Ali, Syed Waqqas" userId="1b3a5f44-9498-4738-8c4e-8127257d744d" providerId="ADAL" clId="{7DD06216-A9D6-4970-9718-C16706F10283}" dt="2024-01-16T20:08:51.890" v="13679" actId="20577"/>
          <ac:spMkLst>
            <pc:docMk/>
            <pc:sldMk cId="934841674" sldId="256"/>
            <ac:spMk id="3" creationId="{EDA51176-E25E-ED77-CF76-5626FE212321}"/>
          </ac:spMkLst>
        </pc:spChg>
      </pc:sldChg>
      <pc:sldChg chg="modSp mod">
        <pc:chgData name="Ali, Syed Waqqas" userId="1b3a5f44-9498-4738-8c4e-8127257d744d" providerId="ADAL" clId="{7DD06216-A9D6-4970-9718-C16706F10283}" dt="2024-01-16T18:06:52.572" v="8144" actId="20577"/>
        <pc:sldMkLst>
          <pc:docMk/>
          <pc:sldMk cId="2177196264" sldId="289"/>
        </pc:sldMkLst>
        <pc:spChg chg="mod">
          <ac:chgData name="Ali, Syed Waqqas" userId="1b3a5f44-9498-4738-8c4e-8127257d744d" providerId="ADAL" clId="{7DD06216-A9D6-4970-9718-C16706F10283}" dt="2024-01-16T17:42:17.407" v="5353" actId="20577"/>
          <ac:spMkLst>
            <pc:docMk/>
            <pc:sldMk cId="2177196264" sldId="289"/>
            <ac:spMk id="2" creationId="{0F38800C-8A7D-E150-1D69-4C942110B9A3}"/>
          </ac:spMkLst>
        </pc:spChg>
        <pc:spChg chg="mod">
          <ac:chgData name="Ali, Syed Waqqas" userId="1b3a5f44-9498-4738-8c4e-8127257d744d" providerId="ADAL" clId="{7DD06216-A9D6-4970-9718-C16706F10283}" dt="2024-01-16T18:06:52.572" v="8144" actId="20577"/>
          <ac:spMkLst>
            <pc:docMk/>
            <pc:sldMk cId="2177196264" sldId="289"/>
            <ac:spMk id="3" creationId="{B3B2A76D-3F08-9C2B-C3E3-4A25DA409F80}"/>
          </ac:spMkLst>
        </pc:spChg>
      </pc:sldChg>
      <pc:sldChg chg="modSp mod">
        <pc:chgData name="Ali, Syed Waqqas" userId="1b3a5f44-9498-4738-8c4e-8127257d744d" providerId="ADAL" clId="{7DD06216-A9D6-4970-9718-C16706F10283}" dt="2024-01-16T15:55:44.465" v="837" actId="20577"/>
        <pc:sldMkLst>
          <pc:docMk/>
          <pc:sldMk cId="963507995" sldId="290"/>
        </pc:sldMkLst>
        <pc:spChg chg="mod">
          <ac:chgData name="Ali, Syed Waqqas" userId="1b3a5f44-9498-4738-8c4e-8127257d744d" providerId="ADAL" clId="{7DD06216-A9D6-4970-9718-C16706F10283}" dt="2024-01-16T15:55:44.465" v="837" actId="20577"/>
          <ac:spMkLst>
            <pc:docMk/>
            <pc:sldMk cId="963507995" sldId="290"/>
            <ac:spMk id="3" creationId="{B3B2A76D-3F08-9C2B-C3E3-4A25DA409F80}"/>
          </ac:spMkLst>
        </pc:spChg>
      </pc:sldChg>
      <pc:sldChg chg="modSp mod">
        <pc:chgData name="Ali, Syed Waqqas" userId="1b3a5f44-9498-4738-8c4e-8127257d744d" providerId="ADAL" clId="{7DD06216-A9D6-4970-9718-C16706F10283}" dt="2024-01-16T17:41:55.680" v="5307" actId="20577"/>
        <pc:sldMkLst>
          <pc:docMk/>
          <pc:sldMk cId="480095355" sldId="295"/>
        </pc:sldMkLst>
        <pc:spChg chg="mod">
          <ac:chgData name="Ali, Syed Waqqas" userId="1b3a5f44-9498-4738-8c4e-8127257d744d" providerId="ADAL" clId="{7DD06216-A9D6-4970-9718-C16706F10283}" dt="2024-01-16T17:41:55.680" v="5307" actId="20577"/>
          <ac:spMkLst>
            <pc:docMk/>
            <pc:sldMk cId="480095355" sldId="295"/>
            <ac:spMk id="2" creationId="{B5D19C15-72DF-16C9-E8B1-668BC2A4A015}"/>
          </ac:spMkLst>
        </pc:spChg>
      </pc:sldChg>
      <pc:sldChg chg="modSp mod">
        <pc:chgData name="Ali, Syed Waqqas" userId="1b3a5f44-9498-4738-8c4e-8127257d744d" providerId="ADAL" clId="{7DD06216-A9D6-4970-9718-C16706F10283}" dt="2024-01-16T15:55:37.675" v="833" actId="20577"/>
        <pc:sldMkLst>
          <pc:docMk/>
          <pc:sldMk cId="2981770450" sldId="296"/>
        </pc:sldMkLst>
        <pc:spChg chg="mod">
          <ac:chgData name="Ali, Syed Waqqas" userId="1b3a5f44-9498-4738-8c4e-8127257d744d" providerId="ADAL" clId="{7DD06216-A9D6-4970-9718-C16706F10283}" dt="2024-01-16T15:55:37.675" v="833" actId="20577"/>
          <ac:spMkLst>
            <pc:docMk/>
            <pc:sldMk cId="2981770450" sldId="296"/>
            <ac:spMk id="3" creationId="{B3B2A76D-3F08-9C2B-C3E3-4A25DA409F80}"/>
          </ac:spMkLst>
        </pc:spChg>
      </pc:sldChg>
      <pc:sldChg chg="modSp mod">
        <pc:chgData name="Ali, Syed Waqqas" userId="1b3a5f44-9498-4738-8c4e-8127257d744d" providerId="ADAL" clId="{7DD06216-A9D6-4970-9718-C16706F10283}" dt="2024-01-16T18:03:38.881" v="8084" actId="20577"/>
        <pc:sldMkLst>
          <pc:docMk/>
          <pc:sldMk cId="2368700599" sldId="297"/>
        </pc:sldMkLst>
        <pc:spChg chg="mod">
          <ac:chgData name="Ali, Syed Waqqas" userId="1b3a5f44-9498-4738-8c4e-8127257d744d" providerId="ADAL" clId="{7DD06216-A9D6-4970-9718-C16706F10283}" dt="2024-01-16T18:03:38.881" v="8084" actId="20577"/>
          <ac:spMkLst>
            <pc:docMk/>
            <pc:sldMk cId="2368700599" sldId="297"/>
            <ac:spMk id="3" creationId="{B3B2A76D-3F08-9C2B-C3E3-4A25DA409F80}"/>
          </ac:spMkLst>
        </pc:spChg>
      </pc:sldChg>
      <pc:sldChg chg="modSp mod">
        <pc:chgData name="Ali, Syed Waqqas" userId="1b3a5f44-9498-4738-8c4e-8127257d744d" providerId="ADAL" clId="{7DD06216-A9D6-4970-9718-C16706F10283}" dt="2024-01-16T17:08:36.646" v="4767" actId="5793"/>
        <pc:sldMkLst>
          <pc:docMk/>
          <pc:sldMk cId="2343992527" sldId="301"/>
        </pc:sldMkLst>
        <pc:spChg chg="mod">
          <ac:chgData name="Ali, Syed Waqqas" userId="1b3a5f44-9498-4738-8c4e-8127257d744d" providerId="ADAL" clId="{7DD06216-A9D6-4970-9718-C16706F10283}" dt="2024-01-16T17:08:36.646" v="4767" actId="5793"/>
          <ac:spMkLst>
            <pc:docMk/>
            <pc:sldMk cId="2343992527" sldId="301"/>
            <ac:spMk id="3" creationId="{B3B2A76D-3F08-9C2B-C3E3-4A25DA409F80}"/>
          </ac:spMkLst>
        </pc:spChg>
      </pc:sldChg>
      <pc:sldChg chg="modSp mod">
        <pc:chgData name="Ali, Syed Waqqas" userId="1b3a5f44-9498-4738-8c4e-8127257d744d" providerId="ADAL" clId="{7DD06216-A9D6-4970-9718-C16706F10283}" dt="2024-01-16T17:08:55.719" v="4775" actId="122"/>
        <pc:sldMkLst>
          <pc:docMk/>
          <pc:sldMk cId="3133611319" sldId="302"/>
        </pc:sldMkLst>
        <pc:spChg chg="mod">
          <ac:chgData name="Ali, Syed Waqqas" userId="1b3a5f44-9498-4738-8c4e-8127257d744d" providerId="ADAL" clId="{7DD06216-A9D6-4970-9718-C16706F10283}" dt="2024-01-16T17:08:55.719" v="4775" actId="122"/>
          <ac:spMkLst>
            <pc:docMk/>
            <pc:sldMk cId="3133611319" sldId="302"/>
            <ac:spMk id="3" creationId="{B3B2A76D-3F08-9C2B-C3E3-4A25DA409F80}"/>
          </ac:spMkLst>
        </pc:spChg>
      </pc:sldChg>
      <pc:sldChg chg="del">
        <pc:chgData name="Ali, Syed Waqqas" userId="1b3a5f44-9498-4738-8c4e-8127257d744d" providerId="ADAL" clId="{7DD06216-A9D6-4970-9718-C16706F10283}" dt="2024-01-16T17:46:09.309" v="6008" actId="47"/>
        <pc:sldMkLst>
          <pc:docMk/>
          <pc:sldMk cId="3055786298" sldId="306"/>
        </pc:sldMkLst>
      </pc:sldChg>
      <pc:sldChg chg="del">
        <pc:chgData name="Ali, Syed Waqqas" userId="1b3a5f44-9498-4738-8c4e-8127257d744d" providerId="ADAL" clId="{7DD06216-A9D6-4970-9718-C16706F10283}" dt="2024-01-16T17:46:08.046" v="6007" actId="47"/>
        <pc:sldMkLst>
          <pc:docMk/>
          <pc:sldMk cId="3252227212" sldId="307"/>
        </pc:sldMkLst>
      </pc:sldChg>
      <pc:sldChg chg="modSp mod">
        <pc:chgData name="Ali, Syed Waqqas" userId="1b3a5f44-9498-4738-8c4e-8127257d744d" providerId="ADAL" clId="{7DD06216-A9D6-4970-9718-C16706F10283}" dt="2024-01-11T20:00:20.409" v="535" actId="207"/>
        <pc:sldMkLst>
          <pc:docMk/>
          <pc:sldMk cId="449095831" sldId="308"/>
        </pc:sldMkLst>
        <pc:spChg chg="mod">
          <ac:chgData name="Ali, Syed Waqqas" userId="1b3a5f44-9498-4738-8c4e-8127257d744d" providerId="ADAL" clId="{7DD06216-A9D6-4970-9718-C16706F10283}" dt="2024-01-11T19:52:55.934" v="5" actId="5793"/>
          <ac:spMkLst>
            <pc:docMk/>
            <pc:sldMk cId="449095831" sldId="308"/>
            <ac:spMk id="2" creationId="{0F38800C-8A7D-E150-1D69-4C942110B9A3}"/>
          </ac:spMkLst>
        </pc:spChg>
        <pc:spChg chg="mod">
          <ac:chgData name="Ali, Syed Waqqas" userId="1b3a5f44-9498-4738-8c4e-8127257d744d" providerId="ADAL" clId="{7DD06216-A9D6-4970-9718-C16706F10283}" dt="2024-01-11T20:00:20.409" v="535" actId="207"/>
          <ac:spMkLst>
            <pc:docMk/>
            <pc:sldMk cId="449095831" sldId="308"/>
            <ac:spMk id="3" creationId="{B3B2A76D-3F08-9C2B-C3E3-4A25DA409F80}"/>
          </ac:spMkLst>
        </pc:spChg>
      </pc:sldChg>
      <pc:sldChg chg="modSp mod">
        <pc:chgData name="Ali, Syed Waqqas" userId="1b3a5f44-9498-4738-8c4e-8127257d744d" providerId="ADAL" clId="{7DD06216-A9D6-4970-9718-C16706F10283}" dt="2024-01-16T18:03:00.424" v="8022" actId="20577"/>
        <pc:sldMkLst>
          <pc:docMk/>
          <pc:sldMk cId="2088173341" sldId="309"/>
        </pc:sldMkLst>
        <pc:spChg chg="mod">
          <ac:chgData name="Ali, Syed Waqqas" userId="1b3a5f44-9498-4738-8c4e-8127257d744d" providerId="ADAL" clId="{7DD06216-A9D6-4970-9718-C16706F10283}" dt="2024-01-16T18:03:00.424" v="8022" actId="20577"/>
          <ac:spMkLst>
            <pc:docMk/>
            <pc:sldMk cId="2088173341" sldId="309"/>
            <ac:spMk id="3" creationId="{B3B2A76D-3F08-9C2B-C3E3-4A25DA409F80}"/>
          </ac:spMkLst>
        </pc:spChg>
      </pc:sldChg>
      <pc:sldChg chg="modSp mod">
        <pc:chgData name="Ali, Syed Waqqas" userId="1b3a5f44-9498-4738-8c4e-8127257d744d" providerId="ADAL" clId="{7DD06216-A9D6-4970-9718-C16706F10283}" dt="2024-01-16T16:01:00.399" v="1609" actId="20577"/>
        <pc:sldMkLst>
          <pc:docMk/>
          <pc:sldMk cId="2235822090" sldId="310"/>
        </pc:sldMkLst>
        <pc:spChg chg="mod">
          <ac:chgData name="Ali, Syed Waqqas" userId="1b3a5f44-9498-4738-8c4e-8127257d744d" providerId="ADAL" clId="{7DD06216-A9D6-4970-9718-C16706F10283}" dt="2024-01-16T16:01:00.399" v="1609" actId="20577"/>
          <ac:spMkLst>
            <pc:docMk/>
            <pc:sldMk cId="2235822090" sldId="310"/>
            <ac:spMk id="3" creationId="{B3B2A76D-3F08-9C2B-C3E3-4A25DA409F80}"/>
          </ac:spMkLst>
        </pc:spChg>
      </pc:sldChg>
      <pc:sldChg chg="modSp add mod">
        <pc:chgData name="Ali, Syed Waqqas" userId="1b3a5f44-9498-4738-8c4e-8127257d744d" providerId="ADAL" clId="{7DD06216-A9D6-4970-9718-C16706F10283}" dt="2024-01-11T20:00:00.176" v="534" actId="207"/>
        <pc:sldMkLst>
          <pc:docMk/>
          <pc:sldMk cId="3082880986" sldId="311"/>
        </pc:sldMkLst>
        <pc:spChg chg="mod">
          <ac:chgData name="Ali, Syed Waqqas" userId="1b3a5f44-9498-4738-8c4e-8127257d744d" providerId="ADAL" clId="{7DD06216-A9D6-4970-9718-C16706F10283}" dt="2024-01-11T20:00:00.176" v="534" actId="207"/>
          <ac:spMkLst>
            <pc:docMk/>
            <pc:sldMk cId="3082880986" sldId="311"/>
            <ac:spMk id="3" creationId="{B3B2A76D-3F08-9C2B-C3E3-4A25DA409F80}"/>
          </ac:spMkLst>
        </pc:spChg>
      </pc:sldChg>
      <pc:sldChg chg="modSp add mod">
        <pc:chgData name="Ali, Syed Waqqas" userId="1b3a5f44-9498-4738-8c4e-8127257d744d" providerId="ADAL" clId="{7DD06216-A9D6-4970-9718-C16706F10283}" dt="2024-01-16T17:30:24.714" v="4973" actId="20577"/>
        <pc:sldMkLst>
          <pc:docMk/>
          <pc:sldMk cId="2966130263" sldId="312"/>
        </pc:sldMkLst>
        <pc:spChg chg="mod">
          <ac:chgData name="Ali, Syed Waqqas" userId="1b3a5f44-9498-4738-8c4e-8127257d744d" providerId="ADAL" clId="{7DD06216-A9D6-4970-9718-C16706F10283}" dt="2024-01-11T19:57:26.392" v="370" actId="20577"/>
          <ac:spMkLst>
            <pc:docMk/>
            <pc:sldMk cId="2966130263" sldId="312"/>
            <ac:spMk id="2" creationId="{0F38800C-8A7D-E150-1D69-4C942110B9A3}"/>
          </ac:spMkLst>
        </pc:spChg>
        <pc:spChg chg="mod">
          <ac:chgData name="Ali, Syed Waqqas" userId="1b3a5f44-9498-4738-8c4e-8127257d744d" providerId="ADAL" clId="{7DD06216-A9D6-4970-9718-C16706F10283}" dt="2024-01-16T17:30:24.714" v="4973" actId="20577"/>
          <ac:spMkLst>
            <pc:docMk/>
            <pc:sldMk cId="2966130263" sldId="312"/>
            <ac:spMk id="3" creationId="{B3B2A76D-3F08-9C2B-C3E3-4A25DA409F80}"/>
          </ac:spMkLst>
        </pc:spChg>
      </pc:sldChg>
      <pc:sldChg chg="add del">
        <pc:chgData name="Ali, Syed Waqqas" userId="1b3a5f44-9498-4738-8c4e-8127257d744d" providerId="ADAL" clId="{7DD06216-A9D6-4970-9718-C16706F10283}" dt="2024-01-11T20:01:03.711" v="538"/>
        <pc:sldMkLst>
          <pc:docMk/>
          <pc:sldMk cId="282718065" sldId="313"/>
        </pc:sldMkLst>
      </pc:sldChg>
      <pc:sldChg chg="modSp add mod">
        <pc:chgData name="Ali, Syed Waqqas" userId="1b3a5f44-9498-4738-8c4e-8127257d744d" providerId="ADAL" clId="{7DD06216-A9D6-4970-9718-C16706F10283}" dt="2024-01-16T17:34:19.214" v="5016" actId="20577"/>
        <pc:sldMkLst>
          <pc:docMk/>
          <pc:sldMk cId="904861003" sldId="313"/>
        </pc:sldMkLst>
        <pc:spChg chg="mod">
          <ac:chgData name="Ali, Syed Waqqas" userId="1b3a5f44-9498-4738-8c4e-8127257d744d" providerId="ADAL" clId="{7DD06216-A9D6-4970-9718-C16706F10283}" dt="2024-01-16T17:34:19.214" v="5016" actId="20577"/>
          <ac:spMkLst>
            <pc:docMk/>
            <pc:sldMk cId="904861003" sldId="313"/>
            <ac:spMk id="3" creationId="{B3B2A76D-3F08-9C2B-C3E3-4A25DA409F80}"/>
          </ac:spMkLst>
        </pc:spChg>
      </pc:sldChg>
      <pc:sldChg chg="new del">
        <pc:chgData name="Ali, Syed Waqqas" userId="1b3a5f44-9498-4738-8c4e-8127257d744d" providerId="ADAL" clId="{7DD06216-A9D6-4970-9718-C16706F10283}" dt="2024-01-16T15:56:14.973" v="839" actId="47"/>
        <pc:sldMkLst>
          <pc:docMk/>
          <pc:sldMk cId="1841649919" sldId="314"/>
        </pc:sldMkLst>
      </pc:sldChg>
      <pc:sldChg chg="modSp add mod">
        <pc:chgData name="Ali, Syed Waqqas" userId="1b3a5f44-9498-4738-8c4e-8127257d744d" providerId="ADAL" clId="{7DD06216-A9D6-4970-9718-C16706F10283}" dt="2024-01-16T15:56:44.122" v="878" actId="20577"/>
        <pc:sldMkLst>
          <pc:docMk/>
          <pc:sldMk cId="2713663424" sldId="314"/>
        </pc:sldMkLst>
        <pc:spChg chg="mod">
          <ac:chgData name="Ali, Syed Waqqas" userId="1b3a5f44-9498-4738-8c4e-8127257d744d" providerId="ADAL" clId="{7DD06216-A9D6-4970-9718-C16706F10283}" dt="2024-01-16T15:56:44.122" v="878" actId="20577"/>
          <ac:spMkLst>
            <pc:docMk/>
            <pc:sldMk cId="2713663424" sldId="314"/>
            <ac:spMk id="2" creationId="{47BAB8DC-792C-43B5-3EBC-D7F7902B705A}"/>
          </ac:spMkLst>
        </pc:spChg>
      </pc:sldChg>
      <pc:sldChg chg="modSp add mod">
        <pc:chgData name="Ali, Syed Waqqas" userId="1b3a5f44-9498-4738-8c4e-8127257d744d" providerId="ADAL" clId="{7DD06216-A9D6-4970-9718-C16706F10283}" dt="2024-01-16T15:56:58.196" v="921" actId="20577"/>
        <pc:sldMkLst>
          <pc:docMk/>
          <pc:sldMk cId="1759010762" sldId="315"/>
        </pc:sldMkLst>
        <pc:spChg chg="mod">
          <ac:chgData name="Ali, Syed Waqqas" userId="1b3a5f44-9498-4738-8c4e-8127257d744d" providerId="ADAL" clId="{7DD06216-A9D6-4970-9718-C16706F10283}" dt="2024-01-16T15:56:52.478" v="903" actId="20577"/>
          <ac:spMkLst>
            <pc:docMk/>
            <pc:sldMk cId="1759010762" sldId="315"/>
            <ac:spMk id="3" creationId="{BCCBD51B-BCC7-C30F-0903-3C0B674C3654}"/>
          </ac:spMkLst>
        </pc:spChg>
        <pc:spChg chg="mod">
          <ac:chgData name="Ali, Syed Waqqas" userId="1b3a5f44-9498-4738-8c4e-8127257d744d" providerId="ADAL" clId="{7DD06216-A9D6-4970-9718-C16706F10283}" dt="2024-01-16T15:56:58.196" v="921" actId="20577"/>
          <ac:spMkLst>
            <pc:docMk/>
            <pc:sldMk cId="1759010762" sldId="315"/>
            <ac:spMk id="5" creationId="{AB5831DD-238E-616E-8453-C5EC67052E0A}"/>
          </ac:spMkLst>
        </pc:spChg>
      </pc:sldChg>
      <pc:sldChg chg="modSp add mod">
        <pc:chgData name="Ali, Syed Waqqas" userId="1b3a5f44-9498-4738-8c4e-8127257d744d" providerId="ADAL" clId="{7DD06216-A9D6-4970-9718-C16706F10283}" dt="2024-01-16T16:54:59.648" v="3956" actId="20577"/>
        <pc:sldMkLst>
          <pc:docMk/>
          <pc:sldMk cId="2977444163" sldId="316"/>
        </pc:sldMkLst>
        <pc:spChg chg="mod">
          <ac:chgData name="Ali, Syed Waqqas" userId="1b3a5f44-9498-4738-8c4e-8127257d744d" providerId="ADAL" clId="{7DD06216-A9D6-4970-9718-C16706F10283}" dt="2024-01-16T16:54:59.648" v="3956" actId="20577"/>
          <ac:spMkLst>
            <pc:docMk/>
            <pc:sldMk cId="2977444163" sldId="316"/>
            <ac:spMk id="4" creationId="{17CA0B60-B747-3E6E-93DD-284D529CBF6A}"/>
          </ac:spMkLst>
        </pc:spChg>
      </pc:sldChg>
      <pc:sldChg chg="modSp add mod">
        <pc:chgData name="Ali, Syed Waqqas" userId="1b3a5f44-9498-4738-8c4e-8127257d744d" providerId="ADAL" clId="{7DD06216-A9D6-4970-9718-C16706F10283}" dt="2024-01-16T15:58:13.574" v="1064" actId="20577"/>
        <pc:sldMkLst>
          <pc:docMk/>
          <pc:sldMk cId="3337467033" sldId="317"/>
        </pc:sldMkLst>
        <pc:spChg chg="mod">
          <ac:chgData name="Ali, Syed Waqqas" userId="1b3a5f44-9498-4738-8c4e-8127257d744d" providerId="ADAL" clId="{7DD06216-A9D6-4970-9718-C16706F10283}" dt="2024-01-16T15:58:13.574" v="1064" actId="20577"/>
          <ac:spMkLst>
            <pc:docMk/>
            <pc:sldMk cId="3337467033" sldId="317"/>
            <ac:spMk id="4" creationId="{17CA0B60-B747-3E6E-93DD-284D529CBF6A}"/>
          </ac:spMkLst>
        </pc:spChg>
      </pc:sldChg>
      <pc:sldChg chg="modSp add mod">
        <pc:chgData name="Ali, Syed Waqqas" userId="1b3a5f44-9498-4738-8c4e-8127257d744d" providerId="ADAL" clId="{7DD06216-A9D6-4970-9718-C16706F10283}" dt="2024-01-16T15:58:36.998" v="1205" actId="27636"/>
        <pc:sldMkLst>
          <pc:docMk/>
          <pc:sldMk cId="4262506321" sldId="318"/>
        </pc:sldMkLst>
        <pc:spChg chg="mod">
          <ac:chgData name="Ali, Syed Waqqas" userId="1b3a5f44-9498-4738-8c4e-8127257d744d" providerId="ADAL" clId="{7DD06216-A9D6-4970-9718-C16706F10283}" dt="2024-01-16T15:58:36.998" v="1205" actId="27636"/>
          <ac:spMkLst>
            <pc:docMk/>
            <pc:sldMk cId="4262506321" sldId="318"/>
            <ac:spMk id="4" creationId="{17CA0B60-B747-3E6E-93DD-284D529CBF6A}"/>
          </ac:spMkLst>
        </pc:spChg>
        <pc:spChg chg="mod">
          <ac:chgData name="Ali, Syed Waqqas" userId="1b3a5f44-9498-4738-8c4e-8127257d744d" providerId="ADAL" clId="{7DD06216-A9D6-4970-9718-C16706F10283}" dt="2024-01-16T15:58:36.998" v="1204" actId="27636"/>
          <ac:spMkLst>
            <pc:docMk/>
            <pc:sldMk cId="4262506321" sldId="318"/>
            <ac:spMk id="6" creationId="{0B409958-BD7F-BA57-4C4D-20FADD342AD8}"/>
          </ac:spMkLst>
        </pc:spChg>
      </pc:sldChg>
      <pc:sldChg chg="modSp add mod">
        <pc:chgData name="Ali, Syed Waqqas" userId="1b3a5f44-9498-4738-8c4e-8127257d744d" providerId="ADAL" clId="{7DD06216-A9D6-4970-9718-C16706F10283}" dt="2024-01-16T15:58:52.013" v="1256" actId="20577"/>
        <pc:sldMkLst>
          <pc:docMk/>
          <pc:sldMk cId="3353584233" sldId="319"/>
        </pc:sldMkLst>
        <pc:spChg chg="mod">
          <ac:chgData name="Ali, Syed Waqqas" userId="1b3a5f44-9498-4738-8c4e-8127257d744d" providerId="ADAL" clId="{7DD06216-A9D6-4970-9718-C16706F10283}" dt="2024-01-16T15:58:52.013" v="1256" actId="20577"/>
          <ac:spMkLst>
            <pc:docMk/>
            <pc:sldMk cId="3353584233" sldId="319"/>
            <ac:spMk id="6" creationId="{0B409958-BD7F-BA57-4C4D-20FADD342AD8}"/>
          </ac:spMkLst>
        </pc:spChg>
      </pc:sldChg>
      <pc:sldChg chg="modSp add mod">
        <pc:chgData name="Ali, Syed Waqqas" userId="1b3a5f44-9498-4738-8c4e-8127257d744d" providerId="ADAL" clId="{7DD06216-A9D6-4970-9718-C16706F10283}" dt="2024-01-16T15:59:25.602" v="1379" actId="20577"/>
        <pc:sldMkLst>
          <pc:docMk/>
          <pc:sldMk cId="3139586653" sldId="320"/>
        </pc:sldMkLst>
        <pc:spChg chg="mod">
          <ac:chgData name="Ali, Syed Waqqas" userId="1b3a5f44-9498-4738-8c4e-8127257d744d" providerId="ADAL" clId="{7DD06216-A9D6-4970-9718-C16706F10283}" dt="2024-01-16T15:59:25.602" v="1379" actId="20577"/>
          <ac:spMkLst>
            <pc:docMk/>
            <pc:sldMk cId="3139586653" sldId="320"/>
            <ac:spMk id="6" creationId="{0B409958-BD7F-BA57-4C4D-20FADD342AD8}"/>
          </ac:spMkLst>
        </pc:spChg>
      </pc:sldChg>
      <pc:sldChg chg="modSp add mod">
        <pc:chgData name="Ali, Syed Waqqas" userId="1b3a5f44-9498-4738-8c4e-8127257d744d" providerId="ADAL" clId="{7DD06216-A9D6-4970-9718-C16706F10283}" dt="2024-01-16T15:59:42.295" v="1409" actId="20577"/>
        <pc:sldMkLst>
          <pc:docMk/>
          <pc:sldMk cId="2121719857" sldId="321"/>
        </pc:sldMkLst>
        <pc:spChg chg="mod">
          <ac:chgData name="Ali, Syed Waqqas" userId="1b3a5f44-9498-4738-8c4e-8127257d744d" providerId="ADAL" clId="{7DD06216-A9D6-4970-9718-C16706F10283}" dt="2024-01-16T15:59:42.295" v="1409" actId="20577"/>
          <ac:spMkLst>
            <pc:docMk/>
            <pc:sldMk cId="2121719857" sldId="321"/>
            <ac:spMk id="6" creationId="{0B409958-BD7F-BA57-4C4D-20FADD342AD8}"/>
          </ac:spMkLst>
        </pc:spChg>
      </pc:sldChg>
      <pc:sldChg chg="modSp add mod">
        <pc:chgData name="Ali, Syed Waqqas" userId="1b3a5f44-9498-4738-8c4e-8127257d744d" providerId="ADAL" clId="{7DD06216-A9D6-4970-9718-C16706F10283}" dt="2024-01-16T16:00:08.740" v="1461" actId="20577"/>
        <pc:sldMkLst>
          <pc:docMk/>
          <pc:sldMk cId="592067340" sldId="322"/>
        </pc:sldMkLst>
        <pc:spChg chg="mod">
          <ac:chgData name="Ali, Syed Waqqas" userId="1b3a5f44-9498-4738-8c4e-8127257d744d" providerId="ADAL" clId="{7DD06216-A9D6-4970-9718-C16706F10283}" dt="2024-01-16T16:00:08.740" v="1461" actId="20577"/>
          <ac:spMkLst>
            <pc:docMk/>
            <pc:sldMk cId="592067340" sldId="322"/>
            <ac:spMk id="2" creationId="{B5D19C15-72DF-16C9-E8B1-668BC2A4A015}"/>
          </ac:spMkLst>
        </pc:spChg>
      </pc:sldChg>
      <pc:sldChg chg="add">
        <pc:chgData name="Ali, Syed Waqqas" userId="1b3a5f44-9498-4738-8c4e-8127257d744d" providerId="ADAL" clId="{7DD06216-A9D6-4970-9718-C16706F10283}" dt="2024-01-16T16:00:26.712" v="1462"/>
        <pc:sldMkLst>
          <pc:docMk/>
          <pc:sldMk cId="4201322816" sldId="323"/>
        </pc:sldMkLst>
      </pc:sldChg>
      <pc:sldChg chg="modSp add mod">
        <pc:chgData name="Ali, Syed Waqqas" userId="1b3a5f44-9498-4738-8c4e-8127257d744d" providerId="ADAL" clId="{7DD06216-A9D6-4970-9718-C16706F10283}" dt="2024-01-16T16:01:38.086" v="1644" actId="20577"/>
        <pc:sldMkLst>
          <pc:docMk/>
          <pc:sldMk cId="3007244123" sldId="324"/>
        </pc:sldMkLst>
        <pc:spChg chg="mod">
          <ac:chgData name="Ali, Syed Waqqas" userId="1b3a5f44-9498-4738-8c4e-8127257d744d" providerId="ADAL" clId="{7DD06216-A9D6-4970-9718-C16706F10283}" dt="2024-01-16T16:01:38.086" v="1644" actId="20577"/>
          <ac:spMkLst>
            <pc:docMk/>
            <pc:sldMk cId="3007244123" sldId="324"/>
            <ac:spMk id="2" creationId="{B5D19C15-72DF-16C9-E8B1-668BC2A4A015}"/>
          </ac:spMkLst>
        </pc:spChg>
      </pc:sldChg>
      <pc:sldChg chg="modSp add mod">
        <pc:chgData name="Ali, Syed Waqqas" userId="1b3a5f44-9498-4738-8c4e-8127257d744d" providerId="ADAL" clId="{7DD06216-A9D6-4970-9718-C16706F10283}" dt="2024-01-16T16:02:44.476" v="1685" actId="20577"/>
        <pc:sldMkLst>
          <pc:docMk/>
          <pc:sldMk cId="342013463" sldId="325"/>
        </pc:sldMkLst>
        <pc:spChg chg="mod">
          <ac:chgData name="Ali, Syed Waqqas" userId="1b3a5f44-9498-4738-8c4e-8127257d744d" providerId="ADAL" clId="{7DD06216-A9D6-4970-9718-C16706F10283}" dt="2024-01-16T16:02:07.919" v="1683" actId="20577"/>
          <ac:spMkLst>
            <pc:docMk/>
            <pc:sldMk cId="342013463" sldId="325"/>
            <ac:spMk id="2" creationId="{0F38800C-8A7D-E150-1D69-4C942110B9A3}"/>
          </ac:spMkLst>
        </pc:spChg>
        <pc:spChg chg="mod">
          <ac:chgData name="Ali, Syed Waqqas" userId="1b3a5f44-9498-4738-8c4e-8127257d744d" providerId="ADAL" clId="{7DD06216-A9D6-4970-9718-C16706F10283}" dt="2024-01-16T16:02:44.476" v="1685" actId="20577"/>
          <ac:spMkLst>
            <pc:docMk/>
            <pc:sldMk cId="342013463" sldId="325"/>
            <ac:spMk id="3" creationId="{B3B2A76D-3F08-9C2B-C3E3-4A25DA409F80}"/>
          </ac:spMkLst>
        </pc:spChg>
      </pc:sldChg>
      <pc:sldChg chg="modSp add mod">
        <pc:chgData name="Ali, Syed Waqqas" userId="1b3a5f44-9498-4738-8c4e-8127257d744d" providerId="ADAL" clId="{7DD06216-A9D6-4970-9718-C16706F10283}" dt="2024-01-16T16:21:13.069" v="3041" actId="20577"/>
        <pc:sldMkLst>
          <pc:docMk/>
          <pc:sldMk cId="943001969" sldId="326"/>
        </pc:sldMkLst>
        <pc:spChg chg="mod">
          <ac:chgData name="Ali, Syed Waqqas" userId="1b3a5f44-9498-4738-8c4e-8127257d744d" providerId="ADAL" clId="{7DD06216-A9D6-4970-9718-C16706F10283}" dt="2024-01-16T16:21:13.069" v="3041" actId="20577"/>
          <ac:spMkLst>
            <pc:docMk/>
            <pc:sldMk cId="943001969" sldId="326"/>
            <ac:spMk id="3" creationId="{B3B2A76D-3F08-9C2B-C3E3-4A25DA409F80}"/>
          </ac:spMkLst>
        </pc:spChg>
      </pc:sldChg>
      <pc:sldChg chg="addSp modSp add del mod">
        <pc:chgData name="Ali, Syed Waqqas" userId="1b3a5f44-9498-4738-8c4e-8127257d744d" providerId="ADAL" clId="{7DD06216-A9D6-4970-9718-C16706F10283}" dt="2024-01-16T16:10:50.006" v="2225" actId="47"/>
        <pc:sldMkLst>
          <pc:docMk/>
          <pc:sldMk cId="4211213003" sldId="327"/>
        </pc:sldMkLst>
        <pc:spChg chg="mod">
          <ac:chgData name="Ali, Syed Waqqas" userId="1b3a5f44-9498-4738-8c4e-8127257d744d" providerId="ADAL" clId="{7DD06216-A9D6-4970-9718-C16706F10283}" dt="2024-01-16T16:05:54.068" v="1879" actId="20577"/>
          <ac:spMkLst>
            <pc:docMk/>
            <pc:sldMk cId="4211213003" sldId="327"/>
            <ac:spMk id="2" creationId="{0F38800C-8A7D-E150-1D69-4C942110B9A3}"/>
          </ac:spMkLst>
        </pc:spChg>
        <pc:spChg chg="mod">
          <ac:chgData name="Ali, Syed Waqqas" userId="1b3a5f44-9498-4738-8c4e-8127257d744d" providerId="ADAL" clId="{7DD06216-A9D6-4970-9718-C16706F10283}" dt="2024-01-16T16:09:48.883" v="2223" actId="20577"/>
          <ac:spMkLst>
            <pc:docMk/>
            <pc:sldMk cId="4211213003" sldId="327"/>
            <ac:spMk id="3" creationId="{B3B2A76D-3F08-9C2B-C3E3-4A25DA409F80}"/>
          </ac:spMkLst>
        </pc:spChg>
        <pc:graphicFrameChg chg="add mod modGraphic">
          <ac:chgData name="Ali, Syed Waqqas" userId="1b3a5f44-9498-4738-8c4e-8127257d744d" providerId="ADAL" clId="{7DD06216-A9D6-4970-9718-C16706F10283}" dt="2024-01-16T16:09:58.194" v="2224" actId="2711"/>
          <ac:graphicFrameMkLst>
            <pc:docMk/>
            <pc:sldMk cId="4211213003" sldId="327"/>
            <ac:graphicFrameMk id="9" creationId="{74015E44-8397-94A9-F453-6A0933324B3A}"/>
          </ac:graphicFrameMkLst>
        </pc:graphicFrameChg>
      </pc:sldChg>
      <pc:sldChg chg="modSp add mod">
        <pc:chgData name="Ali, Syed Waqqas" userId="1b3a5f44-9498-4738-8c4e-8127257d744d" providerId="ADAL" clId="{7DD06216-A9D6-4970-9718-C16706F10283}" dt="2024-01-16T16:09:40.291" v="2193" actId="20577"/>
        <pc:sldMkLst>
          <pc:docMk/>
          <pc:sldMk cId="749701435" sldId="328"/>
        </pc:sldMkLst>
        <pc:spChg chg="mod">
          <ac:chgData name="Ali, Syed Waqqas" userId="1b3a5f44-9498-4738-8c4e-8127257d744d" providerId="ADAL" clId="{7DD06216-A9D6-4970-9718-C16706F10283}" dt="2024-01-16T16:09:40.291" v="2193" actId="20577"/>
          <ac:spMkLst>
            <pc:docMk/>
            <pc:sldMk cId="749701435" sldId="328"/>
            <ac:spMk id="3" creationId="{B3B2A76D-3F08-9C2B-C3E3-4A25DA409F80}"/>
          </ac:spMkLst>
        </pc:spChg>
        <pc:graphicFrameChg chg="modGraphic">
          <ac:chgData name="Ali, Syed Waqqas" userId="1b3a5f44-9498-4738-8c4e-8127257d744d" providerId="ADAL" clId="{7DD06216-A9D6-4970-9718-C16706F10283}" dt="2024-01-16T16:09:02.621" v="2158" actId="2711"/>
          <ac:graphicFrameMkLst>
            <pc:docMk/>
            <pc:sldMk cId="749701435" sldId="328"/>
            <ac:graphicFrameMk id="9" creationId="{74015E44-8397-94A9-F453-6A0933324B3A}"/>
          </ac:graphicFrameMkLst>
        </pc:graphicFrameChg>
      </pc:sldChg>
      <pc:sldChg chg="modSp add mod">
        <pc:chgData name="Ali, Syed Waqqas" userId="1b3a5f44-9498-4738-8c4e-8127257d744d" providerId="ADAL" clId="{7DD06216-A9D6-4970-9718-C16706F10283}" dt="2024-01-16T16:16:12.093" v="2564" actId="114"/>
        <pc:sldMkLst>
          <pc:docMk/>
          <pc:sldMk cId="2050625777" sldId="329"/>
        </pc:sldMkLst>
        <pc:spChg chg="mod">
          <ac:chgData name="Ali, Syed Waqqas" userId="1b3a5f44-9498-4738-8c4e-8127257d744d" providerId="ADAL" clId="{7DD06216-A9D6-4970-9718-C16706F10283}" dt="2024-01-16T16:14:48.337" v="2353" actId="20577"/>
          <ac:spMkLst>
            <pc:docMk/>
            <pc:sldMk cId="2050625777" sldId="329"/>
            <ac:spMk id="2" creationId="{0F38800C-8A7D-E150-1D69-4C942110B9A3}"/>
          </ac:spMkLst>
        </pc:spChg>
        <pc:spChg chg="mod">
          <ac:chgData name="Ali, Syed Waqqas" userId="1b3a5f44-9498-4738-8c4e-8127257d744d" providerId="ADAL" clId="{7DD06216-A9D6-4970-9718-C16706F10283}" dt="2024-01-16T16:16:12.093" v="2564" actId="114"/>
          <ac:spMkLst>
            <pc:docMk/>
            <pc:sldMk cId="2050625777" sldId="329"/>
            <ac:spMk id="3" creationId="{B3B2A76D-3F08-9C2B-C3E3-4A25DA409F80}"/>
          </ac:spMkLst>
        </pc:spChg>
        <pc:graphicFrameChg chg="mod modGraphic">
          <ac:chgData name="Ali, Syed Waqqas" userId="1b3a5f44-9498-4738-8c4e-8127257d744d" providerId="ADAL" clId="{7DD06216-A9D6-4970-9718-C16706F10283}" dt="2024-01-16T16:14:07.589" v="2341" actId="2165"/>
          <ac:graphicFrameMkLst>
            <pc:docMk/>
            <pc:sldMk cId="2050625777" sldId="329"/>
            <ac:graphicFrameMk id="9" creationId="{74015E44-8397-94A9-F453-6A0933324B3A}"/>
          </ac:graphicFrameMkLst>
        </pc:graphicFrameChg>
      </pc:sldChg>
      <pc:sldChg chg="modSp add mod">
        <pc:chgData name="Ali, Syed Waqqas" userId="1b3a5f44-9498-4738-8c4e-8127257d744d" providerId="ADAL" clId="{7DD06216-A9D6-4970-9718-C16706F10283}" dt="2024-01-16T16:20:25.001" v="2890" actId="20577"/>
        <pc:sldMkLst>
          <pc:docMk/>
          <pc:sldMk cId="2510704588" sldId="330"/>
        </pc:sldMkLst>
        <pc:spChg chg="mod">
          <ac:chgData name="Ali, Syed Waqqas" userId="1b3a5f44-9498-4738-8c4e-8127257d744d" providerId="ADAL" clId="{7DD06216-A9D6-4970-9718-C16706F10283}" dt="2024-01-16T16:20:25.001" v="2890" actId="20577"/>
          <ac:spMkLst>
            <pc:docMk/>
            <pc:sldMk cId="2510704588" sldId="330"/>
            <ac:spMk id="2" creationId="{0F38800C-8A7D-E150-1D69-4C942110B9A3}"/>
          </ac:spMkLst>
        </pc:spChg>
        <pc:spChg chg="mod">
          <ac:chgData name="Ali, Syed Waqqas" userId="1b3a5f44-9498-4738-8c4e-8127257d744d" providerId="ADAL" clId="{7DD06216-A9D6-4970-9718-C16706F10283}" dt="2024-01-16T16:20:07.582" v="2853" actId="20577"/>
          <ac:spMkLst>
            <pc:docMk/>
            <pc:sldMk cId="2510704588" sldId="330"/>
            <ac:spMk id="3" creationId="{B3B2A76D-3F08-9C2B-C3E3-4A25DA409F80}"/>
          </ac:spMkLst>
        </pc:spChg>
      </pc:sldChg>
      <pc:sldChg chg="modSp add mod">
        <pc:chgData name="Ali, Syed Waqqas" userId="1b3a5f44-9498-4738-8c4e-8127257d744d" providerId="ADAL" clId="{7DD06216-A9D6-4970-9718-C16706F10283}" dt="2024-01-16T16:20:59.908" v="3039" actId="20577"/>
        <pc:sldMkLst>
          <pc:docMk/>
          <pc:sldMk cId="4133183087" sldId="331"/>
        </pc:sldMkLst>
        <pc:spChg chg="mod">
          <ac:chgData name="Ali, Syed Waqqas" userId="1b3a5f44-9498-4738-8c4e-8127257d744d" providerId="ADAL" clId="{7DD06216-A9D6-4970-9718-C16706F10283}" dt="2024-01-16T16:20:28.236" v="2895" actId="20577"/>
          <ac:spMkLst>
            <pc:docMk/>
            <pc:sldMk cId="4133183087" sldId="331"/>
            <ac:spMk id="2" creationId="{0F38800C-8A7D-E150-1D69-4C942110B9A3}"/>
          </ac:spMkLst>
        </pc:spChg>
        <pc:spChg chg="mod">
          <ac:chgData name="Ali, Syed Waqqas" userId="1b3a5f44-9498-4738-8c4e-8127257d744d" providerId="ADAL" clId="{7DD06216-A9D6-4970-9718-C16706F10283}" dt="2024-01-16T16:20:59.908" v="3039" actId="20577"/>
          <ac:spMkLst>
            <pc:docMk/>
            <pc:sldMk cId="4133183087" sldId="331"/>
            <ac:spMk id="3" creationId="{B3B2A76D-3F08-9C2B-C3E3-4A25DA409F80}"/>
          </ac:spMkLst>
        </pc:spChg>
      </pc:sldChg>
      <pc:sldChg chg="modSp add mod">
        <pc:chgData name="Ali, Syed Waqqas" userId="1b3a5f44-9498-4738-8c4e-8127257d744d" providerId="ADAL" clId="{7DD06216-A9D6-4970-9718-C16706F10283}" dt="2024-01-16T16:23:01.067" v="3209" actId="20577"/>
        <pc:sldMkLst>
          <pc:docMk/>
          <pc:sldMk cId="2377533855" sldId="332"/>
        </pc:sldMkLst>
        <pc:spChg chg="mod">
          <ac:chgData name="Ali, Syed Waqqas" userId="1b3a5f44-9498-4738-8c4e-8127257d744d" providerId="ADAL" clId="{7DD06216-A9D6-4970-9718-C16706F10283}" dt="2024-01-16T16:21:47.040" v="3074" actId="20577"/>
          <ac:spMkLst>
            <pc:docMk/>
            <pc:sldMk cId="2377533855" sldId="332"/>
            <ac:spMk id="2" creationId="{0F38800C-8A7D-E150-1D69-4C942110B9A3}"/>
          </ac:spMkLst>
        </pc:spChg>
        <pc:spChg chg="mod">
          <ac:chgData name="Ali, Syed Waqqas" userId="1b3a5f44-9498-4738-8c4e-8127257d744d" providerId="ADAL" clId="{7DD06216-A9D6-4970-9718-C16706F10283}" dt="2024-01-16T16:23:01.067" v="3209" actId="20577"/>
          <ac:spMkLst>
            <pc:docMk/>
            <pc:sldMk cId="2377533855" sldId="332"/>
            <ac:spMk id="3" creationId="{B3B2A76D-3F08-9C2B-C3E3-4A25DA409F80}"/>
          </ac:spMkLst>
        </pc:spChg>
      </pc:sldChg>
      <pc:sldChg chg="modSp add mod">
        <pc:chgData name="Ali, Syed Waqqas" userId="1b3a5f44-9498-4738-8c4e-8127257d744d" providerId="ADAL" clId="{7DD06216-A9D6-4970-9718-C16706F10283}" dt="2024-01-16T16:25:13.467" v="3233" actId="14100"/>
        <pc:sldMkLst>
          <pc:docMk/>
          <pc:sldMk cId="900396517" sldId="391"/>
        </pc:sldMkLst>
        <pc:spChg chg="mod">
          <ac:chgData name="Ali, Syed Waqqas" userId="1b3a5f44-9498-4738-8c4e-8127257d744d" providerId="ADAL" clId="{7DD06216-A9D6-4970-9718-C16706F10283}" dt="2024-01-16T16:25:13.467" v="3233" actId="14100"/>
          <ac:spMkLst>
            <pc:docMk/>
            <pc:sldMk cId="900396517" sldId="391"/>
            <ac:spMk id="6146" creationId="{E1DBA913-BA83-6F36-E954-6B34F0A50D29}"/>
          </ac:spMkLst>
        </pc:spChg>
        <pc:spChg chg="mod">
          <ac:chgData name="Ali, Syed Waqqas" userId="1b3a5f44-9498-4738-8c4e-8127257d744d" providerId="ADAL" clId="{7DD06216-A9D6-4970-9718-C16706F10283}" dt="2024-01-16T16:25:06.276" v="3212" actId="27636"/>
          <ac:spMkLst>
            <pc:docMk/>
            <pc:sldMk cId="900396517" sldId="391"/>
            <ac:spMk id="6148" creationId="{BCF2F264-B632-EE7B-0A23-75C53F2CC0CD}"/>
          </ac:spMkLst>
        </pc:spChg>
      </pc:sldChg>
      <pc:sldChg chg="modSp add mod">
        <pc:chgData name="Ali, Syed Waqqas" userId="1b3a5f44-9498-4738-8c4e-8127257d744d" providerId="ADAL" clId="{7DD06216-A9D6-4970-9718-C16706F10283}" dt="2024-01-16T16:56:38.069" v="3959" actId="20577"/>
        <pc:sldMkLst>
          <pc:docMk/>
          <pc:sldMk cId="1200258691" sldId="392"/>
        </pc:sldMkLst>
        <pc:spChg chg="mod">
          <ac:chgData name="Ali, Syed Waqqas" userId="1b3a5f44-9498-4738-8c4e-8127257d744d" providerId="ADAL" clId="{7DD06216-A9D6-4970-9718-C16706F10283}" dt="2024-01-16T16:25:43.186" v="3306" actId="20577"/>
          <ac:spMkLst>
            <pc:docMk/>
            <pc:sldMk cId="1200258691" sldId="392"/>
            <ac:spMk id="2" creationId="{0F38800C-8A7D-E150-1D69-4C942110B9A3}"/>
          </ac:spMkLst>
        </pc:spChg>
        <pc:spChg chg="mod">
          <ac:chgData name="Ali, Syed Waqqas" userId="1b3a5f44-9498-4738-8c4e-8127257d744d" providerId="ADAL" clId="{7DD06216-A9D6-4970-9718-C16706F10283}" dt="2024-01-16T16:56:38.069" v="3959" actId="20577"/>
          <ac:spMkLst>
            <pc:docMk/>
            <pc:sldMk cId="1200258691" sldId="392"/>
            <ac:spMk id="3" creationId="{B3B2A76D-3F08-9C2B-C3E3-4A25DA409F80}"/>
          </ac:spMkLst>
        </pc:spChg>
      </pc:sldChg>
      <pc:sldChg chg="modSp add mod">
        <pc:chgData name="Ali, Syed Waqqas" userId="1b3a5f44-9498-4738-8c4e-8127257d744d" providerId="ADAL" clId="{7DD06216-A9D6-4970-9718-C16706F10283}" dt="2024-01-16T16:57:17.939" v="3991" actId="20577"/>
        <pc:sldMkLst>
          <pc:docMk/>
          <pc:sldMk cId="3976763939" sldId="393"/>
        </pc:sldMkLst>
        <pc:spChg chg="mod">
          <ac:chgData name="Ali, Syed Waqqas" userId="1b3a5f44-9498-4738-8c4e-8127257d744d" providerId="ADAL" clId="{7DD06216-A9D6-4970-9718-C16706F10283}" dt="2024-01-16T16:57:17.939" v="3991" actId="20577"/>
          <ac:spMkLst>
            <pc:docMk/>
            <pc:sldMk cId="3976763939" sldId="393"/>
            <ac:spMk id="3" creationId="{B3B2A76D-3F08-9C2B-C3E3-4A25DA409F80}"/>
          </ac:spMkLst>
        </pc:spChg>
      </pc:sldChg>
      <pc:sldChg chg="modSp add mod">
        <pc:chgData name="Ali, Syed Waqqas" userId="1b3a5f44-9498-4738-8c4e-8127257d744d" providerId="ADAL" clId="{7DD06216-A9D6-4970-9718-C16706F10283}" dt="2024-01-16T16:57:36.950" v="3993" actId="20577"/>
        <pc:sldMkLst>
          <pc:docMk/>
          <pc:sldMk cId="3075233305" sldId="394"/>
        </pc:sldMkLst>
        <pc:spChg chg="mod">
          <ac:chgData name="Ali, Syed Waqqas" userId="1b3a5f44-9498-4738-8c4e-8127257d744d" providerId="ADAL" clId="{7DD06216-A9D6-4970-9718-C16706F10283}" dt="2024-01-16T16:57:36.950" v="3993" actId="20577"/>
          <ac:spMkLst>
            <pc:docMk/>
            <pc:sldMk cId="3075233305" sldId="394"/>
            <ac:spMk id="3" creationId="{B3B2A76D-3F08-9C2B-C3E3-4A25DA409F80}"/>
          </ac:spMkLst>
        </pc:spChg>
      </pc:sldChg>
      <pc:sldChg chg="modSp add mod">
        <pc:chgData name="Ali, Syed Waqqas" userId="1b3a5f44-9498-4738-8c4e-8127257d744d" providerId="ADAL" clId="{7DD06216-A9D6-4970-9718-C16706F10283}" dt="2024-01-16T16:34:25.618" v="3796" actId="403"/>
        <pc:sldMkLst>
          <pc:docMk/>
          <pc:sldMk cId="544765608" sldId="395"/>
        </pc:sldMkLst>
        <pc:spChg chg="mod">
          <ac:chgData name="Ali, Syed Waqqas" userId="1b3a5f44-9498-4738-8c4e-8127257d744d" providerId="ADAL" clId="{7DD06216-A9D6-4970-9718-C16706F10283}" dt="2024-01-16T16:34:06.212" v="3786" actId="20577"/>
          <ac:spMkLst>
            <pc:docMk/>
            <pc:sldMk cId="544765608" sldId="395"/>
            <ac:spMk id="2" creationId="{0F38800C-8A7D-E150-1D69-4C942110B9A3}"/>
          </ac:spMkLst>
        </pc:spChg>
        <pc:spChg chg="mod">
          <ac:chgData name="Ali, Syed Waqqas" userId="1b3a5f44-9498-4738-8c4e-8127257d744d" providerId="ADAL" clId="{7DD06216-A9D6-4970-9718-C16706F10283}" dt="2024-01-16T16:34:25.618" v="3796" actId="403"/>
          <ac:spMkLst>
            <pc:docMk/>
            <pc:sldMk cId="544765608" sldId="395"/>
            <ac:spMk id="3" creationId="{B3B2A76D-3F08-9C2B-C3E3-4A25DA409F80}"/>
          </ac:spMkLst>
        </pc:spChg>
      </pc:sldChg>
      <pc:sldChg chg="modSp add mod">
        <pc:chgData name="Ali, Syed Waqqas" userId="1b3a5f44-9498-4738-8c4e-8127257d744d" providerId="ADAL" clId="{7DD06216-A9D6-4970-9718-C16706F10283}" dt="2024-01-16T17:00:11.210" v="4047" actId="20577"/>
        <pc:sldMkLst>
          <pc:docMk/>
          <pc:sldMk cId="3751032125" sldId="396"/>
        </pc:sldMkLst>
        <pc:spChg chg="mod">
          <ac:chgData name="Ali, Syed Waqqas" userId="1b3a5f44-9498-4738-8c4e-8127257d744d" providerId="ADAL" clId="{7DD06216-A9D6-4970-9718-C16706F10283}" dt="2024-01-16T16:34:48.269" v="3826" actId="20577"/>
          <ac:spMkLst>
            <pc:docMk/>
            <pc:sldMk cId="3751032125" sldId="396"/>
            <ac:spMk id="2" creationId="{0F38800C-8A7D-E150-1D69-4C942110B9A3}"/>
          </ac:spMkLst>
        </pc:spChg>
        <pc:spChg chg="mod">
          <ac:chgData name="Ali, Syed Waqqas" userId="1b3a5f44-9498-4738-8c4e-8127257d744d" providerId="ADAL" clId="{7DD06216-A9D6-4970-9718-C16706F10283}" dt="2024-01-16T17:00:11.210" v="4047" actId="20577"/>
          <ac:spMkLst>
            <pc:docMk/>
            <pc:sldMk cId="3751032125" sldId="396"/>
            <ac:spMk id="3" creationId="{B3B2A76D-3F08-9C2B-C3E3-4A25DA409F80}"/>
          </ac:spMkLst>
        </pc:spChg>
      </pc:sldChg>
      <pc:sldChg chg="add">
        <pc:chgData name="Ali, Syed Waqqas" userId="1b3a5f44-9498-4738-8c4e-8127257d744d" providerId="ADAL" clId="{7DD06216-A9D6-4970-9718-C16706F10283}" dt="2024-01-16T16:57:33.544" v="3992"/>
        <pc:sldMkLst>
          <pc:docMk/>
          <pc:sldMk cId="2654676009" sldId="397"/>
        </pc:sldMkLst>
      </pc:sldChg>
      <pc:sldChg chg="modSp add mod">
        <pc:chgData name="Ali, Syed Waqqas" userId="1b3a5f44-9498-4738-8c4e-8127257d744d" providerId="ADAL" clId="{7DD06216-A9D6-4970-9718-C16706F10283}" dt="2024-01-16T17:05:28.733" v="4441" actId="114"/>
        <pc:sldMkLst>
          <pc:docMk/>
          <pc:sldMk cId="2330861438" sldId="398"/>
        </pc:sldMkLst>
        <pc:spChg chg="mod">
          <ac:chgData name="Ali, Syed Waqqas" userId="1b3a5f44-9498-4738-8c4e-8127257d744d" providerId="ADAL" clId="{7DD06216-A9D6-4970-9718-C16706F10283}" dt="2024-01-16T17:00:26.280" v="4104" actId="20577"/>
          <ac:spMkLst>
            <pc:docMk/>
            <pc:sldMk cId="2330861438" sldId="398"/>
            <ac:spMk id="2" creationId="{0F38800C-8A7D-E150-1D69-4C942110B9A3}"/>
          </ac:spMkLst>
        </pc:spChg>
        <pc:spChg chg="mod">
          <ac:chgData name="Ali, Syed Waqqas" userId="1b3a5f44-9498-4738-8c4e-8127257d744d" providerId="ADAL" clId="{7DD06216-A9D6-4970-9718-C16706F10283}" dt="2024-01-16T17:05:28.733" v="4441" actId="114"/>
          <ac:spMkLst>
            <pc:docMk/>
            <pc:sldMk cId="2330861438" sldId="398"/>
            <ac:spMk id="3" creationId="{B3B2A76D-3F08-9C2B-C3E3-4A25DA409F80}"/>
          </ac:spMkLst>
        </pc:spChg>
      </pc:sldChg>
      <pc:sldChg chg="modSp add mod">
        <pc:chgData name="Ali, Syed Waqqas" userId="1b3a5f44-9498-4738-8c4e-8127257d744d" providerId="ADAL" clId="{7DD06216-A9D6-4970-9718-C16706F10283}" dt="2024-01-16T17:05:48.390" v="4505" actId="20577"/>
        <pc:sldMkLst>
          <pc:docMk/>
          <pc:sldMk cId="3898841686" sldId="399"/>
        </pc:sldMkLst>
        <pc:spChg chg="mod">
          <ac:chgData name="Ali, Syed Waqqas" userId="1b3a5f44-9498-4738-8c4e-8127257d744d" providerId="ADAL" clId="{7DD06216-A9D6-4970-9718-C16706F10283}" dt="2024-01-16T17:05:48.390" v="4505" actId="20577"/>
          <ac:spMkLst>
            <pc:docMk/>
            <pc:sldMk cId="3898841686" sldId="399"/>
            <ac:spMk id="3" creationId="{B3B2A76D-3F08-9C2B-C3E3-4A25DA409F80}"/>
          </ac:spMkLst>
        </pc:spChg>
      </pc:sldChg>
      <pc:sldChg chg="modSp add mod">
        <pc:chgData name="Ali, Syed Waqqas" userId="1b3a5f44-9498-4738-8c4e-8127257d744d" providerId="ADAL" clId="{7DD06216-A9D6-4970-9718-C16706F10283}" dt="2024-01-16T17:06:34.399" v="4628" actId="20577"/>
        <pc:sldMkLst>
          <pc:docMk/>
          <pc:sldMk cId="1740405859" sldId="400"/>
        </pc:sldMkLst>
        <pc:spChg chg="mod">
          <ac:chgData name="Ali, Syed Waqqas" userId="1b3a5f44-9498-4738-8c4e-8127257d744d" providerId="ADAL" clId="{7DD06216-A9D6-4970-9718-C16706F10283}" dt="2024-01-16T17:06:34.399" v="4628" actId="20577"/>
          <ac:spMkLst>
            <pc:docMk/>
            <pc:sldMk cId="1740405859" sldId="400"/>
            <ac:spMk id="3" creationId="{B3B2A76D-3F08-9C2B-C3E3-4A25DA409F80}"/>
          </ac:spMkLst>
        </pc:spChg>
      </pc:sldChg>
      <pc:sldChg chg="modSp add mod">
        <pc:chgData name="Ali, Syed Waqqas" userId="1b3a5f44-9498-4738-8c4e-8127257d744d" providerId="ADAL" clId="{7DD06216-A9D6-4970-9718-C16706F10283}" dt="2024-01-16T17:08:45.820" v="4770" actId="122"/>
        <pc:sldMkLst>
          <pc:docMk/>
          <pc:sldMk cId="1953958175" sldId="401"/>
        </pc:sldMkLst>
        <pc:spChg chg="mod">
          <ac:chgData name="Ali, Syed Waqqas" userId="1b3a5f44-9498-4738-8c4e-8127257d744d" providerId="ADAL" clId="{7DD06216-A9D6-4970-9718-C16706F10283}" dt="2024-01-16T17:08:45.820" v="4770" actId="122"/>
          <ac:spMkLst>
            <pc:docMk/>
            <pc:sldMk cId="1953958175" sldId="401"/>
            <ac:spMk id="3" creationId="{B3B2A76D-3F08-9C2B-C3E3-4A25DA409F80}"/>
          </ac:spMkLst>
        </pc:spChg>
      </pc:sldChg>
      <pc:sldChg chg="addSp modSp add mod">
        <pc:chgData name="Ali, Syed Waqqas" userId="1b3a5f44-9498-4738-8c4e-8127257d744d" providerId="ADAL" clId="{7DD06216-A9D6-4970-9718-C16706F10283}" dt="2024-01-16T17:25:50.154" v="4907" actId="20577"/>
        <pc:sldMkLst>
          <pc:docMk/>
          <pc:sldMk cId="860352626" sldId="402"/>
        </pc:sldMkLst>
        <pc:spChg chg="mod">
          <ac:chgData name="Ali, Syed Waqqas" userId="1b3a5f44-9498-4738-8c4e-8127257d744d" providerId="ADAL" clId="{7DD06216-A9D6-4970-9718-C16706F10283}" dt="2024-01-16T17:19:11.473" v="4787" actId="14100"/>
          <ac:spMkLst>
            <pc:docMk/>
            <pc:sldMk cId="860352626" sldId="402"/>
            <ac:spMk id="3" creationId="{B3B2A76D-3F08-9C2B-C3E3-4A25DA409F80}"/>
          </ac:spMkLst>
        </pc:spChg>
        <pc:spChg chg="add mod">
          <ac:chgData name="Ali, Syed Waqqas" userId="1b3a5f44-9498-4738-8c4e-8127257d744d" providerId="ADAL" clId="{7DD06216-A9D6-4970-9718-C16706F10283}" dt="2024-01-16T17:19:45.606" v="4803" actId="1076"/>
          <ac:spMkLst>
            <pc:docMk/>
            <pc:sldMk cId="860352626" sldId="402"/>
            <ac:spMk id="9" creationId="{6E4B1606-A880-B1EF-D159-A371C8A898E0}"/>
          </ac:spMkLst>
        </pc:spChg>
        <pc:spChg chg="add mod">
          <ac:chgData name="Ali, Syed Waqqas" userId="1b3a5f44-9498-4738-8c4e-8127257d744d" providerId="ADAL" clId="{7DD06216-A9D6-4970-9718-C16706F10283}" dt="2024-01-16T17:19:53.799" v="4808" actId="20577"/>
          <ac:spMkLst>
            <pc:docMk/>
            <pc:sldMk cId="860352626" sldId="402"/>
            <ac:spMk id="10" creationId="{A261867A-4498-B4B1-4405-BCD3A73B495A}"/>
          </ac:spMkLst>
        </pc:spChg>
        <pc:spChg chg="add mod">
          <ac:chgData name="Ali, Syed Waqqas" userId="1b3a5f44-9498-4738-8c4e-8127257d744d" providerId="ADAL" clId="{7DD06216-A9D6-4970-9718-C16706F10283}" dt="2024-01-16T17:24:15.075" v="4812" actId="20577"/>
          <ac:spMkLst>
            <pc:docMk/>
            <pc:sldMk cId="860352626" sldId="402"/>
            <ac:spMk id="11" creationId="{B241A2BB-96EE-2710-DB4D-682F62210BA8}"/>
          </ac:spMkLst>
        </pc:spChg>
        <pc:spChg chg="add mod">
          <ac:chgData name="Ali, Syed Waqqas" userId="1b3a5f44-9498-4738-8c4e-8127257d744d" providerId="ADAL" clId="{7DD06216-A9D6-4970-9718-C16706F10283}" dt="2024-01-16T17:24:26.209" v="4819" actId="1076"/>
          <ac:spMkLst>
            <pc:docMk/>
            <pc:sldMk cId="860352626" sldId="402"/>
            <ac:spMk id="12" creationId="{0FC589B5-EB7A-4B2B-9132-F68802A905A4}"/>
          </ac:spMkLst>
        </pc:spChg>
        <pc:spChg chg="add mod">
          <ac:chgData name="Ali, Syed Waqqas" userId="1b3a5f44-9498-4738-8c4e-8127257d744d" providerId="ADAL" clId="{7DD06216-A9D6-4970-9718-C16706F10283}" dt="2024-01-16T17:25:32.840" v="4872" actId="20577"/>
          <ac:spMkLst>
            <pc:docMk/>
            <pc:sldMk cId="860352626" sldId="402"/>
            <ac:spMk id="13" creationId="{11F7E6EE-BBC7-39DB-585B-7093A2AD95BF}"/>
          </ac:spMkLst>
        </pc:spChg>
        <pc:spChg chg="add mod">
          <ac:chgData name="Ali, Syed Waqqas" userId="1b3a5f44-9498-4738-8c4e-8127257d744d" providerId="ADAL" clId="{7DD06216-A9D6-4970-9718-C16706F10283}" dt="2024-01-16T17:24:48.297" v="4830" actId="1076"/>
          <ac:spMkLst>
            <pc:docMk/>
            <pc:sldMk cId="860352626" sldId="402"/>
            <ac:spMk id="14" creationId="{038B00BC-26AE-327B-3AAE-0947F7501F32}"/>
          </ac:spMkLst>
        </pc:spChg>
        <pc:spChg chg="add mod">
          <ac:chgData name="Ali, Syed Waqqas" userId="1b3a5f44-9498-4738-8c4e-8127257d744d" providerId="ADAL" clId="{7DD06216-A9D6-4970-9718-C16706F10283}" dt="2024-01-16T17:24:53.417" v="4834" actId="20577"/>
          <ac:spMkLst>
            <pc:docMk/>
            <pc:sldMk cId="860352626" sldId="402"/>
            <ac:spMk id="15" creationId="{A01402EA-DF14-55AD-5B57-9AAF1BDE82D4}"/>
          </ac:spMkLst>
        </pc:spChg>
        <pc:spChg chg="add mod">
          <ac:chgData name="Ali, Syed Waqqas" userId="1b3a5f44-9498-4738-8c4e-8127257d744d" providerId="ADAL" clId="{7DD06216-A9D6-4970-9718-C16706F10283}" dt="2024-01-16T17:25:08.421" v="4845" actId="1076"/>
          <ac:spMkLst>
            <pc:docMk/>
            <pc:sldMk cId="860352626" sldId="402"/>
            <ac:spMk id="16" creationId="{1A4A1B9A-C482-6420-4BEC-0FB7698B85D3}"/>
          </ac:spMkLst>
        </pc:spChg>
        <pc:spChg chg="add mod">
          <ac:chgData name="Ali, Syed Waqqas" userId="1b3a5f44-9498-4738-8c4e-8127257d744d" providerId="ADAL" clId="{7DD06216-A9D6-4970-9718-C16706F10283}" dt="2024-01-16T17:25:15.611" v="4857" actId="20577"/>
          <ac:spMkLst>
            <pc:docMk/>
            <pc:sldMk cId="860352626" sldId="402"/>
            <ac:spMk id="17" creationId="{1730F75D-2385-D56E-D4F4-BFCF5A27A9FB}"/>
          </ac:spMkLst>
        </pc:spChg>
        <pc:spChg chg="add mod">
          <ac:chgData name="Ali, Syed Waqqas" userId="1b3a5f44-9498-4738-8c4e-8127257d744d" providerId="ADAL" clId="{7DD06216-A9D6-4970-9718-C16706F10283}" dt="2024-01-16T17:25:30.345" v="4865" actId="1076"/>
          <ac:spMkLst>
            <pc:docMk/>
            <pc:sldMk cId="860352626" sldId="402"/>
            <ac:spMk id="18" creationId="{7F02545B-8D0B-F83B-4504-48985331D180}"/>
          </ac:spMkLst>
        </pc:spChg>
        <pc:spChg chg="add mod">
          <ac:chgData name="Ali, Syed Waqqas" userId="1b3a5f44-9498-4738-8c4e-8127257d744d" providerId="ADAL" clId="{7DD06216-A9D6-4970-9718-C16706F10283}" dt="2024-01-16T17:25:50.154" v="4907" actId="20577"/>
          <ac:spMkLst>
            <pc:docMk/>
            <pc:sldMk cId="860352626" sldId="402"/>
            <ac:spMk id="19" creationId="{1039D507-0A35-1FF2-0DEE-FE07E7D78C73}"/>
          </ac:spMkLst>
        </pc:spChg>
      </pc:sldChg>
      <pc:sldChg chg="addSp modSp add mod">
        <pc:chgData name="Ali, Syed Waqqas" userId="1b3a5f44-9498-4738-8c4e-8127257d744d" providerId="ADAL" clId="{7DD06216-A9D6-4970-9718-C16706F10283}" dt="2024-01-16T17:41:35.320" v="5269" actId="1076"/>
        <pc:sldMkLst>
          <pc:docMk/>
          <pc:sldMk cId="1505819400" sldId="403"/>
        </pc:sldMkLst>
        <pc:spChg chg="mod">
          <ac:chgData name="Ali, Syed Waqqas" userId="1b3a5f44-9498-4738-8c4e-8127257d744d" providerId="ADAL" clId="{7DD06216-A9D6-4970-9718-C16706F10283}" dt="2024-01-16T17:40:13.493" v="5181" actId="20577"/>
          <ac:spMkLst>
            <pc:docMk/>
            <pc:sldMk cId="1505819400" sldId="403"/>
            <ac:spMk id="3" creationId="{B3B2A76D-3F08-9C2B-C3E3-4A25DA409F80}"/>
          </ac:spMkLst>
        </pc:spChg>
        <pc:spChg chg="mod">
          <ac:chgData name="Ali, Syed Waqqas" userId="1b3a5f44-9498-4738-8c4e-8127257d744d" providerId="ADAL" clId="{7DD06216-A9D6-4970-9718-C16706F10283}" dt="2024-01-16T17:40:20.025" v="5210" actId="1035"/>
          <ac:spMkLst>
            <pc:docMk/>
            <pc:sldMk cId="1505819400" sldId="403"/>
            <ac:spMk id="9" creationId="{6E4B1606-A880-B1EF-D159-A371C8A898E0}"/>
          </ac:spMkLst>
        </pc:spChg>
        <pc:spChg chg="mod">
          <ac:chgData name="Ali, Syed Waqqas" userId="1b3a5f44-9498-4738-8c4e-8127257d744d" providerId="ADAL" clId="{7DD06216-A9D6-4970-9718-C16706F10283}" dt="2024-01-16T17:40:20.025" v="5210" actId="1035"/>
          <ac:spMkLst>
            <pc:docMk/>
            <pc:sldMk cId="1505819400" sldId="403"/>
            <ac:spMk id="10" creationId="{A261867A-4498-B4B1-4405-BCD3A73B495A}"/>
          </ac:spMkLst>
        </pc:spChg>
        <pc:spChg chg="mod">
          <ac:chgData name="Ali, Syed Waqqas" userId="1b3a5f44-9498-4738-8c4e-8127257d744d" providerId="ADAL" clId="{7DD06216-A9D6-4970-9718-C16706F10283}" dt="2024-01-16T17:40:20.025" v="5210" actId="1035"/>
          <ac:spMkLst>
            <pc:docMk/>
            <pc:sldMk cId="1505819400" sldId="403"/>
            <ac:spMk id="11" creationId="{B241A2BB-96EE-2710-DB4D-682F62210BA8}"/>
          </ac:spMkLst>
        </pc:spChg>
        <pc:spChg chg="mod">
          <ac:chgData name="Ali, Syed Waqqas" userId="1b3a5f44-9498-4738-8c4e-8127257d744d" providerId="ADAL" clId="{7DD06216-A9D6-4970-9718-C16706F10283}" dt="2024-01-16T17:40:20.025" v="5210" actId="1035"/>
          <ac:spMkLst>
            <pc:docMk/>
            <pc:sldMk cId="1505819400" sldId="403"/>
            <ac:spMk id="12" creationId="{0FC589B5-EB7A-4B2B-9132-F68802A905A4}"/>
          </ac:spMkLst>
        </pc:spChg>
        <pc:spChg chg="mod">
          <ac:chgData name="Ali, Syed Waqqas" userId="1b3a5f44-9498-4738-8c4e-8127257d744d" providerId="ADAL" clId="{7DD06216-A9D6-4970-9718-C16706F10283}" dt="2024-01-16T17:40:20.025" v="5210" actId="1035"/>
          <ac:spMkLst>
            <pc:docMk/>
            <pc:sldMk cId="1505819400" sldId="403"/>
            <ac:spMk id="13" creationId="{11F7E6EE-BBC7-39DB-585B-7093A2AD95BF}"/>
          </ac:spMkLst>
        </pc:spChg>
        <pc:spChg chg="mod">
          <ac:chgData name="Ali, Syed Waqqas" userId="1b3a5f44-9498-4738-8c4e-8127257d744d" providerId="ADAL" clId="{7DD06216-A9D6-4970-9718-C16706F10283}" dt="2024-01-16T17:40:20.025" v="5210" actId="1035"/>
          <ac:spMkLst>
            <pc:docMk/>
            <pc:sldMk cId="1505819400" sldId="403"/>
            <ac:spMk id="14" creationId="{038B00BC-26AE-327B-3AAE-0947F7501F32}"/>
          </ac:spMkLst>
        </pc:spChg>
        <pc:spChg chg="mod">
          <ac:chgData name="Ali, Syed Waqqas" userId="1b3a5f44-9498-4738-8c4e-8127257d744d" providerId="ADAL" clId="{7DD06216-A9D6-4970-9718-C16706F10283}" dt="2024-01-16T17:40:20.025" v="5210" actId="1035"/>
          <ac:spMkLst>
            <pc:docMk/>
            <pc:sldMk cId="1505819400" sldId="403"/>
            <ac:spMk id="15" creationId="{A01402EA-DF14-55AD-5B57-9AAF1BDE82D4}"/>
          </ac:spMkLst>
        </pc:spChg>
        <pc:spChg chg="mod">
          <ac:chgData name="Ali, Syed Waqqas" userId="1b3a5f44-9498-4738-8c4e-8127257d744d" providerId="ADAL" clId="{7DD06216-A9D6-4970-9718-C16706F10283}" dt="2024-01-16T17:40:20.025" v="5210" actId="1035"/>
          <ac:spMkLst>
            <pc:docMk/>
            <pc:sldMk cId="1505819400" sldId="403"/>
            <ac:spMk id="16" creationId="{1A4A1B9A-C482-6420-4BEC-0FB7698B85D3}"/>
          </ac:spMkLst>
        </pc:spChg>
        <pc:spChg chg="mod">
          <ac:chgData name="Ali, Syed Waqqas" userId="1b3a5f44-9498-4738-8c4e-8127257d744d" providerId="ADAL" clId="{7DD06216-A9D6-4970-9718-C16706F10283}" dt="2024-01-16T17:40:20.025" v="5210" actId="1035"/>
          <ac:spMkLst>
            <pc:docMk/>
            <pc:sldMk cId="1505819400" sldId="403"/>
            <ac:spMk id="17" creationId="{1730F75D-2385-D56E-D4F4-BFCF5A27A9FB}"/>
          </ac:spMkLst>
        </pc:spChg>
        <pc:spChg chg="mod">
          <ac:chgData name="Ali, Syed Waqqas" userId="1b3a5f44-9498-4738-8c4e-8127257d744d" providerId="ADAL" clId="{7DD06216-A9D6-4970-9718-C16706F10283}" dt="2024-01-16T17:40:20.025" v="5210" actId="1035"/>
          <ac:spMkLst>
            <pc:docMk/>
            <pc:sldMk cId="1505819400" sldId="403"/>
            <ac:spMk id="18" creationId="{7F02545B-8D0B-F83B-4504-48985331D180}"/>
          </ac:spMkLst>
        </pc:spChg>
        <pc:spChg chg="mod">
          <ac:chgData name="Ali, Syed Waqqas" userId="1b3a5f44-9498-4738-8c4e-8127257d744d" providerId="ADAL" clId="{7DD06216-A9D6-4970-9718-C16706F10283}" dt="2024-01-16T17:40:20.025" v="5210" actId="1035"/>
          <ac:spMkLst>
            <pc:docMk/>
            <pc:sldMk cId="1505819400" sldId="403"/>
            <ac:spMk id="19" creationId="{1039D507-0A35-1FF2-0DEE-FE07E7D78C73}"/>
          </ac:spMkLst>
        </pc:spChg>
        <pc:spChg chg="add mod">
          <ac:chgData name="Ali, Syed Waqqas" userId="1b3a5f44-9498-4738-8c4e-8127257d744d" providerId="ADAL" clId="{7DD06216-A9D6-4970-9718-C16706F10283}" dt="2024-01-16T17:40:20.025" v="5210" actId="1035"/>
          <ac:spMkLst>
            <pc:docMk/>
            <pc:sldMk cId="1505819400" sldId="403"/>
            <ac:spMk id="20" creationId="{900FDFA2-D4F6-5CE5-338C-B8EC6AFEED2D}"/>
          </ac:spMkLst>
        </pc:spChg>
        <pc:spChg chg="add mod">
          <ac:chgData name="Ali, Syed Waqqas" userId="1b3a5f44-9498-4738-8c4e-8127257d744d" providerId="ADAL" clId="{7DD06216-A9D6-4970-9718-C16706F10283}" dt="2024-01-16T17:40:20.025" v="5210" actId="1035"/>
          <ac:spMkLst>
            <pc:docMk/>
            <pc:sldMk cId="1505819400" sldId="403"/>
            <ac:spMk id="21" creationId="{CD1FB8C6-D182-165A-149E-3AB44463CD06}"/>
          </ac:spMkLst>
        </pc:spChg>
        <pc:spChg chg="add mod">
          <ac:chgData name="Ali, Syed Waqqas" userId="1b3a5f44-9498-4738-8c4e-8127257d744d" providerId="ADAL" clId="{7DD06216-A9D6-4970-9718-C16706F10283}" dt="2024-01-16T17:40:20.025" v="5210" actId="1035"/>
          <ac:spMkLst>
            <pc:docMk/>
            <pc:sldMk cId="1505819400" sldId="403"/>
            <ac:spMk id="22" creationId="{A52E9C42-2714-C73B-1570-921505FDB6D3}"/>
          </ac:spMkLst>
        </pc:spChg>
        <pc:spChg chg="add mod">
          <ac:chgData name="Ali, Syed Waqqas" userId="1b3a5f44-9498-4738-8c4e-8127257d744d" providerId="ADAL" clId="{7DD06216-A9D6-4970-9718-C16706F10283}" dt="2024-01-16T17:40:20.025" v="5210" actId="1035"/>
          <ac:spMkLst>
            <pc:docMk/>
            <pc:sldMk cId="1505819400" sldId="403"/>
            <ac:spMk id="23" creationId="{958E7892-8197-95DE-CF9B-2EC90AD3EB64}"/>
          </ac:spMkLst>
        </pc:spChg>
        <pc:spChg chg="add mod">
          <ac:chgData name="Ali, Syed Waqqas" userId="1b3a5f44-9498-4738-8c4e-8127257d744d" providerId="ADAL" clId="{7DD06216-A9D6-4970-9718-C16706F10283}" dt="2024-01-16T17:40:20.025" v="5210" actId="1035"/>
          <ac:spMkLst>
            <pc:docMk/>
            <pc:sldMk cId="1505819400" sldId="403"/>
            <ac:spMk id="24" creationId="{ED03FB16-37EA-6E41-DAFF-52D9941D914A}"/>
          </ac:spMkLst>
        </pc:spChg>
        <pc:spChg chg="add mod">
          <ac:chgData name="Ali, Syed Waqqas" userId="1b3a5f44-9498-4738-8c4e-8127257d744d" providerId="ADAL" clId="{7DD06216-A9D6-4970-9718-C16706F10283}" dt="2024-01-16T17:40:20.025" v="5210" actId="1035"/>
          <ac:spMkLst>
            <pc:docMk/>
            <pc:sldMk cId="1505819400" sldId="403"/>
            <ac:spMk id="29" creationId="{26680ECC-A215-DD25-4637-B46FDC08CCB6}"/>
          </ac:spMkLst>
        </pc:spChg>
        <pc:spChg chg="add mod">
          <ac:chgData name="Ali, Syed Waqqas" userId="1b3a5f44-9498-4738-8c4e-8127257d744d" providerId="ADAL" clId="{7DD06216-A9D6-4970-9718-C16706F10283}" dt="2024-01-16T17:40:20.025" v="5210" actId="1035"/>
          <ac:spMkLst>
            <pc:docMk/>
            <pc:sldMk cId="1505819400" sldId="403"/>
            <ac:spMk id="30" creationId="{BD64E319-3BC1-C0A9-8C85-03E42E73629B}"/>
          </ac:spMkLst>
        </pc:spChg>
        <pc:spChg chg="add mod">
          <ac:chgData name="Ali, Syed Waqqas" userId="1b3a5f44-9498-4738-8c4e-8127257d744d" providerId="ADAL" clId="{7DD06216-A9D6-4970-9718-C16706F10283}" dt="2024-01-16T17:40:20.025" v="5210" actId="1035"/>
          <ac:spMkLst>
            <pc:docMk/>
            <pc:sldMk cId="1505819400" sldId="403"/>
            <ac:spMk id="31" creationId="{BAE9C9FE-56DF-E590-485B-D7378C1066C0}"/>
          </ac:spMkLst>
        </pc:spChg>
        <pc:spChg chg="add mod">
          <ac:chgData name="Ali, Syed Waqqas" userId="1b3a5f44-9498-4738-8c4e-8127257d744d" providerId="ADAL" clId="{7DD06216-A9D6-4970-9718-C16706F10283}" dt="2024-01-16T17:40:20.025" v="5210" actId="1035"/>
          <ac:spMkLst>
            <pc:docMk/>
            <pc:sldMk cId="1505819400" sldId="403"/>
            <ac:spMk id="35" creationId="{94BDE871-07B8-0BE3-6AC4-2B23F5886A5B}"/>
          </ac:spMkLst>
        </pc:spChg>
        <pc:spChg chg="add mod">
          <ac:chgData name="Ali, Syed Waqqas" userId="1b3a5f44-9498-4738-8c4e-8127257d744d" providerId="ADAL" clId="{7DD06216-A9D6-4970-9718-C16706F10283}" dt="2024-01-16T17:40:20.025" v="5210" actId="1035"/>
          <ac:spMkLst>
            <pc:docMk/>
            <pc:sldMk cId="1505819400" sldId="403"/>
            <ac:spMk id="36" creationId="{657ADCF8-7D0A-B55B-A4E9-B863D3D50B9E}"/>
          </ac:spMkLst>
        </pc:spChg>
        <pc:spChg chg="add mod">
          <ac:chgData name="Ali, Syed Waqqas" userId="1b3a5f44-9498-4738-8c4e-8127257d744d" providerId="ADAL" clId="{7DD06216-A9D6-4970-9718-C16706F10283}" dt="2024-01-16T17:40:20.025" v="5210" actId="1035"/>
          <ac:spMkLst>
            <pc:docMk/>
            <pc:sldMk cId="1505819400" sldId="403"/>
            <ac:spMk id="37" creationId="{DC86C8C3-4B86-73CF-6B0A-9610DD399849}"/>
          </ac:spMkLst>
        </pc:spChg>
        <pc:spChg chg="add mod">
          <ac:chgData name="Ali, Syed Waqqas" userId="1b3a5f44-9498-4738-8c4e-8127257d744d" providerId="ADAL" clId="{7DD06216-A9D6-4970-9718-C16706F10283}" dt="2024-01-16T17:40:20.025" v="5210" actId="1035"/>
          <ac:spMkLst>
            <pc:docMk/>
            <pc:sldMk cId="1505819400" sldId="403"/>
            <ac:spMk id="38" creationId="{9496C732-4641-2835-64AF-E9B5BC0DD229}"/>
          </ac:spMkLst>
        </pc:spChg>
        <pc:spChg chg="add mod">
          <ac:chgData name="Ali, Syed Waqqas" userId="1b3a5f44-9498-4738-8c4e-8127257d744d" providerId="ADAL" clId="{7DD06216-A9D6-4970-9718-C16706F10283}" dt="2024-01-16T17:40:20.025" v="5210" actId="1035"/>
          <ac:spMkLst>
            <pc:docMk/>
            <pc:sldMk cId="1505819400" sldId="403"/>
            <ac:spMk id="39" creationId="{8525B92E-2D10-0C8E-5506-C5E5CFDA08CB}"/>
          </ac:spMkLst>
        </pc:spChg>
        <pc:spChg chg="add mod">
          <ac:chgData name="Ali, Syed Waqqas" userId="1b3a5f44-9498-4738-8c4e-8127257d744d" providerId="ADAL" clId="{7DD06216-A9D6-4970-9718-C16706F10283}" dt="2024-01-16T17:40:56.507" v="5213" actId="14100"/>
          <ac:spMkLst>
            <pc:docMk/>
            <pc:sldMk cId="1505819400" sldId="403"/>
            <ac:spMk id="43" creationId="{B32D8F41-7520-1565-0897-B06A2A23FE67}"/>
          </ac:spMkLst>
        </pc:spChg>
        <pc:spChg chg="add mod">
          <ac:chgData name="Ali, Syed Waqqas" userId="1b3a5f44-9498-4738-8c4e-8127257d744d" providerId="ADAL" clId="{7DD06216-A9D6-4970-9718-C16706F10283}" dt="2024-01-16T17:41:35.320" v="5269" actId="1076"/>
          <ac:spMkLst>
            <pc:docMk/>
            <pc:sldMk cId="1505819400" sldId="403"/>
            <ac:spMk id="44" creationId="{B072EC8B-DEE4-9397-1006-D13D7A4B7597}"/>
          </ac:spMkLst>
        </pc:spChg>
        <pc:cxnChg chg="add mod">
          <ac:chgData name="Ali, Syed Waqqas" userId="1b3a5f44-9498-4738-8c4e-8127257d744d" providerId="ADAL" clId="{7DD06216-A9D6-4970-9718-C16706F10283}" dt="2024-01-16T17:40:20.025" v="5210" actId="1035"/>
          <ac:cxnSpMkLst>
            <pc:docMk/>
            <pc:sldMk cId="1505819400" sldId="403"/>
            <ac:cxnSpMk id="26" creationId="{DDEEC012-13C0-E54E-55A4-0C58132C939B}"/>
          </ac:cxnSpMkLst>
        </pc:cxnChg>
        <pc:cxnChg chg="add mod">
          <ac:chgData name="Ali, Syed Waqqas" userId="1b3a5f44-9498-4738-8c4e-8127257d744d" providerId="ADAL" clId="{7DD06216-A9D6-4970-9718-C16706F10283}" dt="2024-01-16T17:40:20.025" v="5210" actId="1035"/>
          <ac:cxnSpMkLst>
            <pc:docMk/>
            <pc:sldMk cId="1505819400" sldId="403"/>
            <ac:cxnSpMk id="27" creationId="{5E9E85F1-E198-DCEC-3B58-10396F3D3B60}"/>
          </ac:cxnSpMkLst>
        </pc:cxnChg>
        <pc:cxnChg chg="add mod">
          <ac:chgData name="Ali, Syed Waqqas" userId="1b3a5f44-9498-4738-8c4e-8127257d744d" providerId="ADAL" clId="{7DD06216-A9D6-4970-9718-C16706F10283}" dt="2024-01-16T17:40:20.025" v="5210" actId="1035"/>
          <ac:cxnSpMkLst>
            <pc:docMk/>
            <pc:sldMk cId="1505819400" sldId="403"/>
            <ac:cxnSpMk id="32" creationId="{2416730F-9C3B-E627-7D1E-7BF12E083F91}"/>
          </ac:cxnSpMkLst>
        </pc:cxnChg>
        <pc:cxnChg chg="add mod">
          <ac:chgData name="Ali, Syed Waqqas" userId="1b3a5f44-9498-4738-8c4e-8127257d744d" providerId="ADAL" clId="{7DD06216-A9D6-4970-9718-C16706F10283}" dt="2024-01-16T17:40:20.025" v="5210" actId="1035"/>
          <ac:cxnSpMkLst>
            <pc:docMk/>
            <pc:sldMk cId="1505819400" sldId="403"/>
            <ac:cxnSpMk id="40" creationId="{0F17504A-CD50-BD64-D854-AF3A29E4F067}"/>
          </ac:cxnSpMkLst>
        </pc:cxnChg>
        <pc:cxnChg chg="add mod">
          <ac:chgData name="Ali, Syed Waqqas" userId="1b3a5f44-9498-4738-8c4e-8127257d744d" providerId="ADAL" clId="{7DD06216-A9D6-4970-9718-C16706F10283}" dt="2024-01-16T17:40:20.025" v="5210" actId="1035"/>
          <ac:cxnSpMkLst>
            <pc:docMk/>
            <pc:sldMk cId="1505819400" sldId="403"/>
            <ac:cxnSpMk id="42" creationId="{1C1C9404-38BA-35AD-9B0C-62608E4EF792}"/>
          </ac:cxnSpMkLst>
        </pc:cxnChg>
        <pc:cxnChg chg="add mod">
          <ac:chgData name="Ali, Syed Waqqas" userId="1b3a5f44-9498-4738-8c4e-8127257d744d" providerId="ADAL" clId="{7DD06216-A9D6-4970-9718-C16706F10283}" dt="2024-01-16T17:41:22.777" v="5241" actId="1076"/>
          <ac:cxnSpMkLst>
            <pc:docMk/>
            <pc:sldMk cId="1505819400" sldId="403"/>
            <ac:cxnSpMk id="45" creationId="{E0924553-4702-5433-A6DB-621186563447}"/>
          </ac:cxnSpMkLst>
        </pc:cxnChg>
      </pc:sldChg>
      <pc:sldChg chg="modSp add mod">
        <pc:chgData name="Ali, Syed Waqqas" userId="1b3a5f44-9498-4738-8c4e-8127257d744d" providerId="ADAL" clId="{7DD06216-A9D6-4970-9718-C16706F10283}" dt="2024-01-16T17:43:22.602" v="5792" actId="20577"/>
        <pc:sldMkLst>
          <pc:docMk/>
          <pc:sldMk cId="4046723906" sldId="404"/>
        </pc:sldMkLst>
        <pc:spChg chg="mod">
          <ac:chgData name="Ali, Syed Waqqas" userId="1b3a5f44-9498-4738-8c4e-8127257d744d" providerId="ADAL" clId="{7DD06216-A9D6-4970-9718-C16706F10283}" dt="2024-01-16T17:42:54.629" v="5543" actId="20577"/>
          <ac:spMkLst>
            <pc:docMk/>
            <pc:sldMk cId="4046723906" sldId="404"/>
            <ac:spMk id="2" creationId="{0F38800C-8A7D-E150-1D69-4C942110B9A3}"/>
          </ac:spMkLst>
        </pc:spChg>
        <pc:spChg chg="mod">
          <ac:chgData name="Ali, Syed Waqqas" userId="1b3a5f44-9498-4738-8c4e-8127257d744d" providerId="ADAL" clId="{7DD06216-A9D6-4970-9718-C16706F10283}" dt="2024-01-16T17:43:22.602" v="5792" actId="20577"/>
          <ac:spMkLst>
            <pc:docMk/>
            <pc:sldMk cId="4046723906" sldId="404"/>
            <ac:spMk id="3" creationId="{B3B2A76D-3F08-9C2B-C3E3-4A25DA409F80}"/>
          </ac:spMkLst>
        </pc:spChg>
      </pc:sldChg>
      <pc:sldChg chg="modSp add mod">
        <pc:chgData name="Ali, Syed Waqqas" userId="1b3a5f44-9498-4738-8c4e-8127257d744d" providerId="ADAL" clId="{7DD06216-A9D6-4970-9718-C16706F10283}" dt="2024-01-16T17:45:11.597" v="6006" actId="20577"/>
        <pc:sldMkLst>
          <pc:docMk/>
          <pc:sldMk cId="492737351" sldId="405"/>
        </pc:sldMkLst>
        <pc:spChg chg="mod">
          <ac:chgData name="Ali, Syed Waqqas" userId="1b3a5f44-9498-4738-8c4e-8127257d744d" providerId="ADAL" clId="{7DD06216-A9D6-4970-9718-C16706F10283}" dt="2024-01-16T17:44:02.425" v="5797" actId="20577"/>
          <ac:spMkLst>
            <pc:docMk/>
            <pc:sldMk cId="492737351" sldId="405"/>
            <ac:spMk id="2" creationId="{0F38800C-8A7D-E150-1D69-4C942110B9A3}"/>
          </ac:spMkLst>
        </pc:spChg>
        <pc:spChg chg="mod">
          <ac:chgData name="Ali, Syed Waqqas" userId="1b3a5f44-9498-4738-8c4e-8127257d744d" providerId="ADAL" clId="{7DD06216-A9D6-4970-9718-C16706F10283}" dt="2024-01-16T17:45:11.597" v="6006" actId="20577"/>
          <ac:spMkLst>
            <pc:docMk/>
            <pc:sldMk cId="492737351" sldId="405"/>
            <ac:spMk id="3" creationId="{B3B2A76D-3F08-9C2B-C3E3-4A25DA409F80}"/>
          </ac:spMkLst>
        </pc:spChg>
      </pc:sldChg>
      <pc:sldChg chg="modSp add mod">
        <pc:chgData name="Ali, Syed Waqqas" userId="1b3a5f44-9498-4738-8c4e-8127257d744d" providerId="ADAL" clId="{7DD06216-A9D6-4970-9718-C16706F10283}" dt="2024-01-16T18:07:36.152" v="8146" actId="2711"/>
        <pc:sldMkLst>
          <pc:docMk/>
          <pc:sldMk cId="3225800838" sldId="406"/>
        </pc:sldMkLst>
        <pc:spChg chg="mod">
          <ac:chgData name="Ali, Syed Waqqas" userId="1b3a5f44-9498-4738-8c4e-8127257d744d" providerId="ADAL" clId="{7DD06216-A9D6-4970-9718-C16706F10283}" dt="2024-01-16T17:46:58.166" v="6023" actId="20577"/>
          <ac:spMkLst>
            <pc:docMk/>
            <pc:sldMk cId="3225800838" sldId="406"/>
            <ac:spMk id="2" creationId="{0F38800C-8A7D-E150-1D69-4C942110B9A3}"/>
          </ac:spMkLst>
        </pc:spChg>
        <pc:spChg chg="mod">
          <ac:chgData name="Ali, Syed Waqqas" userId="1b3a5f44-9498-4738-8c4e-8127257d744d" providerId="ADAL" clId="{7DD06216-A9D6-4970-9718-C16706F10283}" dt="2024-01-16T18:07:36.152" v="8146" actId="2711"/>
          <ac:spMkLst>
            <pc:docMk/>
            <pc:sldMk cId="3225800838" sldId="406"/>
            <ac:spMk id="3" creationId="{B3B2A76D-3F08-9C2B-C3E3-4A25DA409F80}"/>
          </ac:spMkLst>
        </pc:spChg>
      </pc:sldChg>
      <pc:sldChg chg="modSp add mod">
        <pc:chgData name="Ali, Syed Waqqas" userId="1b3a5f44-9498-4738-8c4e-8127257d744d" providerId="ADAL" clId="{7DD06216-A9D6-4970-9718-C16706F10283}" dt="2024-01-16T18:08:00.749" v="8147" actId="2711"/>
        <pc:sldMkLst>
          <pc:docMk/>
          <pc:sldMk cId="1663401747" sldId="407"/>
        </pc:sldMkLst>
        <pc:spChg chg="mod">
          <ac:chgData name="Ali, Syed Waqqas" userId="1b3a5f44-9498-4738-8c4e-8127257d744d" providerId="ADAL" clId="{7DD06216-A9D6-4970-9718-C16706F10283}" dt="2024-01-16T17:48:29.277" v="6382" actId="20577"/>
          <ac:spMkLst>
            <pc:docMk/>
            <pc:sldMk cId="1663401747" sldId="407"/>
            <ac:spMk id="2" creationId="{0F38800C-8A7D-E150-1D69-4C942110B9A3}"/>
          </ac:spMkLst>
        </pc:spChg>
        <pc:spChg chg="mod">
          <ac:chgData name="Ali, Syed Waqqas" userId="1b3a5f44-9498-4738-8c4e-8127257d744d" providerId="ADAL" clId="{7DD06216-A9D6-4970-9718-C16706F10283}" dt="2024-01-16T18:08:00.749" v="8147" actId="2711"/>
          <ac:spMkLst>
            <pc:docMk/>
            <pc:sldMk cId="1663401747" sldId="407"/>
            <ac:spMk id="3" creationId="{B3B2A76D-3F08-9C2B-C3E3-4A25DA409F80}"/>
          </ac:spMkLst>
        </pc:spChg>
      </pc:sldChg>
      <pc:sldChg chg="modSp add mod">
        <pc:chgData name="Ali, Syed Waqqas" userId="1b3a5f44-9498-4738-8c4e-8127257d744d" providerId="ADAL" clId="{7DD06216-A9D6-4970-9718-C16706F10283}" dt="2024-01-16T17:52:33.542" v="7149" actId="20577"/>
        <pc:sldMkLst>
          <pc:docMk/>
          <pc:sldMk cId="3051952542" sldId="408"/>
        </pc:sldMkLst>
        <pc:spChg chg="mod">
          <ac:chgData name="Ali, Syed Waqqas" userId="1b3a5f44-9498-4738-8c4e-8127257d744d" providerId="ADAL" clId="{7DD06216-A9D6-4970-9718-C16706F10283}" dt="2024-01-16T17:50:27.942" v="6711" actId="20577"/>
          <ac:spMkLst>
            <pc:docMk/>
            <pc:sldMk cId="3051952542" sldId="408"/>
            <ac:spMk id="2" creationId="{0F38800C-8A7D-E150-1D69-4C942110B9A3}"/>
          </ac:spMkLst>
        </pc:spChg>
        <pc:spChg chg="mod">
          <ac:chgData name="Ali, Syed Waqqas" userId="1b3a5f44-9498-4738-8c4e-8127257d744d" providerId="ADAL" clId="{7DD06216-A9D6-4970-9718-C16706F10283}" dt="2024-01-16T17:52:33.542" v="7149" actId="20577"/>
          <ac:spMkLst>
            <pc:docMk/>
            <pc:sldMk cId="3051952542" sldId="408"/>
            <ac:spMk id="3" creationId="{B3B2A76D-3F08-9C2B-C3E3-4A25DA409F80}"/>
          </ac:spMkLst>
        </pc:spChg>
      </pc:sldChg>
      <pc:sldChg chg="modSp add mod">
        <pc:chgData name="Ali, Syed Waqqas" userId="1b3a5f44-9498-4738-8c4e-8127257d744d" providerId="ADAL" clId="{7DD06216-A9D6-4970-9718-C16706F10283}" dt="2024-01-16T20:12:22.489" v="13687" actId="20577"/>
        <pc:sldMkLst>
          <pc:docMk/>
          <pc:sldMk cId="231667547" sldId="409"/>
        </pc:sldMkLst>
        <pc:spChg chg="mod">
          <ac:chgData name="Ali, Syed Waqqas" userId="1b3a5f44-9498-4738-8c4e-8127257d744d" providerId="ADAL" clId="{7DD06216-A9D6-4970-9718-C16706F10283}" dt="2024-01-16T17:54:35.321" v="7406" actId="20577"/>
          <ac:spMkLst>
            <pc:docMk/>
            <pc:sldMk cId="231667547" sldId="409"/>
            <ac:spMk id="2" creationId="{0F38800C-8A7D-E150-1D69-4C942110B9A3}"/>
          </ac:spMkLst>
        </pc:spChg>
        <pc:spChg chg="mod">
          <ac:chgData name="Ali, Syed Waqqas" userId="1b3a5f44-9498-4738-8c4e-8127257d744d" providerId="ADAL" clId="{7DD06216-A9D6-4970-9718-C16706F10283}" dt="2024-01-16T20:12:22.489" v="13687" actId="20577"/>
          <ac:spMkLst>
            <pc:docMk/>
            <pc:sldMk cId="231667547" sldId="409"/>
            <ac:spMk id="3" creationId="{B3B2A76D-3F08-9C2B-C3E3-4A25DA409F80}"/>
          </ac:spMkLst>
        </pc:spChg>
      </pc:sldChg>
      <pc:sldChg chg="addSp delSp modSp add mod">
        <pc:chgData name="Ali, Syed Waqqas" userId="1b3a5f44-9498-4738-8c4e-8127257d744d" providerId="ADAL" clId="{7DD06216-A9D6-4970-9718-C16706F10283}" dt="2024-01-16T18:20:37.759" v="9168" actId="313"/>
        <pc:sldMkLst>
          <pc:docMk/>
          <pc:sldMk cId="1992176028" sldId="410"/>
        </pc:sldMkLst>
        <pc:spChg chg="mod">
          <ac:chgData name="Ali, Syed Waqqas" userId="1b3a5f44-9498-4738-8c4e-8127257d744d" providerId="ADAL" clId="{7DD06216-A9D6-4970-9718-C16706F10283}" dt="2024-01-16T18:16:38.210" v="8806" actId="20577"/>
          <ac:spMkLst>
            <pc:docMk/>
            <pc:sldMk cId="1992176028" sldId="410"/>
            <ac:spMk id="2" creationId="{0F38800C-8A7D-E150-1D69-4C942110B9A3}"/>
          </ac:spMkLst>
        </pc:spChg>
        <pc:spChg chg="del mod">
          <ac:chgData name="Ali, Syed Waqqas" userId="1b3a5f44-9498-4738-8c4e-8127257d744d" providerId="ADAL" clId="{7DD06216-A9D6-4970-9718-C16706F10283}" dt="2024-01-16T18:16:32.817" v="8799" actId="478"/>
          <ac:spMkLst>
            <pc:docMk/>
            <pc:sldMk cId="1992176028" sldId="410"/>
            <ac:spMk id="3" creationId="{B3B2A76D-3F08-9C2B-C3E3-4A25DA409F80}"/>
          </ac:spMkLst>
        </pc:spChg>
        <pc:spChg chg="add mod">
          <ac:chgData name="Ali, Syed Waqqas" userId="1b3a5f44-9498-4738-8c4e-8127257d744d" providerId="ADAL" clId="{7DD06216-A9D6-4970-9718-C16706F10283}" dt="2024-01-16T18:17:06.589" v="8825" actId="1076"/>
          <ac:spMkLst>
            <pc:docMk/>
            <pc:sldMk cId="1992176028" sldId="410"/>
            <ac:spMk id="11" creationId="{4448B9A2-ECE1-784C-9ADA-4023AFFDDC33}"/>
          </ac:spMkLst>
        </pc:spChg>
        <pc:spChg chg="add mod">
          <ac:chgData name="Ali, Syed Waqqas" userId="1b3a5f44-9498-4738-8c4e-8127257d744d" providerId="ADAL" clId="{7DD06216-A9D6-4970-9718-C16706F10283}" dt="2024-01-16T18:20:37.759" v="9168" actId="313"/>
          <ac:spMkLst>
            <pc:docMk/>
            <pc:sldMk cId="1992176028" sldId="410"/>
            <ac:spMk id="12" creationId="{043039B2-51F9-1CF0-E3D1-0EBE090AA4DB}"/>
          </ac:spMkLst>
        </pc:spChg>
        <pc:spChg chg="add mod">
          <ac:chgData name="Ali, Syed Waqqas" userId="1b3a5f44-9498-4738-8c4e-8127257d744d" providerId="ADAL" clId="{7DD06216-A9D6-4970-9718-C16706F10283}" dt="2024-01-16T18:18:09.763" v="8925" actId="1076"/>
          <ac:spMkLst>
            <pc:docMk/>
            <pc:sldMk cId="1992176028" sldId="410"/>
            <ac:spMk id="13" creationId="{0FDA2F44-F29F-47E4-05FB-947E1F161415}"/>
          </ac:spMkLst>
        </pc:spChg>
        <pc:picChg chg="add mod">
          <ac:chgData name="Ali, Syed Waqqas" userId="1b3a5f44-9498-4738-8c4e-8127257d744d" providerId="ADAL" clId="{7DD06216-A9D6-4970-9718-C16706F10283}" dt="2024-01-16T18:17:03.330" v="8824" actId="1076"/>
          <ac:picMkLst>
            <pc:docMk/>
            <pc:sldMk cId="1992176028" sldId="410"/>
            <ac:picMk id="10" creationId="{6E7D4E39-DF37-DE22-F6E7-59C3B0A9F364}"/>
          </ac:picMkLst>
        </pc:picChg>
      </pc:sldChg>
      <pc:sldChg chg="modSp add mod">
        <pc:chgData name="Ali, Syed Waqqas" userId="1b3a5f44-9498-4738-8c4e-8127257d744d" providerId="ADAL" clId="{7DD06216-A9D6-4970-9718-C16706F10283}" dt="2024-01-16T18:13:40.425" v="8759" actId="20577"/>
        <pc:sldMkLst>
          <pc:docMk/>
          <pc:sldMk cId="1948377521" sldId="411"/>
        </pc:sldMkLst>
        <pc:spChg chg="mod">
          <ac:chgData name="Ali, Syed Waqqas" userId="1b3a5f44-9498-4738-8c4e-8127257d744d" providerId="ADAL" clId="{7DD06216-A9D6-4970-9718-C16706F10283}" dt="2024-01-16T18:10:47.226" v="8350" actId="20577"/>
          <ac:spMkLst>
            <pc:docMk/>
            <pc:sldMk cId="1948377521" sldId="411"/>
            <ac:spMk id="2" creationId="{0F38800C-8A7D-E150-1D69-4C942110B9A3}"/>
          </ac:spMkLst>
        </pc:spChg>
        <pc:spChg chg="mod">
          <ac:chgData name="Ali, Syed Waqqas" userId="1b3a5f44-9498-4738-8c4e-8127257d744d" providerId="ADAL" clId="{7DD06216-A9D6-4970-9718-C16706F10283}" dt="2024-01-16T18:13:40.425" v="8759" actId="20577"/>
          <ac:spMkLst>
            <pc:docMk/>
            <pc:sldMk cId="1948377521" sldId="411"/>
            <ac:spMk id="3" creationId="{B3B2A76D-3F08-9C2B-C3E3-4A25DA409F80}"/>
          </ac:spMkLst>
        </pc:spChg>
      </pc:sldChg>
      <pc:sldChg chg="modSp add mod">
        <pc:chgData name="Ali, Syed Waqqas" userId="1b3a5f44-9498-4738-8c4e-8127257d744d" providerId="ADAL" clId="{7DD06216-A9D6-4970-9718-C16706F10283}" dt="2024-01-16T18:20:31.585" v="9149" actId="313"/>
        <pc:sldMkLst>
          <pc:docMk/>
          <pc:sldMk cId="1555706042" sldId="412"/>
        </pc:sldMkLst>
        <pc:spChg chg="mod">
          <ac:chgData name="Ali, Syed Waqqas" userId="1b3a5f44-9498-4738-8c4e-8127257d744d" providerId="ADAL" clId="{7DD06216-A9D6-4970-9718-C16706F10283}" dt="2024-01-16T18:20:31.585" v="9149" actId="313"/>
          <ac:spMkLst>
            <pc:docMk/>
            <pc:sldMk cId="1555706042" sldId="412"/>
            <ac:spMk id="12" creationId="{043039B2-51F9-1CF0-E3D1-0EBE090AA4DB}"/>
          </ac:spMkLst>
        </pc:spChg>
        <pc:spChg chg="mod">
          <ac:chgData name="Ali, Syed Waqqas" userId="1b3a5f44-9498-4738-8c4e-8127257d744d" providerId="ADAL" clId="{7DD06216-A9D6-4970-9718-C16706F10283}" dt="2024-01-16T18:18:41.682" v="8975" actId="2711"/>
          <ac:spMkLst>
            <pc:docMk/>
            <pc:sldMk cId="1555706042" sldId="412"/>
            <ac:spMk id="13" creationId="{0FDA2F44-F29F-47E4-05FB-947E1F161415}"/>
          </ac:spMkLst>
        </pc:spChg>
      </pc:sldChg>
      <pc:sldChg chg="modSp add mod">
        <pc:chgData name="Ali, Syed Waqqas" userId="1b3a5f44-9498-4738-8c4e-8127257d744d" providerId="ADAL" clId="{7DD06216-A9D6-4970-9718-C16706F10283}" dt="2024-01-16T20:13:11.656" v="13691" actId="20577"/>
        <pc:sldMkLst>
          <pc:docMk/>
          <pc:sldMk cId="2837783359" sldId="413"/>
        </pc:sldMkLst>
        <pc:spChg chg="mod">
          <ac:chgData name="Ali, Syed Waqqas" userId="1b3a5f44-9498-4738-8c4e-8127257d744d" providerId="ADAL" clId="{7DD06216-A9D6-4970-9718-C16706F10283}" dt="2024-01-16T18:25:40.807" v="9585" actId="1076"/>
          <ac:spMkLst>
            <pc:docMk/>
            <pc:sldMk cId="2837783359" sldId="413"/>
            <ac:spMk id="11" creationId="{4448B9A2-ECE1-784C-9ADA-4023AFFDDC33}"/>
          </ac:spMkLst>
        </pc:spChg>
        <pc:spChg chg="mod">
          <ac:chgData name="Ali, Syed Waqqas" userId="1b3a5f44-9498-4738-8c4e-8127257d744d" providerId="ADAL" clId="{7DD06216-A9D6-4970-9718-C16706F10283}" dt="2024-01-16T18:22:22.339" v="9302" actId="1076"/>
          <ac:spMkLst>
            <pc:docMk/>
            <pc:sldMk cId="2837783359" sldId="413"/>
            <ac:spMk id="12" creationId="{043039B2-51F9-1CF0-E3D1-0EBE090AA4DB}"/>
          </ac:spMkLst>
        </pc:spChg>
        <pc:spChg chg="mod">
          <ac:chgData name="Ali, Syed Waqqas" userId="1b3a5f44-9498-4738-8c4e-8127257d744d" providerId="ADAL" clId="{7DD06216-A9D6-4970-9718-C16706F10283}" dt="2024-01-16T20:13:11.656" v="13691" actId="20577"/>
          <ac:spMkLst>
            <pc:docMk/>
            <pc:sldMk cId="2837783359" sldId="413"/>
            <ac:spMk id="13" creationId="{0FDA2F44-F29F-47E4-05FB-947E1F161415}"/>
          </ac:spMkLst>
        </pc:spChg>
        <pc:picChg chg="mod">
          <ac:chgData name="Ali, Syed Waqqas" userId="1b3a5f44-9498-4738-8c4e-8127257d744d" providerId="ADAL" clId="{7DD06216-A9D6-4970-9718-C16706F10283}" dt="2024-01-16T18:22:19.170" v="9301" actId="1076"/>
          <ac:picMkLst>
            <pc:docMk/>
            <pc:sldMk cId="2837783359" sldId="413"/>
            <ac:picMk id="10" creationId="{6E7D4E39-DF37-DE22-F6E7-59C3B0A9F364}"/>
          </ac:picMkLst>
        </pc:picChg>
      </pc:sldChg>
      <pc:sldChg chg="modSp add mod">
        <pc:chgData name="Ali, Syed Waqqas" userId="1b3a5f44-9498-4738-8c4e-8127257d744d" providerId="ADAL" clId="{7DD06216-A9D6-4970-9718-C16706F10283}" dt="2024-01-16T20:13:20.148" v="13696" actId="1035"/>
        <pc:sldMkLst>
          <pc:docMk/>
          <pc:sldMk cId="3525080773" sldId="414"/>
        </pc:sldMkLst>
        <pc:spChg chg="mod">
          <ac:chgData name="Ali, Syed Waqqas" userId="1b3a5f44-9498-4738-8c4e-8127257d744d" providerId="ADAL" clId="{7DD06216-A9D6-4970-9718-C16706F10283}" dt="2024-01-16T18:25:37.137" v="9584" actId="1076"/>
          <ac:spMkLst>
            <pc:docMk/>
            <pc:sldMk cId="3525080773" sldId="414"/>
            <ac:spMk id="11" creationId="{4448B9A2-ECE1-784C-9ADA-4023AFFDDC33}"/>
          </ac:spMkLst>
        </pc:spChg>
        <pc:spChg chg="mod">
          <ac:chgData name="Ali, Syed Waqqas" userId="1b3a5f44-9498-4738-8c4e-8127257d744d" providerId="ADAL" clId="{7DD06216-A9D6-4970-9718-C16706F10283}" dt="2024-01-16T18:23:30.377" v="9487" actId="1076"/>
          <ac:spMkLst>
            <pc:docMk/>
            <pc:sldMk cId="3525080773" sldId="414"/>
            <ac:spMk id="12" creationId="{043039B2-51F9-1CF0-E3D1-0EBE090AA4DB}"/>
          </ac:spMkLst>
        </pc:spChg>
        <pc:spChg chg="mod">
          <ac:chgData name="Ali, Syed Waqqas" userId="1b3a5f44-9498-4738-8c4e-8127257d744d" providerId="ADAL" clId="{7DD06216-A9D6-4970-9718-C16706F10283}" dt="2024-01-16T20:13:20.148" v="13696" actId="1035"/>
          <ac:spMkLst>
            <pc:docMk/>
            <pc:sldMk cId="3525080773" sldId="414"/>
            <ac:spMk id="13" creationId="{0FDA2F44-F29F-47E4-05FB-947E1F161415}"/>
          </ac:spMkLst>
        </pc:spChg>
        <pc:picChg chg="mod">
          <ac:chgData name="Ali, Syed Waqqas" userId="1b3a5f44-9498-4738-8c4e-8127257d744d" providerId="ADAL" clId="{7DD06216-A9D6-4970-9718-C16706F10283}" dt="2024-01-16T18:23:23.828" v="9485" actId="1076"/>
          <ac:picMkLst>
            <pc:docMk/>
            <pc:sldMk cId="3525080773" sldId="414"/>
            <ac:picMk id="10" creationId="{6E7D4E39-DF37-DE22-F6E7-59C3B0A9F364}"/>
          </ac:picMkLst>
        </pc:picChg>
      </pc:sldChg>
      <pc:sldChg chg="modSp add mod">
        <pc:chgData name="Ali, Syed Waqqas" userId="1b3a5f44-9498-4738-8c4e-8127257d744d" providerId="ADAL" clId="{7DD06216-A9D6-4970-9718-C16706F10283}" dt="2024-01-16T18:24:45.087" v="9554" actId="20577"/>
        <pc:sldMkLst>
          <pc:docMk/>
          <pc:sldMk cId="445590003" sldId="415"/>
        </pc:sldMkLst>
        <pc:spChg chg="mod">
          <ac:chgData name="Ali, Syed Waqqas" userId="1b3a5f44-9498-4738-8c4e-8127257d744d" providerId="ADAL" clId="{7DD06216-A9D6-4970-9718-C16706F10283}" dt="2024-01-16T18:24:45.087" v="9554" actId="20577"/>
          <ac:spMkLst>
            <pc:docMk/>
            <pc:sldMk cId="445590003" sldId="415"/>
            <ac:spMk id="12" creationId="{043039B2-51F9-1CF0-E3D1-0EBE090AA4DB}"/>
          </ac:spMkLst>
        </pc:spChg>
        <pc:spChg chg="mod">
          <ac:chgData name="Ali, Syed Waqqas" userId="1b3a5f44-9498-4738-8c4e-8127257d744d" providerId="ADAL" clId="{7DD06216-A9D6-4970-9718-C16706F10283}" dt="2024-01-16T18:23:59.259" v="9509" actId="2711"/>
          <ac:spMkLst>
            <pc:docMk/>
            <pc:sldMk cId="445590003" sldId="415"/>
            <ac:spMk id="13" creationId="{0FDA2F44-F29F-47E4-05FB-947E1F161415}"/>
          </ac:spMkLst>
        </pc:spChg>
      </pc:sldChg>
      <pc:sldChg chg="add del">
        <pc:chgData name="Ali, Syed Waqqas" userId="1b3a5f44-9498-4738-8c4e-8127257d744d" providerId="ADAL" clId="{7DD06216-A9D6-4970-9718-C16706F10283}" dt="2024-01-16T18:23:42.264" v="9489" actId="47"/>
        <pc:sldMkLst>
          <pc:docMk/>
          <pc:sldMk cId="699041599" sldId="415"/>
        </pc:sldMkLst>
      </pc:sldChg>
      <pc:sldChg chg="modSp add mod">
        <pc:chgData name="Ali, Syed Waqqas" userId="1b3a5f44-9498-4738-8c4e-8127257d744d" providerId="ADAL" clId="{7DD06216-A9D6-4970-9718-C16706F10283}" dt="2024-01-16T18:24:41.424" v="9552" actId="20577"/>
        <pc:sldMkLst>
          <pc:docMk/>
          <pc:sldMk cId="2491125415" sldId="416"/>
        </pc:sldMkLst>
        <pc:spChg chg="mod">
          <ac:chgData name="Ali, Syed Waqqas" userId="1b3a5f44-9498-4738-8c4e-8127257d744d" providerId="ADAL" clId="{7DD06216-A9D6-4970-9718-C16706F10283}" dt="2024-01-16T18:24:41.424" v="9552" actId="20577"/>
          <ac:spMkLst>
            <pc:docMk/>
            <pc:sldMk cId="2491125415" sldId="416"/>
            <ac:spMk id="12" creationId="{043039B2-51F9-1CF0-E3D1-0EBE090AA4DB}"/>
          </ac:spMkLst>
        </pc:spChg>
      </pc:sldChg>
      <pc:sldChg chg="modSp add mod">
        <pc:chgData name="Ali, Syed Waqqas" userId="1b3a5f44-9498-4738-8c4e-8127257d744d" providerId="ADAL" clId="{7DD06216-A9D6-4970-9718-C16706F10283}" dt="2024-01-16T18:25:02.440" v="9557" actId="20577"/>
        <pc:sldMkLst>
          <pc:docMk/>
          <pc:sldMk cId="2494572731" sldId="417"/>
        </pc:sldMkLst>
        <pc:spChg chg="mod">
          <ac:chgData name="Ali, Syed Waqqas" userId="1b3a5f44-9498-4738-8c4e-8127257d744d" providerId="ADAL" clId="{7DD06216-A9D6-4970-9718-C16706F10283}" dt="2024-01-16T18:25:02.440" v="9557" actId="20577"/>
          <ac:spMkLst>
            <pc:docMk/>
            <pc:sldMk cId="2494572731" sldId="417"/>
            <ac:spMk id="12" creationId="{043039B2-51F9-1CF0-E3D1-0EBE090AA4DB}"/>
          </ac:spMkLst>
        </pc:spChg>
      </pc:sldChg>
      <pc:sldChg chg="addSp delSp modSp add mod">
        <pc:chgData name="Ali, Syed Waqqas" userId="1b3a5f44-9498-4738-8c4e-8127257d744d" providerId="ADAL" clId="{7DD06216-A9D6-4970-9718-C16706F10283}" dt="2024-01-16T20:13:44.181" v="13704" actId="20577"/>
        <pc:sldMkLst>
          <pc:docMk/>
          <pc:sldMk cId="4227085575" sldId="418"/>
        </pc:sldMkLst>
        <pc:spChg chg="del mod">
          <ac:chgData name="Ali, Syed Waqqas" userId="1b3a5f44-9498-4738-8c4e-8127257d744d" providerId="ADAL" clId="{7DD06216-A9D6-4970-9718-C16706F10283}" dt="2024-01-16T18:27:16.946" v="9844" actId="478"/>
          <ac:spMkLst>
            <pc:docMk/>
            <pc:sldMk cId="4227085575" sldId="418"/>
            <ac:spMk id="2" creationId="{0F38800C-8A7D-E150-1D69-4C942110B9A3}"/>
          </ac:spMkLst>
        </pc:spChg>
        <pc:spChg chg="add mod">
          <ac:chgData name="Ali, Syed Waqqas" userId="1b3a5f44-9498-4738-8c4e-8127257d744d" providerId="ADAL" clId="{7DD06216-A9D6-4970-9718-C16706F10283}" dt="2024-01-16T20:13:44.181" v="13704" actId="20577"/>
          <ac:spMkLst>
            <pc:docMk/>
            <pc:sldMk cId="4227085575" sldId="418"/>
            <ac:spMk id="9" creationId="{1FA4A864-A037-8AE8-31E4-86F87497DB82}"/>
          </ac:spMkLst>
        </pc:spChg>
        <pc:spChg chg="mod">
          <ac:chgData name="Ali, Syed Waqqas" userId="1b3a5f44-9498-4738-8c4e-8127257d744d" providerId="ADAL" clId="{7DD06216-A9D6-4970-9718-C16706F10283}" dt="2024-01-16T18:25:54.466" v="9589" actId="1076"/>
          <ac:spMkLst>
            <pc:docMk/>
            <pc:sldMk cId="4227085575" sldId="418"/>
            <ac:spMk id="11" creationId="{4448B9A2-ECE1-784C-9ADA-4023AFFDDC33}"/>
          </ac:spMkLst>
        </pc:spChg>
        <pc:spChg chg="mod">
          <ac:chgData name="Ali, Syed Waqqas" userId="1b3a5f44-9498-4738-8c4e-8127257d744d" providerId="ADAL" clId="{7DD06216-A9D6-4970-9718-C16706F10283}" dt="2024-01-16T18:28:41.134" v="9866" actId="1076"/>
          <ac:spMkLst>
            <pc:docMk/>
            <pc:sldMk cId="4227085575" sldId="418"/>
            <ac:spMk id="12" creationId="{043039B2-51F9-1CF0-E3D1-0EBE090AA4DB}"/>
          </ac:spMkLst>
        </pc:spChg>
        <pc:spChg chg="del">
          <ac:chgData name="Ali, Syed Waqqas" userId="1b3a5f44-9498-4738-8c4e-8127257d744d" providerId="ADAL" clId="{7DD06216-A9D6-4970-9718-C16706F10283}" dt="2024-01-16T18:25:48.455" v="9587" actId="478"/>
          <ac:spMkLst>
            <pc:docMk/>
            <pc:sldMk cId="4227085575" sldId="418"/>
            <ac:spMk id="13" creationId="{0FDA2F44-F29F-47E4-05FB-947E1F161415}"/>
          </ac:spMkLst>
        </pc:spChg>
        <pc:picChg chg="add mod">
          <ac:chgData name="Ali, Syed Waqqas" userId="1b3a5f44-9498-4738-8c4e-8127257d744d" providerId="ADAL" clId="{7DD06216-A9D6-4970-9718-C16706F10283}" dt="2024-01-16T18:27:28.533" v="9861" actId="1035"/>
          <ac:picMkLst>
            <pc:docMk/>
            <pc:sldMk cId="4227085575" sldId="418"/>
            <ac:picMk id="3" creationId="{5F0C67BE-27A1-3CB8-2156-EE0EC9BF74A9}"/>
          </ac:picMkLst>
        </pc:picChg>
        <pc:picChg chg="del">
          <ac:chgData name="Ali, Syed Waqqas" userId="1b3a5f44-9498-4738-8c4e-8127257d744d" providerId="ADAL" clId="{7DD06216-A9D6-4970-9718-C16706F10283}" dt="2024-01-16T18:25:47.417" v="9586" actId="478"/>
          <ac:picMkLst>
            <pc:docMk/>
            <pc:sldMk cId="4227085575" sldId="418"/>
            <ac:picMk id="10" creationId="{6E7D4E39-DF37-DE22-F6E7-59C3B0A9F364}"/>
          </ac:picMkLst>
        </pc:picChg>
      </pc:sldChg>
      <pc:sldChg chg="addSp delSp modSp add mod">
        <pc:chgData name="Ali, Syed Waqqas" userId="1b3a5f44-9498-4738-8c4e-8127257d744d" providerId="ADAL" clId="{7DD06216-A9D6-4970-9718-C16706F10283}" dt="2024-01-16T18:40:05.942" v="10256" actId="1037"/>
        <pc:sldMkLst>
          <pc:docMk/>
          <pc:sldMk cId="1881462901" sldId="419"/>
        </pc:sldMkLst>
        <pc:spChg chg="mod">
          <ac:chgData name="Ali, Syed Waqqas" userId="1b3a5f44-9498-4738-8c4e-8127257d744d" providerId="ADAL" clId="{7DD06216-A9D6-4970-9718-C16706F10283}" dt="2024-01-16T18:34:12.915" v="9897" actId="20577"/>
          <ac:spMkLst>
            <pc:docMk/>
            <pc:sldMk cId="1881462901" sldId="419"/>
            <ac:spMk id="2" creationId="{0F38800C-8A7D-E150-1D69-4C942110B9A3}"/>
          </ac:spMkLst>
        </pc:spChg>
        <pc:spChg chg="mod">
          <ac:chgData name="Ali, Syed Waqqas" userId="1b3a5f44-9498-4738-8c4e-8127257d744d" providerId="ADAL" clId="{7DD06216-A9D6-4970-9718-C16706F10283}" dt="2024-01-16T18:39:03.122" v="10161" actId="5793"/>
          <ac:spMkLst>
            <pc:docMk/>
            <pc:sldMk cId="1881462901" sldId="419"/>
            <ac:spMk id="3" creationId="{B3B2A76D-3F08-9C2B-C3E3-4A25DA409F80}"/>
          </ac:spMkLst>
        </pc:spChg>
        <pc:spChg chg="add mod">
          <ac:chgData name="Ali, Syed Waqqas" userId="1b3a5f44-9498-4738-8c4e-8127257d744d" providerId="ADAL" clId="{7DD06216-A9D6-4970-9718-C16706F10283}" dt="2024-01-16T18:38:38.991" v="10090" actId="1076"/>
          <ac:spMkLst>
            <pc:docMk/>
            <pc:sldMk cId="1881462901" sldId="419"/>
            <ac:spMk id="9" creationId="{E07FCC41-0EAC-32DB-B4FB-0C4763C08C63}"/>
          </ac:spMkLst>
        </pc:spChg>
        <pc:spChg chg="add mod">
          <ac:chgData name="Ali, Syed Waqqas" userId="1b3a5f44-9498-4738-8c4e-8127257d744d" providerId="ADAL" clId="{7DD06216-A9D6-4970-9718-C16706F10283}" dt="2024-01-16T18:36:31.056" v="10050" actId="164"/>
          <ac:spMkLst>
            <pc:docMk/>
            <pc:sldMk cId="1881462901" sldId="419"/>
            <ac:spMk id="10" creationId="{5BC260F3-B335-14B0-3FD2-C6A635A2D73B}"/>
          </ac:spMkLst>
        </pc:spChg>
        <pc:spChg chg="add mod">
          <ac:chgData name="Ali, Syed Waqqas" userId="1b3a5f44-9498-4738-8c4e-8127257d744d" providerId="ADAL" clId="{7DD06216-A9D6-4970-9718-C16706F10283}" dt="2024-01-16T18:36:31.056" v="10050" actId="164"/>
          <ac:spMkLst>
            <pc:docMk/>
            <pc:sldMk cId="1881462901" sldId="419"/>
            <ac:spMk id="11" creationId="{9A93F003-6261-4822-D2E7-217B57CD499E}"/>
          </ac:spMkLst>
        </pc:spChg>
        <pc:spChg chg="add mod">
          <ac:chgData name="Ali, Syed Waqqas" userId="1b3a5f44-9498-4738-8c4e-8127257d744d" providerId="ADAL" clId="{7DD06216-A9D6-4970-9718-C16706F10283}" dt="2024-01-16T18:36:31.056" v="10050" actId="164"/>
          <ac:spMkLst>
            <pc:docMk/>
            <pc:sldMk cId="1881462901" sldId="419"/>
            <ac:spMk id="12" creationId="{F915F84F-CC23-3D56-7B4C-013472BD2273}"/>
          </ac:spMkLst>
        </pc:spChg>
        <pc:spChg chg="add mod">
          <ac:chgData name="Ali, Syed Waqqas" userId="1b3a5f44-9498-4738-8c4e-8127257d744d" providerId="ADAL" clId="{7DD06216-A9D6-4970-9718-C16706F10283}" dt="2024-01-16T18:39:09.156" v="10179" actId="1035"/>
          <ac:spMkLst>
            <pc:docMk/>
            <pc:sldMk cId="1881462901" sldId="419"/>
            <ac:spMk id="14" creationId="{1A3C0B07-0C23-C420-05C2-ADB8D1B3D3DA}"/>
          </ac:spMkLst>
        </pc:spChg>
        <pc:spChg chg="add del mod">
          <ac:chgData name="Ali, Syed Waqqas" userId="1b3a5f44-9498-4738-8c4e-8127257d744d" providerId="ADAL" clId="{7DD06216-A9D6-4970-9718-C16706F10283}" dt="2024-01-16T18:37:56.336" v="10058" actId="478"/>
          <ac:spMkLst>
            <pc:docMk/>
            <pc:sldMk cId="1881462901" sldId="419"/>
            <ac:spMk id="15" creationId="{22223ABC-742C-10AB-4061-2EC2B24CF001}"/>
          </ac:spMkLst>
        </pc:spChg>
        <pc:spChg chg="add mod">
          <ac:chgData name="Ali, Syed Waqqas" userId="1b3a5f44-9498-4738-8c4e-8127257d744d" providerId="ADAL" clId="{7DD06216-A9D6-4970-9718-C16706F10283}" dt="2024-01-16T18:38:30.405" v="10085" actId="1076"/>
          <ac:spMkLst>
            <pc:docMk/>
            <pc:sldMk cId="1881462901" sldId="419"/>
            <ac:spMk id="16" creationId="{37C4F1CF-CD82-98B6-1C09-6EFD9329E230}"/>
          </ac:spMkLst>
        </pc:spChg>
        <pc:spChg chg="add mod">
          <ac:chgData name="Ali, Syed Waqqas" userId="1b3a5f44-9498-4738-8c4e-8127257d744d" providerId="ADAL" clId="{7DD06216-A9D6-4970-9718-C16706F10283}" dt="2024-01-16T18:40:05.942" v="10256" actId="1037"/>
          <ac:spMkLst>
            <pc:docMk/>
            <pc:sldMk cId="1881462901" sldId="419"/>
            <ac:spMk id="17" creationId="{11B1205A-543F-05C3-95A9-4FF0768E98C6}"/>
          </ac:spMkLst>
        </pc:spChg>
        <pc:spChg chg="add mod">
          <ac:chgData name="Ali, Syed Waqqas" userId="1b3a5f44-9498-4738-8c4e-8127257d744d" providerId="ADAL" clId="{7DD06216-A9D6-4970-9718-C16706F10283}" dt="2024-01-16T18:40:05.942" v="10256" actId="1037"/>
          <ac:spMkLst>
            <pc:docMk/>
            <pc:sldMk cId="1881462901" sldId="419"/>
            <ac:spMk id="18" creationId="{50E7B35D-4C07-BCC3-D246-5C620483D6FD}"/>
          </ac:spMkLst>
        </pc:spChg>
        <pc:spChg chg="add mod">
          <ac:chgData name="Ali, Syed Waqqas" userId="1b3a5f44-9498-4738-8c4e-8127257d744d" providerId="ADAL" clId="{7DD06216-A9D6-4970-9718-C16706F10283}" dt="2024-01-16T18:40:05.942" v="10256" actId="1037"/>
          <ac:spMkLst>
            <pc:docMk/>
            <pc:sldMk cId="1881462901" sldId="419"/>
            <ac:spMk id="19" creationId="{F2EB1D71-CF08-4EBA-076F-AF5926839138}"/>
          </ac:spMkLst>
        </pc:spChg>
        <pc:spChg chg="add mod">
          <ac:chgData name="Ali, Syed Waqqas" userId="1b3a5f44-9498-4738-8c4e-8127257d744d" providerId="ADAL" clId="{7DD06216-A9D6-4970-9718-C16706F10283}" dt="2024-01-16T18:40:05.942" v="10256" actId="1037"/>
          <ac:spMkLst>
            <pc:docMk/>
            <pc:sldMk cId="1881462901" sldId="419"/>
            <ac:spMk id="20" creationId="{591296AB-3D93-9424-6274-B597CC48B1D8}"/>
          </ac:spMkLst>
        </pc:spChg>
        <pc:spChg chg="add mod">
          <ac:chgData name="Ali, Syed Waqqas" userId="1b3a5f44-9498-4738-8c4e-8127257d744d" providerId="ADAL" clId="{7DD06216-A9D6-4970-9718-C16706F10283}" dt="2024-01-16T18:40:05.942" v="10256" actId="1037"/>
          <ac:spMkLst>
            <pc:docMk/>
            <pc:sldMk cId="1881462901" sldId="419"/>
            <ac:spMk id="21" creationId="{F0BC90D2-423E-F6D9-7251-5E03E852634F}"/>
          </ac:spMkLst>
        </pc:spChg>
        <pc:grpChg chg="add mod">
          <ac:chgData name="Ali, Syed Waqqas" userId="1b3a5f44-9498-4738-8c4e-8127257d744d" providerId="ADAL" clId="{7DD06216-A9D6-4970-9718-C16706F10283}" dt="2024-01-16T18:36:33.462" v="10051" actId="12788"/>
          <ac:grpSpMkLst>
            <pc:docMk/>
            <pc:sldMk cId="1881462901" sldId="419"/>
            <ac:grpSpMk id="13" creationId="{25276926-1291-81E6-B89D-0EEE075200B7}"/>
          </ac:grpSpMkLst>
        </pc:grpChg>
      </pc:sldChg>
      <pc:sldChg chg="modSp add mod">
        <pc:chgData name="Ali, Syed Waqqas" userId="1b3a5f44-9498-4738-8c4e-8127257d744d" providerId="ADAL" clId="{7DD06216-A9D6-4970-9718-C16706F10283}" dt="2024-01-16T18:40:41.303" v="10351" actId="14100"/>
        <pc:sldMkLst>
          <pc:docMk/>
          <pc:sldMk cId="1790706359" sldId="420"/>
        </pc:sldMkLst>
        <pc:spChg chg="mod">
          <ac:chgData name="Ali, Syed Waqqas" userId="1b3a5f44-9498-4738-8c4e-8127257d744d" providerId="ADAL" clId="{7DD06216-A9D6-4970-9718-C16706F10283}" dt="2024-01-16T18:40:41.303" v="10351" actId="14100"/>
          <ac:spMkLst>
            <pc:docMk/>
            <pc:sldMk cId="1790706359" sldId="420"/>
            <ac:spMk id="3" creationId="{B3B2A76D-3F08-9C2B-C3E3-4A25DA409F80}"/>
          </ac:spMkLst>
        </pc:spChg>
      </pc:sldChg>
      <pc:sldChg chg="modSp add mod">
        <pc:chgData name="Ali, Syed Waqqas" userId="1b3a5f44-9498-4738-8c4e-8127257d744d" providerId="ADAL" clId="{7DD06216-A9D6-4970-9718-C16706F10283}" dt="2024-01-16T18:41:21.045" v="10393" actId="207"/>
        <pc:sldMkLst>
          <pc:docMk/>
          <pc:sldMk cId="1640202501" sldId="421"/>
        </pc:sldMkLst>
        <pc:spChg chg="mod">
          <ac:chgData name="Ali, Syed Waqqas" userId="1b3a5f44-9498-4738-8c4e-8127257d744d" providerId="ADAL" clId="{7DD06216-A9D6-4970-9718-C16706F10283}" dt="2024-01-16T18:41:21.045" v="10393" actId="207"/>
          <ac:spMkLst>
            <pc:docMk/>
            <pc:sldMk cId="1640202501" sldId="421"/>
            <ac:spMk id="3" creationId="{B3B2A76D-3F08-9C2B-C3E3-4A25DA409F80}"/>
          </ac:spMkLst>
        </pc:spChg>
      </pc:sldChg>
      <pc:sldChg chg="addSp delSp modSp add mod">
        <pc:chgData name="Ali, Syed Waqqas" userId="1b3a5f44-9498-4738-8c4e-8127257d744d" providerId="ADAL" clId="{7DD06216-A9D6-4970-9718-C16706F10283}" dt="2024-01-16T18:51:24.617" v="11648" actId="113"/>
        <pc:sldMkLst>
          <pc:docMk/>
          <pc:sldMk cId="1373102370" sldId="422"/>
        </pc:sldMkLst>
        <pc:spChg chg="mod">
          <ac:chgData name="Ali, Syed Waqqas" userId="1b3a5f44-9498-4738-8c4e-8127257d744d" providerId="ADAL" clId="{7DD06216-A9D6-4970-9718-C16706F10283}" dt="2024-01-16T18:42:03.740" v="10407" actId="20577"/>
          <ac:spMkLst>
            <pc:docMk/>
            <pc:sldMk cId="1373102370" sldId="422"/>
            <ac:spMk id="2" creationId="{0F38800C-8A7D-E150-1D69-4C942110B9A3}"/>
          </ac:spMkLst>
        </pc:spChg>
        <pc:spChg chg="mod">
          <ac:chgData name="Ali, Syed Waqqas" userId="1b3a5f44-9498-4738-8c4e-8127257d744d" providerId="ADAL" clId="{7DD06216-A9D6-4970-9718-C16706F10283}" dt="2024-01-16T18:51:24.617" v="11648" actId="113"/>
          <ac:spMkLst>
            <pc:docMk/>
            <pc:sldMk cId="1373102370" sldId="422"/>
            <ac:spMk id="3" creationId="{B3B2A76D-3F08-9C2B-C3E3-4A25DA409F80}"/>
          </ac:spMkLst>
        </pc:spChg>
        <pc:spChg chg="add mod">
          <ac:chgData name="Ali, Syed Waqqas" userId="1b3a5f44-9498-4738-8c4e-8127257d744d" providerId="ADAL" clId="{7DD06216-A9D6-4970-9718-C16706F10283}" dt="2024-01-16T18:44:21.431" v="10688"/>
          <ac:spMkLst>
            <pc:docMk/>
            <pc:sldMk cId="1373102370" sldId="422"/>
            <ac:spMk id="9" creationId="{543972D0-5C8F-2F51-84A5-FE48A7ED437F}"/>
          </ac:spMkLst>
        </pc:spChg>
        <pc:spChg chg="mod">
          <ac:chgData name="Ali, Syed Waqqas" userId="1b3a5f44-9498-4738-8c4e-8127257d744d" providerId="ADAL" clId="{7DD06216-A9D6-4970-9718-C16706F10283}" dt="2024-01-16T18:44:21.431" v="10688"/>
          <ac:spMkLst>
            <pc:docMk/>
            <pc:sldMk cId="1373102370" sldId="422"/>
            <ac:spMk id="11" creationId="{28243427-3E32-37F1-DFC3-D5476424C86D}"/>
          </ac:spMkLst>
        </pc:spChg>
        <pc:spChg chg="mod">
          <ac:chgData name="Ali, Syed Waqqas" userId="1b3a5f44-9498-4738-8c4e-8127257d744d" providerId="ADAL" clId="{7DD06216-A9D6-4970-9718-C16706F10283}" dt="2024-01-16T18:44:21.431" v="10688"/>
          <ac:spMkLst>
            <pc:docMk/>
            <pc:sldMk cId="1373102370" sldId="422"/>
            <ac:spMk id="12" creationId="{01866880-6540-B25C-9A03-384EA830BF5E}"/>
          </ac:spMkLst>
        </pc:spChg>
        <pc:spChg chg="mod">
          <ac:chgData name="Ali, Syed Waqqas" userId="1b3a5f44-9498-4738-8c4e-8127257d744d" providerId="ADAL" clId="{7DD06216-A9D6-4970-9718-C16706F10283}" dt="2024-01-16T18:44:21.431" v="10688"/>
          <ac:spMkLst>
            <pc:docMk/>
            <pc:sldMk cId="1373102370" sldId="422"/>
            <ac:spMk id="13" creationId="{E8343240-7CC6-3CF2-5DCF-2DC29D51D5FD}"/>
          </ac:spMkLst>
        </pc:spChg>
        <pc:spChg chg="add mod">
          <ac:chgData name="Ali, Syed Waqqas" userId="1b3a5f44-9498-4738-8c4e-8127257d744d" providerId="ADAL" clId="{7DD06216-A9D6-4970-9718-C16706F10283}" dt="2024-01-16T18:44:21.431" v="10688"/>
          <ac:spMkLst>
            <pc:docMk/>
            <pc:sldMk cId="1373102370" sldId="422"/>
            <ac:spMk id="14" creationId="{E2E88F85-24F7-BCE3-C568-202B7B328F11}"/>
          </ac:spMkLst>
        </pc:spChg>
        <pc:spChg chg="add mod">
          <ac:chgData name="Ali, Syed Waqqas" userId="1b3a5f44-9498-4738-8c4e-8127257d744d" providerId="ADAL" clId="{7DD06216-A9D6-4970-9718-C16706F10283}" dt="2024-01-16T18:45:16.532" v="10883" actId="20577"/>
          <ac:spMkLst>
            <pc:docMk/>
            <pc:sldMk cId="1373102370" sldId="422"/>
            <ac:spMk id="15" creationId="{B570A99A-C987-FAFD-884F-DE275964020C}"/>
          </ac:spMkLst>
        </pc:spChg>
        <pc:spChg chg="add mod">
          <ac:chgData name="Ali, Syed Waqqas" userId="1b3a5f44-9498-4738-8c4e-8127257d744d" providerId="ADAL" clId="{7DD06216-A9D6-4970-9718-C16706F10283}" dt="2024-01-16T18:46:18.650" v="10957" actId="1076"/>
          <ac:spMkLst>
            <pc:docMk/>
            <pc:sldMk cId="1373102370" sldId="422"/>
            <ac:spMk id="16" creationId="{23D97E23-FE81-0059-AA1D-3D7C040D8D67}"/>
          </ac:spMkLst>
        </pc:spChg>
        <pc:spChg chg="add mod">
          <ac:chgData name="Ali, Syed Waqqas" userId="1b3a5f44-9498-4738-8c4e-8127257d744d" providerId="ADAL" clId="{7DD06216-A9D6-4970-9718-C16706F10283}" dt="2024-01-16T18:47:09.667" v="10974" actId="408"/>
          <ac:spMkLst>
            <pc:docMk/>
            <pc:sldMk cId="1373102370" sldId="422"/>
            <ac:spMk id="17" creationId="{E1EEA909-B36E-6999-3F25-DC42012802CA}"/>
          </ac:spMkLst>
        </pc:spChg>
        <pc:spChg chg="add mod">
          <ac:chgData name="Ali, Syed Waqqas" userId="1b3a5f44-9498-4738-8c4e-8127257d744d" providerId="ADAL" clId="{7DD06216-A9D6-4970-9718-C16706F10283}" dt="2024-01-16T18:47:09.667" v="10974" actId="408"/>
          <ac:spMkLst>
            <pc:docMk/>
            <pc:sldMk cId="1373102370" sldId="422"/>
            <ac:spMk id="18" creationId="{4AC30097-CF96-216F-ECD1-9A52D7F4A897}"/>
          </ac:spMkLst>
        </pc:spChg>
        <pc:spChg chg="add mod">
          <ac:chgData name="Ali, Syed Waqqas" userId="1b3a5f44-9498-4738-8c4e-8127257d744d" providerId="ADAL" clId="{7DD06216-A9D6-4970-9718-C16706F10283}" dt="2024-01-16T18:47:09.667" v="10974" actId="408"/>
          <ac:spMkLst>
            <pc:docMk/>
            <pc:sldMk cId="1373102370" sldId="422"/>
            <ac:spMk id="19" creationId="{1614D9E8-0E87-6E91-DC67-814FF69FD8BA}"/>
          </ac:spMkLst>
        </pc:spChg>
        <pc:spChg chg="add mod">
          <ac:chgData name="Ali, Syed Waqqas" userId="1b3a5f44-9498-4738-8c4e-8127257d744d" providerId="ADAL" clId="{7DD06216-A9D6-4970-9718-C16706F10283}" dt="2024-01-16T18:47:20.934" v="10976" actId="20577"/>
          <ac:spMkLst>
            <pc:docMk/>
            <pc:sldMk cId="1373102370" sldId="422"/>
            <ac:spMk id="20" creationId="{9F074F81-3A48-9ECB-52FE-BCC1B12C5FB7}"/>
          </ac:spMkLst>
        </pc:spChg>
        <pc:spChg chg="add del mod">
          <ac:chgData name="Ali, Syed Waqqas" userId="1b3a5f44-9498-4738-8c4e-8127257d744d" providerId="ADAL" clId="{7DD06216-A9D6-4970-9718-C16706F10283}" dt="2024-01-16T18:46:20.973" v="10959" actId="478"/>
          <ac:spMkLst>
            <pc:docMk/>
            <pc:sldMk cId="1373102370" sldId="422"/>
            <ac:spMk id="21" creationId="{E47C28BE-1D54-57B0-D63A-52FC9CF7798C}"/>
          </ac:spMkLst>
        </pc:spChg>
        <pc:spChg chg="add del mod">
          <ac:chgData name="Ali, Syed Waqqas" userId="1b3a5f44-9498-4738-8c4e-8127257d744d" providerId="ADAL" clId="{7DD06216-A9D6-4970-9718-C16706F10283}" dt="2024-01-16T18:46:20.973" v="10959" actId="478"/>
          <ac:spMkLst>
            <pc:docMk/>
            <pc:sldMk cId="1373102370" sldId="422"/>
            <ac:spMk id="22" creationId="{62608926-2967-7BE0-74D5-DE9240426C92}"/>
          </ac:spMkLst>
        </pc:spChg>
        <pc:spChg chg="add del mod">
          <ac:chgData name="Ali, Syed Waqqas" userId="1b3a5f44-9498-4738-8c4e-8127257d744d" providerId="ADAL" clId="{7DD06216-A9D6-4970-9718-C16706F10283}" dt="2024-01-16T18:46:20.973" v="10959" actId="478"/>
          <ac:spMkLst>
            <pc:docMk/>
            <pc:sldMk cId="1373102370" sldId="422"/>
            <ac:spMk id="23" creationId="{26F15A4A-6432-69FF-8783-C5930D3053DC}"/>
          </ac:spMkLst>
        </pc:spChg>
        <pc:spChg chg="add del mod">
          <ac:chgData name="Ali, Syed Waqqas" userId="1b3a5f44-9498-4738-8c4e-8127257d744d" providerId="ADAL" clId="{7DD06216-A9D6-4970-9718-C16706F10283}" dt="2024-01-16T18:46:20.973" v="10959" actId="478"/>
          <ac:spMkLst>
            <pc:docMk/>
            <pc:sldMk cId="1373102370" sldId="422"/>
            <ac:spMk id="24" creationId="{7B86F058-3425-1153-4CB9-8E0BD1C7C224}"/>
          </ac:spMkLst>
        </pc:spChg>
        <pc:spChg chg="add del mod">
          <ac:chgData name="Ali, Syed Waqqas" userId="1b3a5f44-9498-4738-8c4e-8127257d744d" providerId="ADAL" clId="{7DD06216-A9D6-4970-9718-C16706F10283}" dt="2024-01-16T18:46:20.973" v="10959" actId="478"/>
          <ac:spMkLst>
            <pc:docMk/>
            <pc:sldMk cId="1373102370" sldId="422"/>
            <ac:spMk id="25" creationId="{ABE39DFB-61F1-9B5B-A8EB-E1C27027A20F}"/>
          </ac:spMkLst>
        </pc:spChg>
        <pc:spChg chg="add mod">
          <ac:chgData name="Ali, Syed Waqqas" userId="1b3a5f44-9498-4738-8c4e-8127257d744d" providerId="ADAL" clId="{7DD06216-A9D6-4970-9718-C16706F10283}" dt="2024-01-16T18:47:09.667" v="10974" actId="408"/>
          <ac:spMkLst>
            <pc:docMk/>
            <pc:sldMk cId="1373102370" sldId="422"/>
            <ac:spMk id="26" creationId="{17762133-9DF8-88C4-1F6B-C839F3AC901C}"/>
          </ac:spMkLst>
        </pc:spChg>
        <pc:spChg chg="add mod">
          <ac:chgData name="Ali, Syed Waqqas" userId="1b3a5f44-9498-4738-8c4e-8127257d744d" providerId="ADAL" clId="{7DD06216-A9D6-4970-9718-C16706F10283}" dt="2024-01-16T18:47:02.858" v="10973" actId="1076"/>
          <ac:spMkLst>
            <pc:docMk/>
            <pc:sldMk cId="1373102370" sldId="422"/>
            <ac:spMk id="27" creationId="{D1D70999-3330-E931-E07E-DF0396C71583}"/>
          </ac:spMkLst>
        </pc:spChg>
        <pc:grpChg chg="add mod">
          <ac:chgData name="Ali, Syed Waqqas" userId="1b3a5f44-9498-4738-8c4e-8127257d744d" providerId="ADAL" clId="{7DD06216-A9D6-4970-9718-C16706F10283}" dt="2024-01-16T18:44:21.431" v="10688"/>
          <ac:grpSpMkLst>
            <pc:docMk/>
            <pc:sldMk cId="1373102370" sldId="422"/>
            <ac:grpSpMk id="10" creationId="{94E967A8-ABDF-80F0-C51D-6A4C24FE8C05}"/>
          </ac:grpSpMkLst>
        </pc:grpChg>
      </pc:sldChg>
      <pc:sldChg chg="modSp add mod">
        <pc:chgData name="Ali, Syed Waqqas" userId="1b3a5f44-9498-4738-8c4e-8127257d744d" providerId="ADAL" clId="{7DD06216-A9D6-4970-9718-C16706F10283}" dt="2024-01-16T18:45:04.307" v="10876" actId="20577"/>
        <pc:sldMkLst>
          <pc:docMk/>
          <pc:sldMk cId="2953708747" sldId="423"/>
        </pc:sldMkLst>
        <pc:spChg chg="mod">
          <ac:chgData name="Ali, Syed Waqqas" userId="1b3a5f44-9498-4738-8c4e-8127257d744d" providerId="ADAL" clId="{7DD06216-A9D6-4970-9718-C16706F10283}" dt="2024-01-16T18:44:43.741" v="10718" actId="20577"/>
          <ac:spMkLst>
            <pc:docMk/>
            <pc:sldMk cId="2953708747" sldId="423"/>
            <ac:spMk id="2" creationId="{0F38800C-8A7D-E150-1D69-4C942110B9A3}"/>
          </ac:spMkLst>
        </pc:spChg>
        <pc:spChg chg="mod">
          <ac:chgData name="Ali, Syed Waqqas" userId="1b3a5f44-9498-4738-8c4e-8127257d744d" providerId="ADAL" clId="{7DD06216-A9D6-4970-9718-C16706F10283}" dt="2024-01-16T18:45:04.307" v="10876" actId="20577"/>
          <ac:spMkLst>
            <pc:docMk/>
            <pc:sldMk cId="2953708747" sldId="423"/>
            <ac:spMk id="3" creationId="{B3B2A76D-3F08-9C2B-C3E3-4A25DA409F80}"/>
          </ac:spMkLst>
        </pc:spChg>
      </pc:sldChg>
      <pc:sldChg chg="addSp modSp add mod">
        <pc:chgData name="Ali, Syed Waqqas" userId="1b3a5f44-9498-4738-8c4e-8127257d744d" providerId="ADAL" clId="{7DD06216-A9D6-4970-9718-C16706F10283}" dt="2024-01-16T18:51:37.881" v="11650" actId="113"/>
        <pc:sldMkLst>
          <pc:docMk/>
          <pc:sldMk cId="4213873808" sldId="424"/>
        </pc:sldMkLst>
        <pc:spChg chg="mod">
          <ac:chgData name="Ali, Syed Waqqas" userId="1b3a5f44-9498-4738-8c4e-8127257d744d" providerId="ADAL" clId="{7DD06216-A9D6-4970-9718-C16706F10283}" dt="2024-01-16T18:51:37.881" v="11650" actId="113"/>
          <ac:spMkLst>
            <pc:docMk/>
            <pc:sldMk cId="4213873808" sldId="424"/>
            <ac:spMk id="3" creationId="{B3B2A76D-3F08-9C2B-C3E3-4A25DA409F80}"/>
          </ac:spMkLst>
        </pc:spChg>
        <pc:spChg chg="mod">
          <ac:chgData name="Ali, Syed Waqqas" userId="1b3a5f44-9498-4738-8c4e-8127257d744d" providerId="ADAL" clId="{7DD06216-A9D6-4970-9718-C16706F10283}" dt="2024-01-16T18:47:38.204" v="10978" actId="1076"/>
          <ac:spMkLst>
            <pc:docMk/>
            <pc:sldMk cId="4213873808" sldId="424"/>
            <ac:spMk id="14" creationId="{E2E88F85-24F7-BCE3-C568-202B7B328F11}"/>
          </ac:spMkLst>
        </pc:spChg>
        <pc:spChg chg="add mod">
          <ac:chgData name="Ali, Syed Waqqas" userId="1b3a5f44-9498-4738-8c4e-8127257d744d" providerId="ADAL" clId="{7DD06216-A9D6-4970-9718-C16706F10283}" dt="2024-01-16T18:48:04.684" v="11002" actId="1076"/>
          <ac:spMkLst>
            <pc:docMk/>
            <pc:sldMk cId="4213873808" sldId="424"/>
            <ac:spMk id="21" creationId="{9C23804B-5251-A050-A2BE-A4579AC33EE5}"/>
          </ac:spMkLst>
        </pc:spChg>
      </pc:sldChg>
      <pc:sldChg chg="modSp add mod">
        <pc:chgData name="Ali, Syed Waqqas" userId="1b3a5f44-9498-4738-8c4e-8127257d744d" providerId="ADAL" clId="{7DD06216-A9D6-4970-9718-C16706F10283}" dt="2024-01-16T18:51:45.647" v="11652" actId="207"/>
        <pc:sldMkLst>
          <pc:docMk/>
          <pc:sldMk cId="2228539198" sldId="425"/>
        </pc:sldMkLst>
        <pc:spChg chg="mod">
          <ac:chgData name="Ali, Syed Waqqas" userId="1b3a5f44-9498-4738-8c4e-8127257d744d" providerId="ADAL" clId="{7DD06216-A9D6-4970-9718-C16706F10283}" dt="2024-01-16T18:51:45.647" v="11652" actId="207"/>
          <ac:spMkLst>
            <pc:docMk/>
            <pc:sldMk cId="2228539198" sldId="425"/>
            <ac:spMk id="3" creationId="{B3B2A76D-3F08-9C2B-C3E3-4A25DA409F80}"/>
          </ac:spMkLst>
        </pc:spChg>
        <pc:spChg chg="mod">
          <ac:chgData name="Ali, Syed Waqqas" userId="1b3a5f44-9498-4738-8c4e-8127257d744d" providerId="ADAL" clId="{7DD06216-A9D6-4970-9718-C16706F10283}" dt="2024-01-16T18:48:12.797" v="11043" actId="1038"/>
          <ac:spMkLst>
            <pc:docMk/>
            <pc:sldMk cId="2228539198" sldId="425"/>
            <ac:spMk id="14" creationId="{E2E88F85-24F7-BCE3-C568-202B7B328F11}"/>
          </ac:spMkLst>
        </pc:spChg>
        <pc:spChg chg="mod">
          <ac:chgData name="Ali, Syed Waqqas" userId="1b3a5f44-9498-4738-8c4e-8127257d744d" providerId="ADAL" clId="{7DD06216-A9D6-4970-9718-C16706F10283}" dt="2024-01-16T18:48:12.797" v="11043" actId="1038"/>
          <ac:spMkLst>
            <pc:docMk/>
            <pc:sldMk cId="2228539198" sldId="425"/>
            <ac:spMk id="21" creationId="{9C23804B-5251-A050-A2BE-A4579AC33EE5}"/>
          </ac:spMkLst>
        </pc:spChg>
      </pc:sldChg>
      <pc:sldChg chg="modSp add mod">
        <pc:chgData name="Ali, Syed Waqqas" userId="1b3a5f44-9498-4738-8c4e-8127257d744d" providerId="ADAL" clId="{7DD06216-A9D6-4970-9718-C16706F10283}" dt="2024-01-16T18:51:53.213" v="11654" actId="207"/>
        <pc:sldMkLst>
          <pc:docMk/>
          <pc:sldMk cId="2782158128" sldId="426"/>
        </pc:sldMkLst>
        <pc:spChg chg="mod">
          <ac:chgData name="Ali, Syed Waqqas" userId="1b3a5f44-9498-4738-8c4e-8127257d744d" providerId="ADAL" clId="{7DD06216-A9D6-4970-9718-C16706F10283}" dt="2024-01-16T18:51:53.213" v="11654" actId="207"/>
          <ac:spMkLst>
            <pc:docMk/>
            <pc:sldMk cId="2782158128" sldId="426"/>
            <ac:spMk id="3" creationId="{B3B2A76D-3F08-9C2B-C3E3-4A25DA409F80}"/>
          </ac:spMkLst>
        </pc:spChg>
        <pc:spChg chg="mod">
          <ac:chgData name="Ali, Syed Waqqas" userId="1b3a5f44-9498-4738-8c4e-8127257d744d" providerId="ADAL" clId="{7DD06216-A9D6-4970-9718-C16706F10283}" dt="2024-01-16T18:48:25.300" v="11108" actId="1037"/>
          <ac:spMkLst>
            <pc:docMk/>
            <pc:sldMk cId="2782158128" sldId="426"/>
            <ac:spMk id="14" creationId="{E2E88F85-24F7-BCE3-C568-202B7B328F11}"/>
          </ac:spMkLst>
        </pc:spChg>
        <pc:spChg chg="mod">
          <ac:chgData name="Ali, Syed Waqqas" userId="1b3a5f44-9498-4738-8c4e-8127257d744d" providerId="ADAL" clId="{7DD06216-A9D6-4970-9718-C16706F10283}" dt="2024-01-16T18:48:25.300" v="11108" actId="1037"/>
          <ac:spMkLst>
            <pc:docMk/>
            <pc:sldMk cId="2782158128" sldId="426"/>
            <ac:spMk id="21" creationId="{9C23804B-5251-A050-A2BE-A4579AC33EE5}"/>
          </ac:spMkLst>
        </pc:spChg>
      </pc:sldChg>
      <pc:sldChg chg="addSp delSp modSp add mod">
        <pc:chgData name="Ali, Syed Waqqas" userId="1b3a5f44-9498-4738-8c4e-8127257d744d" providerId="ADAL" clId="{7DD06216-A9D6-4970-9718-C16706F10283}" dt="2024-01-16T18:56:04.892" v="12487" actId="555"/>
        <pc:sldMkLst>
          <pc:docMk/>
          <pc:sldMk cId="2291896051" sldId="427"/>
        </pc:sldMkLst>
        <pc:spChg chg="mod">
          <ac:chgData name="Ali, Syed Waqqas" userId="1b3a5f44-9498-4738-8c4e-8127257d744d" providerId="ADAL" clId="{7DD06216-A9D6-4970-9718-C16706F10283}" dt="2024-01-16T18:48:50.410" v="11318" actId="1038"/>
          <ac:spMkLst>
            <pc:docMk/>
            <pc:sldMk cId="2291896051" sldId="427"/>
            <ac:spMk id="14" creationId="{E2E88F85-24F7-BCE3-C568-202B7B328F11}"/>
          </ac:spMkLst>
        </pc:spChg>
        <pc:spChg chg="del">
          <ac:chgData name="Ali, Syed Waqqas" userId="1b3a5f44-9498-4738-8c4e-8127257d744d" providerId="ADAL" clId="{7DD06216-A9D6-4970-9718-C16706F10283}" dt="2024-01-16T18:48:38.966" v="11161" actId="478"/>
          <ac:spMkLst>
            <pc:docMk/>
            <pc:sldMk cId="2291896051" sldId="427"/>
            <ac:spMk id="15" creationId="{B570A99A-C987-FAFD-884F-DE275964020C}"/>
          </ac:spMkLst>
        </pc:spChg>
        <pc:spChg chg="del">
          <ac:chgData name="Ali, Syed Waqqas" userId="1b3a5f44-9498-4738-8c4e-8127257d744d" providerId="ADAL" clId="{7DD06216-A9D6-4970-9718-C16706F10283}" dt="2024-01-16T18:48:37.088" v="11160" actId="478"/>
          <ac:spMkLst>
            <pc:docMk/>
            <pc:sldMk cId="2291896051" sldId="427"/>
            <ac:spMk id="16" creationId="{23D97E23-FE81-0059-AA1D-3D7C040D8D67}"/>
          </ac:spMkLst>
        </pc:spChg>
        <pc:spChg chg="del">
          <ac:chgData name="Ali, Syed Waqqas" userId="1b3a5f44-9498-4738-8c4e-8127257d744d" providerId="ADAL" clId="{7DD06216-A9D6-4970-9718-C16706F10283}" dt="2024-01-16T18:48:36.335" v="11159" actId="478"/>
          <ac:spMkLst>
            <pc:docMk/>
            <pc:sldMk cId="2291896051" sldId="427"/>
            <ac:spMk id="17" creationId="{E1EEA909-B36E-6999-3F25-DC42012802CA}"/>
          </ac:spMkLst>
        </pc:spChg>
        <pc:spChg chg="del">
          <ac:chgData name="Ali, Syed Waqqas" userId="1b3a5f44-9498-4738-8c4e-8127257d744d" providerId="ADAL" clId="{7DD06216-A9D6-4970-9718-C16706F10283}" dt="2024-01-16T18:48:35.731" v="11158" actId="478"/>
          <ac:spMkLst>
            <pc:docMk/>
            <pc:sldMk cId="2291896051" sldId="427"/>
            <ac:spMk id="18" creationId="{4AC30097-CF96-216F-ECD1-9A52D7F4A897}"/>
          </ac:spMkLst>
        </pc:spChg>
        <pc:spChg chg="mod">
          <ac:chgData name="Ali, Syed Waqqas" userId="1b3a5f44-9498-4738-8c4e-8127257d744d" providerId="ADAL" clId="{7DD06216-A9D6-4970-9718-C16706F10283}" dt="2024-01-16T18:48:50.410" v="11318" actId="1038"/>
          <ac:spMkLst>
            <pc:docMk/>
            <pc:sldMk cId="2291896051" sldId="427"/>
            <ac:spMk id="19" creationId="{1614D9E8-0E87-6E91-DC67-814FF69FD8BA}"/>
          </ac:spMkLst>
        </pc:spChg>
        <pc:spChg chg="mod">
          <ac:chgData name="Ali, Syed Waqqas" userId="1b3a5f44-9498-4738-8c4e-8127257d744d" providerId="ADAL" clId="{7DD06216-A9D6-4970-9718-C16706F10283}" dt="2024-01-16T18:49:22.069" v="11346" actId="555"/>
          <ac:spMkLst>
            <pc:docMk/>
            <pc:sldMk cId="2291896051" sldId="427"/>
            <ac:spMk id="20" creationId="{9F074F81-3A48-9ECB-52FE-BCC1B12C5FB7}"/>
          </ac:spMkLst>
        </pc:spChg>
        <pc:spChg chg="mod">
          <ac:chgData name="Ali, Syed Waqqas" userId="1b3a5f44-9498-4738-8c4e-8127257d744d" providerId="ADAL" clId="{7DD06216-A9D6-4970-9718-C16706F10283}" dt="2024-01-16T18:48:50.410" v="11318" actId="1038"/>
          <ac:spMkLst>
            <pc:docMk/>
            <pc:sldMk cId="2291896051" sldId="427"/>
            <ac:spMk id="21" creationId="{9C23804B-5251-A050-A2BE-A4579AC33EE5}"/>
          </ac:spMkLst>
        </pc:spChg>
        <pc:spChg chg="add mod">
          <ac:chgData name="Ali, Syed Waqqas" userId="1b3a5f44-9498-4738-8c4e-8127257d744d" providerId="ADAL" clId="{7DD06216-A9D6-4970-9718-C16706F10283}" dt="2024-01-16T18:56:04.892" v="12487" actId="555"/>
          <ac:spMkLst>
            <pc:docMk/>
            <pc:sldMk cId="2291896051" sldId="427"/>
            <ac:spMk id="22" creationId="{1EAA703A-B3E6-CF84-A260-88B8D8D10513}"/>
          </ac:spMkLst>
        </pc:spChg>
        <pc:spChg chg="add mod">
          <ac:chgData name="Ali, Syed Waqqas" userId="1b3a5f44-9498-4738-8c4e-8127257d744d" providerId="ADAL" clId="{7DD06216-A9D6-4970-9718-C16706F10283}" dt="2024-01-16T18:56:04.892" v="12487" actId="555"/>
          <ac:spMkLst>
            <pc:docMk/>
            <pc:sldMk cId="2291896051" sldId="427"/>
            <ac:spMk id="23" creationId="{78148264-5439-7693-BEBF-463D670A2C72}"/>
          </ac:spMkLst>
        </pc:spChg>
        <pc:spChg chg="add mod">
          <ac:chgData name="Ali, Syed Waqqas" userId="1b3a5f44-9498-4738-8c4e-8127257d744d" providerId="ADAL" clId="{7DD06216-A9D6-4970-9718-C16706F10283}" dt="2024-01-16T18:56:04.892" v="12487" actId="555"/>
          <ac:spMkLst>
            <pc:docMk/>
            <pc:sldMk cId="2291896051" sldId="427"/>
            <ac:spMk id="24" creationId="{0018CEB8-C51B-A1B7-3D50-F117594ACABA}"/>
          </ac:spMkLst>
        </pc:spChg>
        <pc:spChg chg="mod">
          <ac:chgData name="Ali, Syed Waqqas" userId="1b3a5f44-9498-4738-8c4e-8127257d744d" providerId="ADAL" clId="{7DD06216-A9D6-4970-9718-C16706F10283}" dt="2024-01-16T18:49:24.956" v="11347" actId="408"/>
          <ac:spMkLst>
            <pc:docMk/>
            <pc:sldMk cId="2291896051" sldId="427"/>
            <ac:spMk id="26" creationId="{17762133-9DF8-88C4-1F6B-C839F3AC901C}"/>
          </ac:spMkLst>
        </pc:spChg>
        <pc:spChg chg="mod">
          <ac:chgData name="Ali, Syed Waqqas" userId="1b3a5f44-9498-4738-8c4e-8127257d744d" providerId="ADAL" clId="{7DD06216-A9D6-4970-9718-C16706F10283}" dt="2024-01-16T18:56:04.892" v="12487" actId="555"/>
          <ac:spMkLst>
            <pc:docMk/>
            <pc:sldMk cId="2291896051" sldId="427"/>
            <ac:spMk id="27" creationId="{D1D70999-3330-E931-E07E-DF0396C71583}"/>
          </ac:spMkLst>
        </pc:spChg>
      </pc:sldChg>
      <pc:sldChg chg="modSp add mod">
        <pc:chgData name="Ali, Syed Waqqas" userId="1b3a5f44-9498-4738-8c4e-8127257d744d" providerId="ADAL" clId="{7DD06216-A9D6-4970-9718-C16706F10283}" dt="2024-01-16T18:55:57.210" v="12486" actId="555"/>
        <pc:sldMkLst>
          <pc:docMk/>
          <pc:sldMk cId="2387179843" sldId="428"/>
        </pc:sldMkLst>
        <pc:spChg chg="mod">
          <ac:chgData name="Ali, Syed Waqqas" userId="1b3a5f44-9498-4738-8c4e-8127257d744d" providerId="ADAL" clId="{7DD06216-A9D6-4970-9718-C16706F10283}" dt="2024-01-16T18:49:38.011" v="11399" actId="1037"/>
          <ac:spMkLst>
            <pc:docMk/>
            <pc:sldMk cId="2387179843" sldId="428"/>
            <ac:spMk id="14" creationId="{E2E88F85-24F7-BCE3-C568-202B7B328F11}"/>
          </ac:spMkLst>
        </pc:spChg>
        <pc:spChg chg="mod">
          <ac:chgData name="Ali, Syed Waqqas" userId="1b3a5f44-9498-4738-8c4e-8127257d744d" providerId="ADAL" clId="{7DD06216-A9D6-4970-9718-C16706F10283}" dt="2024-01-16T18:49:38.011" v="11399" actId="1037"/>
          <ac:spMkLst>
            <pc:docMk/>
            <pc:sldMk cId="2387179843" sldId="428"/>
            <ac:spMk id="21" creationId="{9C23804B-5251-A050-A2BE-A4579AC33EE5}"/>
          </ac:spMkLst>
        </pc:spChg>
        <pc:spChg chg="mod">
          <ac:chgData name="Ali, Syed Waqqas" userId="1b3a5f44-9498-4738-8c4e-8127257d744d" providerId="ADAL" clId="{7DD06216-A9D6-4970-9718-C16706F10283}" dt="2024-01-16T18:55:57.210" v="12486" actId="555"/>
          <ac:spMkLst>
            <pc:docMk/>
            <pc:sldMk cId="2387179843" sldId="428"/>
            <ac:spMk id="22" creationId="{1EAA703A-B3E6-CF84-A260-88B8D8D10513}"/>
          </ac:spMkLst>
        </pc:spChg>
        <pc:spChg chg="mod">
          <ac:chgData name="Ali, Syed Waqqas" userId="1b3a5f44-9498-4738-8c4e-8127257d744d" providerId="ADAL" clId="{7DD06216-A9D6-4970-9718-C16706F10283}" dt="2024-01-16T18:55:57.210" v="12486" actId="555"/>
          <ac:spMkLst>
            <pc:docMk/>
            <pc:sldMk cId="2387179843" sldId="428"/>
            <ac:spMk id="23" creationId="{78148264-5439-7693-BEBF-463D670A2C72}"/>
          </ac:spMkLst>
        </pc:spChg>
        <pc:spChg chg="mod">
          <ac:chgData name="Ali, Syed Waqqas" userId="1b3a5f44-9498-4738-8c4e-8127257d744d" providerId="ADAL" clId="{7DD06216-A9D6-4970-9718-C16706F10283}" dt="2024-01-16T18:55:57.210" v="12486" actId="555"/>
          <ac:spMkLst>
            <pc:docMk/>
            <pc:sldMk cId="2387179843" sldId="428"/>
            <ac:spMk id="24" creationId="{0018CEB8-C51B-A1B7-3D50-F117594ACABA}"/>
          </ac:spMkLst>
        </pc:spChg>
        <pc:spChg chg="mod">
          <ac:chgData name="Ali, Syed Waqqas" userId="1b3a5f44-9498-4738-8c4e-8127257d744d" providerId="ADAL" clId="{7DD06216-A9D6-4970-9718-C16706F10283}" dt="2024-01-16T18:55:57.210" v="12486" actId="555"/>
          <ac:spMkLst>
            <pc:docMk/>
            <pc:sldMk cId="2387179843" sldId="428"/>
            <ac:spMk id="27" creationId="{D1D70999-3330-E931-E07E-DF0396C71583}"/>
          </ac:spMkLst>
        </pc:spChg>
      </pc:sldChg>
      <pc:sldChg chg="modSp add mod">
        <pc:chgData name="Ali, Syed Waqqas" userId="1b3a5f44-9498-4738-8c4e-8127257d744d" providerId="ADAL" clId="{7DD06216-A9D6-4970-9718-C16706F10283}" dt="2024-01-16T18:55:47.832" v="12485" actId="555"/>
        <pc:sldMkLst>
          <pc:docMk/>
          <pc:sldMk cId="505459449" sldId="429"/>
        </pc:sldMkLst>
        <pc:spChg chg="mod">
          <ac:chgData name="Ali, Syed Waqqas" userId="1b3a5f44-9498-4738-8c4e-8127257d744d" providerId="ADAL" clId="{7DD06216-A9D6-4970-9718-C16706F10283}" dt="2024-01-16T18:49:47.599" v="11469" actId="1037"/>
          <ac:spMkLst>
            <pc:docMk/>
            <pc:sldMk cId="505459449" sldId="429"/>
            <ac:spMk id="14" creationId="{E2E88F85-24F7-BCE3-C568-202B7B328F11}"/>
          </ac:spMkLst>
        </pc:spChg>
        <pc:spChg chg="mod">
          <ac:chgData name="Ali, Syed Waqqas" userId="1b3a5f44-9498-4738-8c4e-8127257d744d" providerId="ADAL" clId="{7DD06216-A9D6-4970-9718-C16706F10283}" dt="2024-01-16T18:49:47.599" v="11469" actId="1037"/>
          <ac:spMkLst>
            <pc:docMk/>
            <pc:sldMk cId="505459449" sldId="429"/>
            <ac:spMk id="21" creationId="{9C23804B-5251-A050-A2BE-A4579AC33EE5}"/>
          </ac:spMkLst>
        </pc:spChg>
        <pc:spChg chg="mod">
          <ac:chgData name="Ali, Syed Waqqas" userId="1b3a5f44-9498-4738-8c4e-8127257d744d" providerId="ADAL" clId="{7DD06216-A9D6-4970-9718-C16706F10283}" dt="2024-01-16T18:55:47.832" v="12485" actId="555"/>
          <ac:spMkLst>
            <pc:docMk/>
            <pc:sldMk cId="505459449" sldId="429"/>
            <ac:spMk id="22" creationId="{1EAA703A-B3E6-CF84-A260-88B8D8D10513}"/>
          </ac:spMkLst>
        </pc:spChg>
        <pc:spChg chg="mod">
          <ac:chgData name="Ali, Syed Waqqas" userId="1b3a5f44-9498-4738-8c4e-8127257d744d" providerId="ADAL" clId="{7DD06216-A9D6-4970-9718-C16706F10283}" dt="2024-01-16T18:55:47.832" v="12485" actId="555"/>
          <ac:spMkLst>
            <pc:docMk/>
            <pc:sldMk cId="505459449" sldId="429"/>
            <ac:spMk id="23" creationId="{78148264-5439-7693-BEBF-463D670A2C72}"/>
          </ac:spMkLst>
        </pc:spChg>
        <pc:spChg chg="mod">
          <ac:chgData name="Ali, Syed Waqqas" userId="1b3a5f44-9498-4738-8c4e-8127257d744d" providerId="ADAL" clId="{7DD06216-A9D6-4970-9718-C16706F10283}" dt="2024-01-16T18:55:47.832" v="12485" actId="555"/>
          <ac:spMkLst>
            <pc:docMk/>
            <pc:sldMk cId="505459449" sldId="429"/>
            <ac:spMk id="24" creationId="{0018CEB8-C51B-A1B7-3D50-F117594ACABA}"/>
          </ac:spMkLst>
        </pc:spChg>
        <pc:spChg chg="mod">
          <ac:chgData name="Ali, Syed Waqqas" userId="1b3a5f44-9498-4738-8c4e-8127257d744d" providerId="ADAL" clId="{7DD06216-A9D6-4970-9718-C16706F10283}" dt="2024-01-16T18:55:47.832" v="12485" actId="555"/>
          <ac:spMkLst>
            <pc:docMk/>
            <pc:sldMk cId="505459449" sldId="429"/>
            <ac:spMk id="27" creationId="{D1D70999-3330-E931-E07E-DF0396C71583}"/>
          </ac:spMkLst>
        </pc:spChg>
      </pc:sldChg>
      <pc:sldChg chg="modSp add mod">
        <pc:chgData name="Ali, Syed Waqqas" userId="1b3a5f44-9498-4738-8c4e-8127257d744d" providerId="ADAL" clId="{7DD06216-A9D6-4970-9718-C16706F10283}" dt="2024-01-16T18:53:16.483" v="11874" actId="20577"/>
        <pc:sldMkLst>
          <pc:docMk/>
          <pc:sldMk cId="2566731289" sldId="430"/>
        </pc:sldMkLst>
        <pc:spChg chg="mod">
          <ac:chgData name="Ali, Syed Waqqas" userId="1b3a5f44-9498-4738-8c4e-8127257d744d" providerId="ADAL" clId="{7DD06216-A9D6-4970-9718-C16706F10283}" dt="2024-01-16T18:52:36.833" v="11701" actId="20577"/>
          <ac:spMkLst>
            <pc:docMk/>
            <pc:sldMk cId="2566731289" sldId="430"/>
            <ac:spMk id="2" creationId="{7941C4D4-39FE-4935-5E75-41F4E4B94491}"/>
          </ac:spMkLst>
        </pc:spChg>
        <pc:spChg chg="mod">
          <ac:chgData name="Ali, Syed Waqqas" userId="1b3a5f44-9498-4738-8c4e-8127257d744d" providerId="ADAL" clId="{7DD06216-A9D6-4970-9718-C16706F10283}" dt="2024-01-16T18:53:16.483" v="11874" actId="20577"/>
          <ac:spMkLst>
            <pc:docMk/>
            <pc:sldMk cId="2566731289" sldId="430"/>
            <ac:spMk id="3" creationId="{CD25B33D-4588-828C-A6BD-8326B33B6334}"/>
          </ac:spMkLst>
        </pc:spChg>
      </pc:sldChg>
      <pc:sldChg chg="modSp add mod">
        <pc:chgData name="Ali, Syed Waqqas" userId="1b3a5f44-9498-4738-8c4e-8127257d744d" providerId="ADAL" clId="{7DD06216-A9D6-4970-9718-C16706F10283}" dt="2024-01-16T18:53:20.619" v="11875" actId="20577"/>
        <pc:sldMkLst>
          <pc:docMk/>
          <pc:sldMk cId="2916521571" sldId="431"/>
        </pc:sldMkLst>
        <pc:spChg chg="mod">
          <ac:chgData name="Ali, Syed Waqqas" userId="1b3a5f44-9498-4738-8c4e-8127257d744d" providerId="ADAL" clId="{7DD06216-A9D6-4970-9718-C16706F10283}" dt="2024-01-16T18:53:20.619" v="11875" actId="20577"/>
          <ac:spMkLst>
            <pc:docMk/>
            <pc:sldMk cId="2916521571" sldId="431"/>
            <ac:spMk id="3" creationId="{CD25B33D-4588-828C-A6BD-8326B33B6334}"/>
          </ac:spMkLst>
        </pc:spChg>
      </pc:sldChg>
      <pc:sldChg chg="modSp add mod">
        <pc:chgData name="Ali, Syed Waqqas" userId="1b3a5f44-9498-4738-8c4e-8127257d744d" providerId="ADAL" clId="{7DD06216-A9D6-4970-9718-C16706F10283}" dt="2024-01-16T18:54:03.969" v="12091" actId="20577"/>
        <pc:sldMkLst>
          <pc:docMk/>
          <pc:sldMk cId="1657583411" sldId="432"/>
        </pc:sldMkLst>
        <pc:spChg chg="mod">
          <ac:chgData name="Ali, Syed Waqqas" userId="1b3a5f44-9498-4738-8c4e-8127257d744d" providerId="ADAL" clId="{7DD06216-A9D6-4970-9718-C16706F10283}" dt="2024-01-16T18:54:03.969" v="12091" actId="20577"/>
          <ac:spMkLst>
            <pc:docMk/>
            <pc:sldMk cId="1657583411" sldId="432"/>
            <ac:spMk id="3" creationId="{CD25B33D-4588-828C-A6BD-8326B33B6334}"/>
          </ac:spMkLst>
        </pc:spChg>
      </pc:sldChg>
      <pc:sldChg chg="modSp add mod">
        <pc:chgData name="Ali, Syed Waqqas" userId="1b3a5f44-9498-4738-8c4e-8127257d744d" providerId="ADAL" clId="{7DD06216-A9D6-4970-9718-C16706F10283}" dt="2024-01-16T18:54:23.460" v="12242" actId="20577"/>
        <pc:sldMkLst>
          <pc:docMk/>
          <pc:sldMk cId="2400925484" sldId="433"/>
        </pc:sldMkLst>
        <pc:spChg chg="mod">
          <ac:chgData name="Ali, Syed Waqqas" userId="1b3a5f44-9498-4738-8c4e-8127257d744d" providerId="ADAL" clId="{7DD06216-A9D6-4970-9718-C16706F10283}" dt="2024-01-16T18:54:23.460" v="12242" actId="20577"/>
          <ac:spMkLst>
            <pc:docMk/>
            <pc:sldMk cId="2400925484" sldId="433"/>
            <ac:spMk id="4" creationId="{49959AFF-12A6-2BF9-0391-BF2E7E44A9BF}"/>
          </ac:spMkLst>
        </pc:spChg>
      </pc:sldChg>
      <pc:sldChg chg="modSp add mod">
        <pc:chgData name="Ali, Syed Waqqas" userId="1b3a5f44-9498-4738-8c4e-8127257d744d" providerId="ADAL" clId="{7DD06216-A9D6-4970-9718-C16706F10283}" dt="2024-01-16T18:55:11.685" v="12480" actId="20577"/>
        <pc:sldMkLst>
          <pc:docMk/>
          <pc:sldMk cId="4198256154" sldId="434"/>
        </pc:sldMkLst>
        <pc:spChg chg="mod">
          <ac:chgData name="Ali, Syed Waqqas" userId="1b3a5f44-9498-4738-8c4e-8127257d744d" providerId="ADAL" clId="{7DD06216-A9D6-4970-9718-C16706F10283}" dt="2024-01-16T18:54:33.394" v="12267" actId="20577"/>
          <ac:spMkLst>
            <pc:docMk/>
            <pc:sldMk cId="4198256154" sldId="434"/>
            <ac:spMk id="2" creationId="{0F38800C-8A7D-E150-1D69-4C942110B9A3}"/>
          </ac:spMkLst>
        </pc:spChg>
        <pc:spChg chg="mod">
          <ac:chgData name="Ali, Syed Waqqas" userId="1b3a5f44-9498-4738-8c4e-8127257d744d" providerId="ADAL" clId="{7DD06216-A9D6-4970-9718-C16706F10283}" dt="2024-01-16T18:55:11.685" v="12480" actId="20577"/>
          <ac:spMkLst>
            <pc:docMk/>
            <pc:sldMk cId="4198256154" sldId="434"/>
            <ac:spMk id="3" creationId="{B3B2A76D-3F08-9C2B-C3E3-4A25DA409F80}"/>
          </ac:spMkLst>
        </pc:spChg>
      </pc:sldChg>
      <pc:sldChg chg="addSp delSp modSp add mod">
        <pc:chgData name="Ali, Syed Waqqas" userId="1b3a5f44-9498-4738-8c4e-8127257d744d" providerId="ADAL" clId="{7DD06216-A9D6-4970-9718-C16706F10283}" dt="2024-01-16T18:57:46.839" v="12685" actId="20577"/>
        <pc:sldMkLst>
          <pc:docMk/>
          <pc:sldMk cId="3797157670" sldId="435"/>
        </pc:sldMkLst>
        <pc:spChg chg="mod">
          <ac:chgData name="Ali, Syed Waqqas" userId="1b3a5f44-9498-4738-8c4e-8127257d744d" providerId="ADAL" clId="{7DD06216-A9D6-4970-9718-C16706F10283}" dt="2024-01-16T18:57:46.839" v="12685" actId="20577"/>
          <ac:spMkLst>
            <pc:docMk/>
            <pc:sldMk cId="3797157670" sldId="435"/>
            <ac:spMk id="3" creationId="{B3B2A76D-3F08-9C2B-C3E3-4A25DA409F80}"/>
          </ac:spMkLst>
        </pc:spChg>
        <pc:spChg chg="add mod">
          <ac:chgData name="Ali, Syed Waqqas" userId="1b3a5f44-9498-4738-8c4e-8127257d744d" providerId="ADAL" clId="{7DD06216-A9D6-4970-9718-C16706F10283}" dt="2024-01-16T18:56:47.163" v="12511" actId="1035"/>
          <ac:spMkLst>
            <pc:docMk/>
            <pc:sldMk cId="3797157670" sldId="435"/>
            <ac:spMk id="9" creationId="{CB7A3785-CEE7-282F-E3F0-96380474D814}"/>
          </ac:spMkLst>
        </pc:spChg>
        <pc:spChg chg="add mod">
          <ac:chgData name="Ali, Syed Waqqas" userId="1b3a5f44-9498-4738-8c4e-8127257d744d" providerId="ADAL" clId="{7DD06216-A9D6-4970-9718-C16706F10283}" dt="2024-01-16T18:56:47.163" v="12511" actId="1035"/>
          <ac:spMkLst>
            <pc:docMk/>
            <pc:sldMk cId="3797157670" sldId="435"/>
            <ac:spMk id="10" creationId="{6B52DE03-0C93-D5CD-9601-378A905CD536}"/>
          </ac:spMkLst>
        </pc:spChg>
        <pc:spChg chg="add mod">
          <ac:chgData name="Ali, Syed Waqqas" userId="1b3a5f44-9498-4738-8c4e-8127257d744d" providerId="ADAL" clId="{7DD06216-A9D6-4970-9718-C16706F10283}" dt="2024-01-16T18:56:47.163" v="12511" actId="1035"/>
          <ac:spMkLst>
            <pc:docMk/>
            <pc:sldMk cId="3797157670" sldId="435"/>
            <ac:spMk id="11" creationId="{0FE1B0AF-F652-B0C1-E03A-773D12B2AAC1}"/>
          </ac:spMkLst>
        </pc:spChg>
        <pc:spChg chg="add mod">
          <ac:chgData name="Ali, Syed Waqqas" userId="1b3a5f44-9498-4738-8c4e-8127257d744d" providerId="ADAL" clId="{7DD06216-A9D6-4970-9718-C16706F10283}" dt="2024-01-16T18:56:47.163" v="12511" actId="1035"/>
          <ac:spMkLst>
            <pc:docMk/>
            <pc:sldMk cId="3797157670" sldId="435"/>
            <ac:spMk id="12" creationId="{F43699B9-D4F9-D0D0-2294-AD19B1B3D697}"/>
          </ac:spMkLst>
        </pc:spChg>
        <pc:spChg chg="add mod">
          <ac:chgData name="Ali, Syed Waqqas" userId="1b3a5f44-9498-4738-8c4e-8127257d744d" providerId="ADAL" clId="{7DD06216-A9D6-4970-9718-C16706F10283}" dt="2024-01-16T18:56:47.163" v="12511" actId="1035"/>
          <ac:spMkLst>
            <pc:docMk/>
            <pc:sldMk cId="3797157670" sldId="435"/>
            <ac:spMk id="13" creationId="{EFEF51CB-1891-CAB4-43D4-AA3C170F38A4}"/>
          </ac:spMkLst>
        </pc:spChg>
        <pc:spChg chg="add del mod">
          <ac:chgData name="Ali, Syed Waqqas" userId="1b3a5f44-9498-4738-8c4e-8127257d744d" providerId="ADAL" clId="{7DD06216-A9D6-4970-9718-C16706F10283}" dt="2024-01-16T18:57:22.121" v="12528" actId="478"/>
          <ac:spMkLst>
            <pc:docMk/>
            <pc:sldMk cId="3797157670" sldId="435"/>
            <ac:spMk id="14" creationId="{9115C135-0625-A5CC-D0B6-59F79B6B63E9}"/>
          </ac:spMkLst>
        </pc:spChg>
      </pc:sldChg>
      <pc:sldChg chg="modSp add mod">
        <pc:chgData name="Ali, Syed Waqqas" userId="1b3a5f44-9498-4738-8c4e-8127257d744d" providerId="ADAL" clId="{7DD06216-A9D6-4970-9718-C16706F10283}" dt="2024-01-16T18:57:57.403" v="12735" actId="20577"/>
        <pc:sldMkLst>
          <pc:docMk/>
          <pc:sldMk cId="3572890979" sldId="436"/>
        </pc:sldMkLst>
        <pc:spChg chg="mod">
          <ac:chgData name="Ali, Syed Waqqas" userId="1b3a5f44-9498-4738-8c4e-8127257d744d" providerId="ADAL" clId="{7DD06216-A9D6-4970-9718-C16706F10283}" dt="2024-01-16T18:57:57.403" v="12735" actId="20577"/>
          <ac:spMkLst>
            <pc:docMk/>
            <pc:sldMk cId="3572890979" sldId="436"/>
            <ac:spMk id="3" creationId="{B3B2A76D-3F08-9C2B-C3E3-4A25DA409F80}"/>
          </ac:spMkLst>
        </pc:spChg>
      </pc:sldChg>
      <pc:sldChg chg="delSp modSp add mod">
        <pc:chgData name="Ali, Syed Waqqas" userId="1b3a5f44-9498-4738-8c4e-8127257d744d" providerId="ADAL" clId="{7DD06216-A9D6-4970-9718-C16706F10283}" dt="2024-01-16T18:59:43.888" v="13216" actId="20577"/>
        <pc:sldMkLst>
          <pc:docMk/>
          <pc:sldMk cId="2682682986" sldId="437"/>
        </pc:sldMkLst>
        <pc:spChg chg="mod">
          <ac:chgData name="Ali, Syed Waqqas" userId="1b3a5f44-9498-4738-8c4e-8127257d744d" providerId="ADAL" clId="{7DD06216-A9D6-4970-9718-C16706F10283}" dt="2024-01-16T18:58:20.839" v="12811" actId="20577"/>
          <ac:spMkLst>
            <pc:docMk/>
            <pc:sldMk cId="2682682986" sldId="437"/>
            <ac:spMk id="2" creationId="{0F38800C-8A7D-E150-1D69-4C942110B9A3}"/>
          </ac:spMkLst>
        </pc:spChg>
        <pc:spChg chg="mod">
          <ac:chgData name="Ali, Syed Waqqas" userId="1b3a5f44-9498-4738-8c4e-8127257d744d" providerId="ADAL" clId="{7DD06216-A9D6-4970-9718-C16706F10283}" dt="2024-01-16T18:59:43.888" v="13216" actId="20577"/>
          <ac:spMkLst>
            <pc:docMk/>
            <pc:sldMk cId="2682682986" sldId="437"/>
            <ac:spMk id="3" creationId="{B3B2A76D-3F08-9C2B-C3E3-4A25DA409F80}"/>
          </ac:spMkLst>
        </pc:spChg>
        <pc:spChg chg="mod">
          <ac:chgData name="Ali, Syed Waqqas" userId="1b3a5f44-9498-4738-8c4e-8127257d744d" providerId="ADAL" clId="{7DD06216-A9D6-4970-9718-C16706F10283}" dt="2024-01-16T18:58:39.704" v="12897" actId="1036"/>
          <ac:spMkLst>
            <pc:docMk/>
            <pc:sldMk cId="2682682986" sldId="437"/>
            <ac:spMk id="9" creationId="{CB7A3785-CEE7-282F-E3F0-96380474D814}"/>
          </ac:spMkLst>
        </pc:spChg>
        <pc:spChg chg="mod">
          <ac:chgData name="Ali, Syed Waqqas" userId="1b3a5f44-9498-4738-8c4e-8127257d744d" providerId="ADAL" clId="{7DD06216-A9D6-4970-9718-C16706F10283}" dt="2024-01-16T18:58:39.704" v="12897" actId="1036"/>
          <ac:spMkLst>
            <pc:docMk/>
            <pc:sldMk cId="2682682986" sldId="437"/>
            <ac:spMk id="10" creationId="{6B52DE03-0C93-D5CD-9601-378A905CD536}"/>
          </ac:spMkLst>
        </pc:spChg>
        <pc:spChg chg="mod">
          <ac:chgData name="Ali, Syed Waqqas" userId="1b3a5f44-9498-4738-8c4e-8127257d744d" providerId="ADAL" clId="{7DD06216-A9D6-4970-9718-C16706F10283}" dt="2024-01-16T18:58:39.704" v="12897" actId="1036"/>
          <ac:spMkLst>
            <pc:docMk/>
            <pc:sldMk cId="2682682986" sldId="437"/>
            <ac:spMk id="11" creationId="{0FE1B0AF-F652-B0C1-E03A-773D12B2AAC1}"/>
          </ac:spMkLst>
        </pc:spChg>
        <pc:spChg chg="mod">
          <ac:chgData name="Ali, Syed Waqqas" userId="1b3a5f44-9498-4738-8c4e-8127257d744d" providerId="ADAL" clId="{7DD06216-A9D6-4970-9718-C16706F10283}" dt="2024-01-16T18:58:39.704" v="12897" actId="1036"/>
          <ac:spMkLst>
            <pc:docMk/>
            <pc:sldMk cId="2682682986" sldId="437"/>
            <ac:spMk id="12" creationId="{F43699B9-D4F9-D0D0-2294-AD19B1B3D697}"/>
          </ac:spMkLst>
        </pc:spChg>
        <pc:spChg chg="mod">
          <ac:chgData name="Ali, Syed Waqqas" userId="1b3a5f44-9498-4738-8c4e-8127257d744d" providerId="ADAL" clId="{7DD06216-A9D6-4970-9718-C16706F10283}" dt="2024-01-16T18:58:39.704" v="12897" actId="1036"/>
          <ac:spMkLst>
            <pc:docMk/>
            <pc:sldMk cId="2682682986" sldId="437"/>
            <ac:spMk id="13" creationId="{EFEF51CB-1891-CAB4-43D4-AA3C170F38A4}"/>
          </ac:spMkLst>
        </pc:spChg>
        <pc:spChg chg="del">
          <ac:chgData name="Ali, Syed Waqqas" userId="1b3a5f44-9498-4738-8c4e-8127257d744d" providerId="ADAL" clId="{7DD06216-A9D6-4970-9718-C16706F10283}" dt="2024-01-16T18:58:27.149" v="12812" actId="478"/>
          <ac:spMkLst>
            <pc:docMk/>
            <pc:sldMk cId="2682682986" sldId="437"/>
            <ac:spMk id="14" creationId="{9115C135-0625-A5CC-D0B6-59F79B6B63E9}"/>
          </ac:spMkLst>
        </pc:spChg>
      </pc:sldChg>
      <pc:sldChg chg="modSp add mod">
        <pc:chgData name="Ali, Syed Waqqas" userId="1b3a5f44-9498-4738-8c4e-8127257d744d" providerId="ADAL" clId="{7DD06216-A9D6-4970-9718-C16706F10283}" dt="2024-01-16T19:02:06.580" v="13670" actId="20577"/>
        <pc:sldMkLst>
          <pc:docMk/>
          <pc:sldMk cId="342957686" sldId="438"/>
        </pc:sldMkLst>
        <pc:spChg chg="mod">
          <ac:chgData name="Ali, Syed Waqqas" userId="1b3a5f44-9498-4738-8c4e-8127257d744d" providerId="ADAL" clId="{7DD06216-A9D6-4970-9718-C16706F10283}" dt="2024-01-16T19:00:05.781" v="13266" actId="5793"/>
          <ac:spMkLst>
            <pc:docMk/>
            <pc:sldMk cId="342957686" sldId="438"/>
            <ac:spMk id="2" creationId="{0F38800C-8A7D-E150-1D69-4C942110B9A3}"/>
          </ac:spMkLst>
        </pc:spChg>
        <pc:spChg chg="mod">
          <ac:chgData name="Ali, Syed Waqqas" userId="1b3a5f44-9498-4738-8c4e-8127257d744d" providerId="ADAL" clId="{7DD06216-A9D6-4970-9718-C16706F10283}" dt="2024-01-16T19:02:06.580" v="13670" actId="20577"/>
          <ac:spMkLst>
            <pc:docMk/>
            <pc:sldMk cId="342957686" sldId="438"/>
            <ac:spMk id="3" creationId="{B3B2A76D-3F08-9C2B-C3E3-4A25DA409F80}"/>
          </ac:spMkLst>
        </pc:spChg>
      </pc:sldChg>
      <pc:sldChg chg="modSp add mod">
        <pc:chgData name="Ali, Syed Waqqas" userId="1b3a5f44-9498-4738-8c4e-8127257d744d" providerId="ADAL" clId="{7DD06216-A9D6-4970-9718-C16706F10283}" dt="2024-01-16T20:14:06.426" v="13734" actId="20577"/>
        <pc:sldMkLst>
          <pc:docMk/>
          <pc:sldMk cId="3569029385" sldId="439"/>
        </pc:sldMkLst>
        <pc:spChg chg="mod">
          <ac:chgData name="Ali, Syed Waqqas" userId="1b3a5f44-9498-4738-8c4e-8127257d744d" providerId="ADAL" clId="{7DD06216-A9D6-4970-9718-C16706F10283}" dt="2024-01-16T20:14:06.426" v="13734" actId="20577"/>
          <ac:spMkLst>
            <pc:docMk/>
            <pc:sldMk cId="3569029385" sldId="439"/>
            <ac:spMk id="2" creationId="{B5D19C15-72DF-16C9-E8B1-668BC2A4A015}"/>
          </ac:spMkLst>
        </pc:spChg>
      </pc:sldChg>
    </pc:docChg>
  </pc:docChgLst>
  <pc:docChgLst>
    <pc:chgData name="Ali, Syed Waqqas" userId="1b3a5f44-9498-4738-8c4e-8127257d744d" providerId="ADAL" clId="{846D3694-BF8F-444E-811B-81E7295FF8C9}"/>
    <pc:docChg chg="undo custSel addSld delSld modSld sldOrd">
      <pc:chgData name="Ali, Syed Waqqas" userId="1b3a5f44-9498-4738-8c4e-8127257d744d" providerId="ADAL" clId="{846D3694-BF8F-444E-811B-81E7295FF8C9}" dt="2024-01-18T17:55:33.702" v="9845" actId="20577"/>
      <pc:docMkLst>
        <pc:docMk/>
      </pc:docMkLst>
      <pc:sldChg chg="modSp mod">
        <pc:chgData name="Ali, Syed Waqqas" userId="1b3a5f44-9498-4738-8c4e-8127257d744d" providerId="ADAL" clId="{846D3694-BF8F-444E-811B-81E7295FF8C9}" dt="2024-01-18T17:55:33.702" v="9845" actId="20577"/>
        <pc:sldMkLst>
          <pc:docMk/>
          <pc:sldMk cId="934841674" sldId="256"/>
        </pc:sldMkLst>
        <pc:spChg chg="mod">
          <ac:chgData name="Ali, Syed Waqqas" userId="1b3a5f44-9498-4738-8c4e-8127257d744d" providerId="ADAL" clId="{846D3694-BF8F-444E-811B-81E7295FF8C9}" dt="2024-01-18T17:55:33.702" v="9845" actId="20577"/>
          <ac:spMkLst>
            <pc:docMk/>
            <pc:sldMk cId="934841674" sldId="256"/>
            <ac:spMk id="3" creationId="{EDA51176-E25E-ED77-CF76-5626FE212321}"/>
          </ac:spMkLst>
        </pc:spChg>
        <pc:spChg chg="mod">
          <ac:chgData name="Ali, Syed Waqqas" userId="1b3a5f44-9498-4738-8c4e-8127257d744d" providerId="ADAL" clId="{846D3694-BF8F-444E-811B-81E7295FF8C9}" dt="2024-01-18T16:50:43.954" v="5469" actId="207"/>
          <ac:spMkLst>
            <pc:docMk/>
            <pc:sldMk cId="934841674" sldId="256"/>
            <ac:spMk id="5" creationId="{5048F0B2-8CE2-B056-CCD2-5895CDD6F419}"/>
          </ac:spMkLst>
        </pc:spChg>
      </pc:sldChg>
      <pc:sldChg chg="modSp mod">
        <pc:chgData name="Ali, Syed Waqqas" userId="1b3a5f44-9498-4738-8c4e-8127257d744d" providerId="ADAL" clId="{846D3694-BF8F-444E-811B-81E7295FF8C9}" dt="2024-01-18T16:50:17.951" v="5462" actId="207"/>
        <pc:sldMkLst>
          <pc:docMk/>
          <pc:sldMk cId="3375649757" sldId="257"/>
        </pc:sldMkLst>
        <pc:spChg chg="mod">
          <ac:chgData name="Ali, Syed Waqqas" userId="1b3a5f44-9498-4738-8c4e-8127257d744d" providerId="ADAL" clId="{846D3694-BF8F-444E-811B-81E7295FF8C9}" dt="2024-01-18T16:50:17.951" v="5462" actId="207"/>
          <ac:spMkLst>
            <pc:docMk/>
            <pc:sldMk cId="3375649757" sldId="257"/>
            <ac:spMk id="5" creationId="{84070DAF-A54A-67E3-02AB-4A9EB8559948}"/>
          </ac:spMkLst>
        </pc:spChg>
      </pc:sldChg>
      <pc:sldChg chg="modSp mod">
        <pc:chgData name="Ali, Syed Waqqas" userId="1b3a5f44-9498-4738-8c4e-8127257d744d" providerId="ADAL" clId="{846D3694-BF8F-444E-811B-81E7295FF8C9}" dt="2024-01-18T16:50:22.453" v="5463" actId="207"/>
        <pc:sldMkLst>
          <pc:docMk/>
          <pc:sldMk cId="1030270756" sldId="260"/>
        </pc:sldMkLst>
        <pc:spChg chg="mod">
          <ac:chgData name="Ali, Syed Waqqas" userId="1b3a5f44-9498-4738-8c4e-8127257d744d" providerId="ADAL" clId="{846D3694-BF8F-444E-811B-81E7295FF8C9}" dt="2024-01-18T16:50:22.453" v="5463" actId="207"/>
          <ac:spMkLst>
            <pc:docMk/>
            <pc:sldMk cId="1030270756" sldId="260"/>
            <ac:spMk id="6" creationId="{B25811E3-BB58-E940-888A-5FAFF3A41C4B}"/>
          </ac:spMkLst>
        </pc:spChg>
      </pc:sldChg>
      <pc:sldChg chg="modSp mod">
        <pc:chgData name="Ali, Syed Waqqas" userId="1b3a5f44-9498-4738-8c4e-8127257d744d" providerId="ADAL" clId="{846D3694-BF8F-444E-811B-81E7295FF8C9}" dt="2024-01-18T16:50:28.638" v="5465" actId="207"/>
        <pc:sldMkLst>
          <pc:docMk/>
          <pc:sldMk cId="2417431575" sldId="271"/>
        </pc:sldMkLst>
        <pc:spChg chg="mod">
          <ac:chgData name="Ali, Syed Waqqas" userId="1b3a5f44-9498-4738-8c4e-8127257d744d" providerId="ADAL" clId="{846D3694-BF8F-444E-811B-81E7295FF8C9}" dt="2024-01-18T16:50:28.638" v="5465" actId="207"/>
          <ac:spMkLst>
            <pc:docMk/>
            <pc:sldMk cId="2417431575" sldId="271"/>
            <ac:spMk id="5" creationId="{C0F2E010-F68E-60F4-DE1F-CC41804AF146}"/>
          </ac:spMkLst>
        </pc:spChg>
      </pc:sldChg>
      <pc:sldChg chg="modSp mod">
        <pc:chgData name="Ali, Syed Waqqas" userId="1b3a5f44-9498-4738-8c4e-8127257d744d" providerId="ADAL" clId="{846D3694-BF8F-444E-811B-81E7295FF8C9}" dt="2024-01-18T16:50:25.209" v="5464" actId="207"/>
        <pc:sldMkLst>
          <pc:docMk/>
          <pc:sldMk cId="3992384185" sldId="288"/>
        </pc:sldMkLst>
        <pc:spChg chg="mod">
          <ac:chgData name="Ali, Syed Waqqas" userId="1b3a5f44-9498-4738-8c4e-8127257d744d" providerId="ADAL" clId="{846D3694-BF8F-444E-811B-81E7295FF8C9}" dt="2024-01-18T16:50:25.209" v="5464" actId="207"/>
          <ac:spMkLst>
            <pc:docMk/>
            <pc:sldMk cId="3992384185" sldId="288"/>
            <ac:spMk id="8" creationId="{03021806-CB1F-A692-493A-4EEE86C80E7F}"/>
          </ac:spMkLst>
        </pc:spChg>
      </pc:sldChg>
      <pc:sldChg chg="del">
        <pc:chgData name="Ali, Syed Waqqas" userId="1b3a5f44-9498-4738-8c4e-8127257d744d" providerId="ADAL" clId="{846D3694-BF8F-444E-811B-81E7295FF8C9}" dt="2024-01-18T15:13:33.074" v="0" actId="47"/>
        <pc:sldMkLst>
          <pc:docMk/>
          <pc:sldMk cId="2177196264" sldId="289"/>
        </pc:sldMkLst>
      </pc:sldChg>
      <pc:sldChg chg="modSp add mod">
        <pc:chgData name="Ali, Syed Waqqas" userId="1b3a5f44-9498-4738-8c4e-8127257d744d" providerId="ADAL" clId="{846D3694-BF8F-444E-811B-81E7295FF8C9}" dt="2024-01-18T17:41:07.650" v="9475"/>
        <pc:sldMkLst>
          <pc:docMk/>
          <pc:sldMk cId="3874175370" sldId="289"/>
        </pc:sldMkLst>
        <pc:spChg chg="mod">
          <ac:chgData name="Ali, Syed Waqqas" userId="1b3a5f44-9498-4738-8c4e-8127257d744d" providerId="ADAL" clId="{846D3694-BF8F-444E-811B-81E7295FF8C9}" dt="2024-01-18T15:13:39.335" v="13" actId="20577"/>
          <ac:spMkLst>
            <pc:docMk/>
            <pc:sldMk cId="3874175370" sldId="289"/>
            <ac:spMk id="2" creationId="{0F38800C-8A7D-E150-1D69-4C942110B9A3}"/>
          </ac:spMkLst>
        </pc:spChg>
        <pc:spChg chg="mod">
          <ac:chgData name="Ali, Syed Waqqas" userId="1b3a5f44-9498-4738-8c4e-8127257d744d" providerId="ADAL" clId="{846D3694-BF8F-444E-811B-81E7295FF8C9}" dt="2024-01-18T17:41:07.650" v="9475"/>
          <ac:spMkLst>
            <pc:docMk/>
            <pc:sldMk cId="3874175370" sldId="289"/>
            <ac:spMk id="3" creationId="{B3B2A76D-3F08-9C2B-C3E3-4A25DA409F80}"/>
          </ac:spMkLst>
        </pc:spChg>
        <pc:spChg chg="mod">
          <ac:chgData name="Ali, Syed Waqqas" userId="1b3a5f44-9498-4738-8c4e-8127257d744d" providerId="ADAL" clId="{846D3694-BF8F-444E-811B-81E7295FF8C9}" dt="2024-01-18T16:50:47.302" v="5470" actId="207"/>
          <ac:spMkLst>
            <pc:docMk/>
            <pc:sldMk cId="3874175370" sldId="289"/>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963507995" sldId="290"/>
        </pc:sldMkLst>
      </pc:sldChg>
      <pc:sldChg chg="modSp add mod">
        <pc:chgData name="Ali, Syed Waqqas" userId="1b3a5f44-9498-4738-8c4e-8127257d744d" providerId="ADAL" clId="{846D3694-BF8F-444E-811B-81E7295FF8C9}" dt="2024-01-18T16:50:53.180" v="5472" actId="207"/>
        <pc:sldMkLst>
          <pc:docMk/>
          <pc:sldMk cId="4193791558" sldId="290"/>
        </pc:sldMkLst>
        <pc:spChg chg="mod">
          <ac:chgData name="Ali, Syed Waqqas" userId="1b3a5f44-9498-4738-8c4e-8127257d744d" providerId="ADAL" clId="{846D3694-BF8F-444E-811B-81E7295FF8C9}" dt="2024-01-18T15:14:42.589" v="151" actId="20577"/>
          <ac:spMkLst>
            <pc:docMk/>
            <pc:sldMk cId="4193791558" sldId="290"/>
            <ac:spMk id="2" creationId="{0F38800C-8A7D-E150-1D69-4C942110B9A3}"/>
          </ac:spMkLst>
        </pc:spChg>
        <pc:spChg chg="mod">
          <ac:chgData name="Ali, Syed Waqqas" userId="1b3a5f44-9498-4738-8c4e-8127257d744d" providerId="ADAL" clId="{846D3694-BF8F-444E-811B-81E7295FF8C9}" dt="2024-01-18T15:17:45.979" v="499" actId="2711"/>
          <ac:spMkLst>
            <pc:docMk/>
            <pc:sldMk cId="4193791558" sldId="290"/>
            <ac:spMk id="3" creationId="{B3B2A76D-3F08-9C2B-C3E3-4A25DA409F80}"/>
          </ac:spMkLst>
        </pc:spChg>
        <pc:spChg chg="mod">
          <ac:chgData name="Ali, Syed Waqqas" userId="1b3a5f44-9498-4738-8c4e-8127257d744d" providerId="ADAL" clId="{846D3694-BF8F-444E-811B-81E7295FF8C9}" dt="2024-01-18T16:50:53.180" v="5472" actId="207"/>
          <ac:spMkLst>
            <pc:docMk/>
            <pc:sldMk cId="4193791558" sldId="290"/>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516525457" sldId="291"/>
        </pc:sldMkLst>
      </pc:sldChg>
      <pc:sldChg chg="modSp add mod ord">
        <pc:chgData name="Ali, Syed Waqqas" userId="1b3a5f44-9498-4738-8c4e-8127257d744d" providerId="ADAL" clId="{846D3694-BF8F-444E-811B-81E7295FF8C9}" dt="2024-01-18T17:41:27.192" v="9498" actId="20577"/>
        <pc:sldMkLst>
          <pc:docMk/>
          <pc:sldMk cId="2073216080" sldId="291"/>
        </pc:sldMkLst>
        <pc:spChg chg="mod">
          <ac:chgData name="Ali, Syed Waqqas" userId="1b3a5f44-9498-4738-8c4e-8127257d744d" providerId="ADAL" clId="{846D3694-BF8F-444E-811B-81E7295FF8C9}" dt="2024-01-18T15:18:05.589" v="518" actId="20577"/>
          <ac:spMkLst>
            <pc:docMk/>
            <pc:sldMk cId="2073216080" sldId="291"/>
            <ac:spMk id="2" creationId="{0F38800C-8A7D-E150-1D69-4C942110B9A3}"/>
          </ac:spMkLst>
        </pc:spChg>
        <pc:spChg chg="mod">
          <ac:chgData name="Ali, Syed Waqqas" userId="1b3a5f44-9498-4738-8c4e-8127257d744d" providerId="ADAL" clId="{846D3694-BF8F-444E-811B-81E7295FF8C9}" dt="2024-01-18T17:41:27.192" v="9498" actId="20577"/>
          <ac:spMkLst>
            <pc:docMk/>
            <pc:sldMk cId="2073216080" sldId="291"/>
            <ac:spMk id="3" creationId="{B3B2A76D-3F08-9C2B-C3E3-4A25DA409F80}"/>
          </ac:spMkLst>
        </pc:spChg>
        <pc:spChg chg="mod">
          <ac:chgData name="Ali, Syed Waqqas" userId="1b3a5f44-9498-4738-8c4e-8127257d744d" providerId="ADAL" clId="{846D3694-BF8F-444E-811B-81E7295FF8C9}" dt="2024-01-18T16:50:49.836" v="5471" actId="207"/>
          <ac:spMkLst>
            <pc:docMk/>
            <pc:sldMk cId="2073216080" sldId="291"/>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1532888033" sldId="292"/>
        </pc:sldMkLst>
      </pc:sldChg>
      <pc:sldChg chg="modSp add del mod">
        <pc:chgData name="Ali, Syed Waqqas" userId="1b3a5f44-9498-4738-8c4e-8127257d744d" providerId="ADAL" clId="{846D3694-BF8F-444E-811B-81E7295FF8C9}" dt="2024-01-18T15:21:29.982" v="968" actId="47"/>
        <pc:sldMkLst>
          <pc:docMk/>
          <pc:sldMk cId="3141829161" sldId="292"/>
        </pc:sldMkLst>
        <pc:spChg chg="mod">
          <ac:chgData name="Ali, Syed Waqqas" userId="1b3a5f44-9498-4738-8c4e-8127257d744d" providerId="ADAL" clId="{846D3694-BF8F-444E-811B-81E7295FF8C9}" dt="2024-01-18T15:19:42.020" v="896" actId="20577"/>
          <ac:spMkLst>
            <pc:docMk/>
            <pc:sldMk cId="3141829161" sldId="292"/>
            <ac:spMk id="2" creationId="{0F38800C-8A7D-E150-1D69-4C942110B9A3}"/>
          </ac:spMkLst>
        </pc:spChg>
        <pc:spChg chg="mod">
          <ac:chgData name="Ali, Syed Waqqas" userId="1b3a5f44-9498-4738-8c4e-8127257d744d" providerId="ADAL" clId="{846D3694-BF8F-444E-811B-81E7295FF8C9}" dt="2024-01-18T15:20:48.163" v="967" actId="20577"/>
          <ac:spMkLst>
            <pc:docMk/>
            <pc:sldMk cId="3141829161" sldId="292"/>
            <ac:spMk id="3" creationId="{B3B2A76D-3F08-9C2B-C3E3-4A25DA409F80}"/>
          </ac:spMkLst>
        </pc:spChg>
      </pc:sldChg>
      <pc:sldChg chg="modSp add mod">
        <pc:chgData name="Ali, Syed Waqqas" userId="1b3a5f44-9498-4738-8c4e-8127257d744d" providerId="ADAL" clId="{846D3694-BF8F-444E-811B-81E7295FF8C9}" dt="2024-01-18T16:50:57.290" v="5473" actId="207"/>
        <pc:sldMkLst>
          <pc:docMk/>
          <pc:sldMk cId="3523546529" sldId="292"/>
        </pc:sldMkLst>
        <pc:spChg chg="mod">
          <ac:chgData name="Ali, Syed Waqqas" userId="1b3a5f44-9498-4738-8c4e-8127257d744d" providerId="ADAL" clId="{846D3694-BF8F-444E-811B-81E7295FF8C9}" dt="2024-01-18T15:21:43.765" v="998" actId="20577"/>
          <ac:spMkLst>
            <pc:docMk/>
            <pc:sldMk cId="3523546529" sldId="292"/>
            <ac:spMk id="2" creationId="{0F38800C-8A7D-E150-1D69-4C942110B9A3}"/>
          </ac:spMkLst>
        </pc:spChg>
        <pc:spChg chg="mod">
          <ac:chgData name="Ali, Syed Waqqas" userId="1b3a5f44-9498-4738-8c4e-8127257d744d" providerId="ADAL" clId="{846D3694-BF8F-444E-811B-81E7295FF8C9}" dt="2024-01-18T15:47:22.747" v="3114" actId="2711"/>
          <ac:spMkLst>
            <pc:docMk/>
            <pc:sldMk cId="3523546529" sldId="292"/>
            <ac:spMk id="3" creationId="{B3B2A76D-3F08-9C2B-C3E3-4A25DA409F80}"/>
          </ac:spMkLst>
        </pc:spChg>
        <pc:spChg chg="mod">
          <ac:chgData name="Ali, Syed Waqqas" userId="1b3a5f44-9498-4738-8c4e-8127257d744d" providerId="ADAL" clId="{846D3694-BF8F-444E-811B-81E7295FF8C9}" dt="2024-01-18T16:50:57.290" v="5473" actId="207"/>
          <ac:spMkLst>
            <pc:docMk/>
            <pc:sldMk cId="3523546529" sldId="292"/>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895049281" sldId="293"/>
        </pc:sldMkLst>
      </pc:sldChg>
      <pc:sldChg chg="modSp add mod">
        <pc:chgData name="Ali, Syed Waqqas" userId="1b3a5f44-9498-4738-8c4e-8127257d744d" providerId="ADAL" clId="{846D3694-BF8F-444E-811B-81E7295FF8C9}" dt="2024-01-18T16:51:00.060" v="5474" actId="207"/>
        <pc:sldMkLst>
          <pc:docMk/>
          <pc:sldMk cId="922221259" sldId="293"/>
        </pc:sldMkLst>
        <pc:spChg chg="mod">
          <ac:chgData name="Ali, Syed Waqqas" userId="1b3a5f44-9498-4738-8c4e-8127257d744d" providerId="ADAL" clId="{846D3694-BF8F-444E-811B-81E7295FF8C9}" dt="2024-01-18T15:24:47.835" v="1614" actId="20577"/>
          <ac:spMkLst>
            <pc:docMk/>
            <pc:sldMk cId="922221259" sldId="293"/>
            <ac:spMk id="2" creationId="{0F38800C-8A7D-E150-1D69-4C942110B9A3}"/>
          </ac:spMkLst>
        </pc:spChg>
        <pc:spChg chg="mod">
          <ac:chgData name="Ali, Syed Waqqas" userId="1b3a5f44-9498-4738-8c4e-8127257d744d" providerId="ADAL" clId="{846D3694-BF8F-444E-811B-81E7295FF8C9}" dt="2024-01-18T15:46:00.724" v="3012" actId="207"/>
          <ac:spMkLst>
            <pc:docMk/>
            <pc:sldMk cId="922221259" sldId="293"/>
            <ac:spMk id="3" creationId="{B3B2A76D-3F08-9C2B-C3E3-4A25DA409F80}"/>
          </ac:spMkLst>
        </pc:spChg>
        <pc:spChg chg="mod">
          <ac:chgData name="Ali, Syed Waqqas" userId="1b3a5f44-9498-4738-8c4e-8127257d744d" providerId="ADAL" clId="{846D3694-BF8F-444E-811B-81E7295FF8C9}" dt="2024-01-18T16:51:00.060" v="5474" actId="207"/>
          <ac:spMkLst>
            <pc:docMk/>
            <pc:sldMk cId="922221259" sldId="293"/>
            <ac:spMk id="5" creationId="{84070DAF-A54A-67E3-02AB-4A9EB8559948}"/>
          </ac:spMkLst>
        </pc:spChg>
      </pc:sldChg>
      <pc:sldChg chg="modSp add mod">
        <pc:chgData name="Ali, Syed Waqqas" userId="1b3a5f44-9498-4738-8c4e-8127257d744d" providerId="ADAL" clId="{846D3694-BF8F-444E-811B-81E7295FF8C9}" dt="2024-01-18T16:51:10.169" v="5477" actId="207"/>
        <pc:sldMkLst>
          <pc:docMk/>
          <pc:sldMk cId="1904540098" sldId="294"/>
        </pc:sldMkLst>
        <pc:spChg chg="mod">
          <ac:chgData name="Ali, Syed Waqqas" userId="1b3a5f44-9498-4738-8c4e-8127257d744d" providerId="ADAL" clId="{846D3694-BF8F-444E-811B-81E7295FF8C9}" dt="2024-01-18T16:17:35.794" v="4975" actId="20577"/>
          <ac:spMkLst>
            <pc:docMk/>
            <pc:sldMk cId="1904540098" sldId="294"/>
            <ac:spMk id="2" creationId="{B5D19C15-72DF-16C9-E8B1-668BC2A4A015}"/>
          </ac:spMkLst>
        </pc:spChg>
        <pc:spChg chg="mod">
          <ac:chgData name="Ali, Syed Waqqas" userId="1b3a5f44-9498-4738-8c4e-8127257d744d" providerId="ADAL" clId="{846D3694-BF8F-444E-811B-81E7295FF8C9}" dt="2024-01-18T16:17:44.071" v="5032" actId="20577"/>
          <ac:spMkLst>
            <pc:docMk/>
            <pc:sldMk cId="1904540098" sldId="294"/>
            <ac:spMk id="3" creationId="{9E2D5A4E-DA17-E69B-4A49-20131568FACA}"/>
          </ac:spMkLst>
        </pc:spChg>
        <pc:spChg chg="mod">
          <ac:chgData name="Ali, Syed Waqqas" userId="1b3a5f44-9498-4738-8c4e-8127257d744d" providerId="ADAL" clId="{846D3694-BF8F-444E-811B-81E7295FF8C9}" dt="2024-01-18T16:51:10.169" v="5477" actId="207"/>
          <ac:spMkLst>
            <pc:docMk/>
            <pc:sldMk cId="1904540098" sldId="294"/>
            <ac:spMk id="5" creationId="{C0F2E010-F68E-60F4-DE1F-CC41804AF146}"/>
          </ac:spMkLst>
        </pc:spChg>
      </pc:sldChg>
      <pc:sldChg chg="del">
        <pc:chgData name="Ali, Syed Waqqas" userId="1b3a5f44-9498-4738-8c4e-8127257d744d" providerId="ADAL" clId="{846D3694-BF8F-444E-811B-81E7295FF8C9}" dt="2024-01-18T15:13:33.074" v="0" actId="47"/>
        <pc:sldMkLst>
          <pc:docMk/>
          <pc:sldMk cId="1980831577" sldId="294"/>
        </pc:sldMkLst>
      </pc:sldChg>
      <pc:sldChg chg="modSp add del mod">
        <pc:chgData name="Ali, Syed Waqqas" userId="1b3a5f44-9498-4738-8c4e-8127257d744d" providerId="ADAL" clId="{846D3694-BF8F-444E-811B-81E7295FF8C9}" dt="2024-01-18T15:30:34.798" v="2431" actId="47"/>
        <pc:sldMkLst>
          <pc:docMk/>
          <pc:sldMk cId="2352680778" sldId="294"/>
        </pc:sldMkLst>
        <pc:spChg chg="mod">
          <ac:chgData name="Ali, Syed Waqqas" userId="1b3a5f44-9498-4738-8c4e-8127257d744d" providerId="ADAL" clId="{846D3694-BF8F-444E-811B-81E7295FF8C9}" dt="2024-01-18T15:30:32.594" v="2430" actId="20577"/>
          <ac:spMkLst>
            <pc:docMk/>
            <pc:sldMk cId="2352680778" sldId="294"/>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480095355" sldId="295"/>
        </pc:sldMkLst>
      </pc:sldChg>
      <pc:sldChg chg="modSp add mod">
        <pc:chgData name="Ali, Syed Waqqas" userId="1b3a5f44-9498-4738-8c4e-8127257d744d" providerId="ADAL" clId="{846D3694-BF8F-444E-811B-81E7295FF8C9}" dt="2024-01-18T17:44:03.401" v="9501"/>
        <pc:sldMkLst>
          <pc:docMk/>
          <pc:sldMk cId="1614255406" sldId="295"/>
        </pc:sldMkLst>
        <pc:spChg chg="mod">
          <ac:chgData name="Ali, Syed Waqqas" userId="1b3a5f44-9498-4738-8c4e-8127257d744d" providerId="ADAL" clId="{846D3694-BF8F-444E-811B-81E7295FF8C9}" dt="2024-01-18T15:50:36.626" v="3314" actId="20577"/>
          <ac:spMkLst>
            <pc:docMk/>
            <pc:sldMk cId="1614255406" sldId="295"/>
            <ac:spMk id="2" creationId="{0F38800C-8A7D-E150-1D69-4C942110B9A3}"/>
          </ac:spMkLst>
        </pc:spChg>
        <pc:spChg chg="mod">
          <ac:chgData name="Ali, Syed Waqqas" userId="1b3a5f44-9498-4738-8c4e-8127257d744d" providerId="ADAL" clId="{846D3694-BF8F-444E-811B-81E7295FF8C9}" dt="2024-01-18T17:44:03.401" v="9501"/>
          <ac:spMkLst>
            <pc:docMk/>
            <pc:sldMk cId="1614255406" sldId="295"/>
            <ac:spMk id="3" creationId="{B3B2A76D-3F08-9C2B-C3E3-4A25DA409F80}"/>
          </ac:spMkLst>
        </pc:spChg>
        <pc:spChg chg="mod">
          <ac:chgData name="Ali, Syed Waqqas" userId="1b3a5f44-9498-4738-8c4e-8127257d744d" providerId="ADAL" clId="{846D3694-BF8F-444E-811B-81E7295FF8C9}" dt="2024-01-18T16:51:13.714" v="5478" actId="207"/>
          <ac:spMkLst>
            <pc:docMk/>
            <pc:sldMk cId="1614255406" sldId="295"/>
            <ac:spMk id="5" creationId="{84070DAF-A54A-67E3-02AB-4A9EB8559948}"/>
          </ac:spMkLst>
        </pc:spChg>
        <pc:spChg chg="mod">
          <ac:chgData name="Ali, Syed Waqqas" userId="1b3a5f44-9498-4738-8c4e-8127257d744d" providerId="ADAL" clId="{846D3694-BF8F-444E-811B-81E7295FF8C9}" dt="2024-01-18T16:12:14.504" v="4328" actId="20577"/>
          <ac:spMkLst>
            <pc:docMk/>
            <pc:sldMk cId="1614255406" sldId="295"/>
            <ac:spMk id="8" creationId="{0B58A229-77C1-434D-D9A7-9FF908E4DB29}"/>
          </ac:spMkLst>
        </pc:spChg>
      </pc:sldChg>
      <pc:sldChg chg="del">
        <pc:chgData name="Ali, Syed Waqqas" userId="1b3a5f44-9498-4738-8c4e-8127257d744d" providerId="ADAL" clId="{846D3694-BF8F-444E-811B-81E7295FF8C9}" dt="2024-01-18T15:13:33.074" v="0" actId="47"/>
        <pc:sldMkLst>
          <pc:docMk/>
          <pc:sldMk cId="2981770450" sldId="296"/>
        </pc:sldMkLst>
      </pc:sldChg>
      <pc:sldChg chg="modSp add mod">
        <pc:chgData name="Ali, Syed Waqqas" userId="1b3a5f44-9498-4738-8c4e-8127257d744d" providerId="ADAL" clId="{846D3694-BF8F-444E-811B-81E7295FF8C9}" dt="2024-01-18T16:51:04.861" v="5475" actId="207"/>
        <pc:sldMkLst>
          <pc:docMk/>
          <pc:sldMk cId="3858720189" sldId="296"/>
        </pc:sldMkLst>
        <pc:spChg chg="mod">
          <ac:chgData name="Ali, Syed Waqqas" userId="1b3a5f44-9498-4738-8c4e-8127257d744d" providerId="ADAL" clId="{846D3694-BF8F-444E-811B-81E7295FF8C9}" dt="2024-01-18T15:46:04.693" v="3013" actId="207"/>
          <ac:spMkLst>
            <pc:docMk/>
            <pc:sldMk cId="3858720189" sldId="296"/>
            <ac:spMk id="3" creationId="{B3B2A76D-3F08-9C2B-C3E3-4A25DA409F80}"/>
          </ac:spMkLst>
        </pc:spChg>
        <pc:spChg chg="mod">
          <ac:chgData name="Ali, Syed Waqqas" userId="1b3a5f44-9498-4738-8c4e-8127257d744d" providerId="ADAL" clId="{846D3694-BF8F-444E-811B-81E7295FF8C9}" dt="2024-01-18T16:51:04.861" v="5475" actId="207"/>
          <ac:spMkLst>
            <pc:docMk/>
            <pc:sldMk cId="3858720189" sldId="296"/>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2368700599" sldId="297"/>
        </pc:sldMkLst>
      </pc:sldChg>
      <pc:sldChg chg="modSp add mod">
        <pc:chgData name="Ali, Syed Waqqas" userId="1b3a5f44-9498-4738-8c4e-8127257d744d" providerId="ADAL" clId="{846D3694-BF8F-444E-811B-81E7295FF8C9}" dt="2024-01-18T17:44:19.727" v="9508" actId="20577"/>
        <pc:sldMkLst>
          <pc:docMk/>
          <pc:sldMk cId="3685801888" sldId="297"/>
        </pc:sldMkLst>
        <pc:spChg chg="mod">
          <ac:chgData name="Ali, Syed Waqqas" userId="1b3a5f44-9498-4738-8c4e-8127257d744d" providerId="ADAL" clId="{846D3694-BF8F-444E-811B-81E7295FF8C9}" dt="2024-01-18T17:44:19.727" v="9508" actId="20577"/>
          <ac:spMkLst>
            <pc:docMk/>
            <pc:sldMk cId="3685801888" sldId="297"/>
            <ac:spMk id="3" creationId="{B3B2A76D-3F08-9C2B-C3E3-4A25DA409F80}"/>
          </ac:spMkLst>
        </pc:spChg>
        <pc:spChg chg="mod">
          <ac:chgData name="Ali, Syed Waqqas" userId="1b3a5f44-9498-4738-8c4e-8127257d744d" providerId="ADAL" clId="{846D3694-BF8F-444E-811B-81E7295FF8C9}" dt="2024-01-18T16:51:16.578" v="5479" actId="207"/>
          <ac:spMkLst>
            <pc:docMk/>
            <pc:sldMk cId="3685801888" sldId="297"/>
            <ac:spMk id="5" creationId="{84070DAF-A54A-67E3-02AB-4A9EB8559948}"/>
          </ac:spMkLst>
        </pc:spChg>
        <pc:spChg chg="mod">
          <ac:chgData name="Ali, Syed Waqqas" userId="1b3a5f44-9498-4738-8c4e-8127257d744d" providerId="ADAL" clId="{846D3694-BF8F-444E-811B-81E7295FF8C9}" dt="2024-01-18T16:12:09.039" v="4320" actId="20577"/>
          <ac:spMkLst>
            <pc:docMk/>
            <pc:sldMk cId="3685801888" sldId="297"/>
            <ac:spMk id="8" creationId="{0B58A229-77C1-434D-D9A7-9FF908E4DB29}"/>
          </ac:spMkLst>
        </pc:spChg>
      </pc:sldChg>
      <pc:sldChg chg="modSp add mod">
        <pc:chgData name="Ali, Syed Waqqas" userId="1b3a5f44-9498-4738-8c4e-8127257d744d" providerId="ADAL" clId="{846D3694-BF8F-444E-811B-81E7295FF8C9}" dt="2024-01-18T16:51:19.309" v="5480" actId="207"/>
        <pc:sldMkLst>
          <pc:docMk/>
          <pc:sldMk cId="204254112" sldId="298"/>
        </pc:sldMkLst>
        <pc:spChg chg="mod">
          <ac:chgData name="Ali, Syed Waqqas" userId="1b3a5f44-9498-4738-8c4e-8127257d744d" providerId="ADAL" clId="{846D3694-BF8F-444E-811B-81E7295FF8C9}" dt="2024-01-18T15:59:39.953" v="3531" actId="20577"/>
          <ac:spMkLst>
            <pc:docMk/>
            <pc:sldMk cId="204254112" sldId="298"/>
            <ac:spMk id="2" creationId="{0F38800C-8A7D-E150-1D69-4C942110B9A3}"/>
          </ac:spMkLst>
        </pc:spChg>
        <pc:spChg chg="mod">
          <ac:chgData name="Ali, Syed Waqqas" userId="1b3a5f44-9498-4738-8c4e-8127257d744d" providerId="ADAL" clId="{846D3694-BF8F-444E-811B-81E7295FF8C9}" dt="2024-01-18T16:11:03.572" v="4208"/>
          <ac:spMkLst>
            <pc:docMk/>
            <pc:sldMk cId="204254112" sldId="298"/>
            <ac:spMk id="3" creationId="{B3B2A76D-3F08-9C2B-C3E3-4A25DA409F80}"/>
          </ac:spMkLst>
        </pc:spChg>
        <pc:spChg chg="mod">
          <ac:chgData name="Ali, Syed Waqqas" userId="1b3a5f44-9498-4738-8c4e-8127257d744d" providerId="ADAL" clId="{846D3694-BF8F-444E-811B-81E7295FF8C9}" dt="2024-01-18T16:51:19.309" v="5480" actId="207"/>
          <ac:spMkLst>
            <pc:docMk/>
            <pc:sldMk cId="204254112" sldId="298"/>
            <ac:spMk id="5" creationId="{84070DAF-A54A-67E3-02AB-4A9EB8559948}"/>
          </ac:spMkLst>
        </pc:spChg>
        <pc:spChg chg="mod">
          <ac:chgData name="Ali, Syed Waqqas" userId="1b3a5f44-9498-4738-8c4e-8127257d744d" providerId="ADAL" clId="{846D3694-BF8F-444E-811B-81E7295FF8C9}" dt="2024-01-18T16:12:00.333" v="4312" actId="20577"/>
          <ac:spMkLst>
            <pc:docMk/>
            <pc:sldMk cId="204254112" sldId="298"/>
            <ac:spMk id="8" creationId="{0B58A229-77C1-434D-D9A7-9FF908E4DB29}"/>
          </ac:spMkLst>
        </pc:spChg>
      </pc:sldChg>
      <pc:sldChg chg="del">
        <pc:chgData name="Ali, Syed Waqqas" userId="1b3a5f44-9498-4738-8c4e-8127257d744d" providerId="ADAL" clId="{846D3694-BF8F-444E-811B-81E7295FF8C9}" dt="2024-01-18T15:13:33.074" v="0" actId="47"/>
        <pc:sldMkLst>
          <pc:docMk/>
          <pc:sldMk cId="2627193585" sldId="298"/>
        </pc:sldMkLst>
      </pc:sldChg>
      <pc:sldChg chg="del">
        <pc:chgData name="Ali, Syed Waqqas" userId="1b3a5f44-9498-4738-8c4e-8127257d744d" providerId="ADAL" clId="{846D3694-BF8F-444E-811B-81E7295FF8C9}" dt="2024-01-18T15:13:33.074" v="0" actId="47"/>
        <pc:sldMkLst>
          <pc:docMk/>
          <pc:sldMk cId="2875657555" sldId="299"/>
        </pc:sldMkLst>
      </pc:sldChg>
      <pc:sldChg chg="modSp add mod">
        <pc:chgData name="Ali, Syed Waqqas" userId="1b3a5f44-9498-4738-8c4e-8127257d744d" providerId="ADAL" clId="{846D3694-BF8F-444E-811B-81E7295FF8C9}" dt="2024-01-18T16:51:22.308" v="5481" actId="207"/>
        <pc:sldMkLst>
          <pc:docMk/>
          <pc:sldMk cId="3768557698" sldId="299"/>
        </pc:sldMkLst>
        <pc:spChg chg="mod">
          <ac:chgData name="Ali, Syed Waqqas" userId="1b3a5f44-9498-4738-8c4e-8127257d744d" providerId="ADAL" clId="{846D3694-BF8F-444E-811B-81E7295FF8C9}" dt="2024-01-18T16:10:45.209" v="4207" actId="20577"/>
          <ac:spMkLst>
            <pc:docMk/>
            <pc:sldMk cId="3768557698" sldId="299"/>
            <ac:spMk id="3" creationId="{B3B2A76D-3F08-9C2B-C3E3-4A25DA409F80}"/>
          </ac:spMkLst>
        </pc:spChg>
        <pc:spChg chg="mod">
          <ac:chgData name="Ali, Syed Waqqas" userId="1b3a5f44-9498-4738-8c4e-8127257d744d" providerId="ADAL" clId="{846D3694-BF8F-444E-811B-81E7295FF8C9}" dt="2024-01-18T16:51:22.308" v="5481" actId="207"/>
          <ac:spMkLst>
            <pc:docMk/>
            <pc:sldMk cId="3768557698" sldId="299"/>
            <ac:spMk id="5" creationId="{84070DAF-A54A-67E3-02AB-4A9EB8559948}"/>
          </ac:spMkLst>
        </pc:spChg>
        <pc:spChg chg="mod">
          <ac:chgData name="Ali, Syed Waqqas" userId="1b3a5f44-9498-4738-8c4e-8127257d744d" providerId="ADAL" clId="{846D3694-BF8F-444E-811B-81E7295FF8C9}" dt="2024-01-18T16:11:51.729" v="4289" actId="20577"/>
          <ac:spMkLst>
            <pc:docMk/>
            <pc:sldMk cId="3768557698" sldId="299"/>
            <ac:spMk id="8" creationId="{0B58A229-77C1-434D-D9A7-9FF908E4DB29}"/>
          </ac:spMkLst>
        </pc:spChg>
      </pc:sldChg>
      <pc:sldChg chg="modSp add mod">
        <pc:chgData name="Ali, Syed Waqqas" userId="1b3a5f44-9498-4738-8c4e-8127257d744d" providerId="ADAL" clId="{846D3694-BF8F-444E-811B-81E7295FF8C9}" dt="2024-01-18T16:51:24.863" v="5482" actId="207"/>
        <pc:sldMkLst>
          <pc:docMk/>
          <pc:sldMk cId="522364143" sldId="300"/>
        </pc:sldMkLst>
        <pc:spChg chg="mod">
          <ac:chgData name="Ali, Syed Waqqas" userId="1b3a5f44-9498-4738-8c4e-8127257d744d" providerId="ADAL" clId="{846D3694-BF8F-444E-811B-81E7295FF8C9}" dt="2024-01-18T16:11:31.819" v="4230" actId="20577"/>
          <ac:spMkLst>
            <pc:docMk/>
            <pc:sldMk cId="522364143" sldId="300"/>
            <ac:spMk id="2" creationId="{0F38800C-8A7D-E150-1D69-4C942110B9A3}"/>
          </ac:spMkLst>
        </pc:spChg>
        <pc:spChg chg="mod">
          <ac:chgData name="Ali, Syed Waqqas" userId="1b3a5f44-9498-4738-8c4e-8127257d744d" providerId="ADAL" clId="{846D3694-BF8F-444E-811B-81E7295FF8C9}" dt="2024-01-18T16:18:53.728" v="5035" actId="27636"/>
          <ac:spMkLst>
            <pc:docMk/>
            <pc:sldMk cId="522364143" sldId="300"/>
            <ac:spMk id="3" creationId="{B3B2A76D-3F08-9C2B-C3E3-4A25DA409F80}"/>
          </ac:spMkLst>
        </pc:spChg>
        <pc:spChg chg="mod">
          <ac:chgData name="Ali, Syed Waqqas" userId="1b3a5f44-9498-4738-8c4e-8127257d744d" providerId="ADAL" clId="{846D3694-BF8F-444E-811B-81E7295FF8C9}" dt="2024-01-18T16:51:24.863" v="5482" actId="207"/>
          <ac:spMkLst>
            <pc:docMk/>
            <pc:sldMk cId="522364143" sldId="300"/>
            <ac:spMk id="5" creationId="{84070DAF-A54A-67E3-02AB-4A9EB8559948}"/>
          </ac:spMkLst>
        </pc:spChg>
        <pc:spChg chg="mod">
          <ac:chgData name="Ali, Syed Waqqas" userId="1b3a5f44-9498-4738-8c4e-8127257d744d" providerId="ADAL" clId="{846D3694-BF8F-444E-811B-81E7295FF8C9}" dt="2024-01-18T16:14:30" v="4599" actId="20577"/>
          <ac:spMkLst>
            <pc:docMk/>
            <pc:sldMk cId="522364143" sldId="300"/>
            <ac:spMk id="8" creationId="{0B58A229-77C1-434D-D9A7-9FF908E4DB29}"/>
          </ac:spMkLst>
        </pc:spChg>
      </pc:sldChg>
      <pc:sldChg chg="del">
        <pc:chgData name="Ali, Syed Waqqas" userId="1b3a5f44-9498-4738-8c4e-8127257d744d" providerId="ADAL" clId="{846D3694-BF8F-444E-811B-81E7295FF8C9}" dt="2024-01-18T15:13:33.074" v="0" actId="47"/>
        <pc:sldMkLst>
          <pc:docMk/>
          <pc:sldMk cId="3038753135" sldId="300"/>
        </pc:sldMkLst>
      </pc:sldChg>
      <pc:sldChg chg="add del">
        <pc:chgData name="Ali, Syed Waqqas" userId="1b3a5f44-9498-4738-8c4e-8127257d744d" providerId="ADAL" clId="{846D3694-BF8F-444E-811B-81E7295FF8C9}" dt="2024-01-18T16:09:04.800" v="4113"/>
        <pc:sldMkLst>
          <pc:docMk/>
          <pc:sldMk cId="4032187753" sldId="300"/>
        </pc:sldMkLst>
      </pc:sldChg>
      <pc:sldChg chg="add del">
        <pc:chgData name="Ali, Syed Waqqas" userId="1b3a5f44-9498-4738-8c4e-8127257d744d" providerId="ADAL" clId="{846D3694-BF8F-444E-811B-81E7295FF8C9}" dt="2024-01-18T16:13:22.516" v="4525"/>
        <pc:sldMkLst>
          <pc:docMk/>
          <pc:sldMk cId="1100715240" sldId="301"/>
        </pc:sldMkLst>
      </pc:sldChg>
      <pc:sldChg chg="modSp add mod">
        <pc:chgData name="Ali, Syed Waqqas" userId="1b3a5f44-9498-4738-8c4e-8127257d744d" providerId="ADAL" clId="{846D3694-BF8F-444E-811B-81E7295FF8C9}" dt="2024-01-18T16:51:07.488" v="5476" actId="207"/>
        <pc:sldMkLst>
          <pc:docMk/>
          <pc:sldMk cId="2098290670" sldId="301"/>
        </pc:sldMkLst>
        <pc:spChg chg="mod">
          <ac:chgData name="Ali, Syed Waqqas" userId="1b3a5f44-9498-4738-8c4e-8127257d744d" providerId="ADAL" clId="{846D3694-BF8F-444E-811B-81E7295FF8C9}" dt="2024-01-18T16:16:29.790" v="4812" actId="20577"/>
          <ac:spMkLst>
            <pc:docMk/>
            <pc:sldMk cId="2098290670" sldId="301"/>
            <ac:spMk id="2" creationId="{0F38800C-8A7D-E150-1D69-4C942110B9A3}"/>
          </ac:spMkLst>
        </pc:spChg>
        <pc:spChg chg="mod">
          <ac:chgData name="Ali, Syed Waqqas" userId="1b3a5f44-9498-4738-8c4e-8127257d744d" providerId="ADAL" clId="{846D3694-BF8F-444E-811B-81E7295FF8C9}" dt="2024-01-18T16:17:19.037" v="4957" actId="20577"/>
          <ac:spMkLst>
            <pc:docMk/>
            <pc:sldMk cId="2098290670" sldId="301"/>
            <ac:spMk id="3" creationId="{B3B2A76D-3F08-9C2B-C3E3-4A25DA409F80}"/>
          </ac:spMkLst>
        </pc:spChg>
        <pc:spChg chg="mod">
          <ac:chgData name="Ali, Syed Waqqas" userId="1b3a5f44-9498-4738-8c4e-8127257d744d" providerId="ADAL" clId="{846D3694-BF8F-444E-811B-81E7295FF8C9}" dt="2024-01-18T16:51:07.488" v="5476" actId="207"/>
          <ac:spMkLst>
            <pc:docMk/>
            <pc:sldMk cId="2098290670" sldId="301"/>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2343992527" sldId="301"/>
        </pc:sldMkLst>
      </pc:sldChg>
      <pc:sldChg chg="modSp add mod">
        <pc:chgData name="Ali, Syed Waqqas" userId="1b3a5f44-9498-4738-8c4e-8127257d744d" providerId="ADAL" clId="{846D3694-BF8F-444E-811B-81E7295FF8C9}" dt="2024-01-18T16:50:40.184" v="5468" actId="207"/>
        <pc:sldMkLst>
          <pc:docMk/>
          <pc:sldMk cId="1465584035" sldId="302"/>
        </pc:sldMkLst>
        <pc:spChg chg="mod">
          <ac:chgData name="Ali, Syed Waqqas" userId="1b3a5f44-9498-4738-8c4e-8127257d744d" providerId="ADAL" clId="{846D3694-BF8F-444E-811B-81E7295FF8C9}" dt="2024-01-18T16:50:40.184" v="5468" actId="207"/>
          <ac:spMkLst>
            <pc:docMk/>
            <pc:sldMk cId="1465584035" sldId="302"/>
            <ac:spMk id="5" creationId="{84070DAF-A54A-67E3-02AB-4A9EB8559948}"/>
          </ac:spMkLst>
        </pc:spChg>
      </pc:sldChg>
      <pc:sldChg chg="del">
        <pc:chgData name="Ali, Syed Waqqas" userId="1b3a5f44-9498-4738-8c4e-8127257d744d" providerId="ADAL" clId="{846D3694-BF8F-444E-811B-81E7295FF8C9}" dt="2024-01-18T15:13:33.074" v="0" actId="47"/>
        <pc:sldMkLst>
          <pc:docMk/>
          <pc:sldMk cId="3133611319" sldId="302"/>
        </pc:sldMkLst>
      </pc:sldChg>
      <pc:sldChg chg="modSp add mod">
        <pc:chgData name="Ali, Syed Waqqas" userId="1b3a5f44-9498-4738-8c4e-8127257d744d" providerId="ADAL" clId="{846D3694-BF8F-444E-811B-81E7295FF8C9}" dt="2024-01-18T16:50:36.814" v="5467" actId="207"/>
        <pc:sldMkLst>
          <pc:docMk/>
          <pc:sldMk cId="713721500" sldId="303"/>
        </pc:sldMkLst>
        <pc:spChg chg="mod">
          <ac:chgData name="Ali, Syed Waqqas" userId="1b3a5f44-9498-4738-8c4e-8127257d744d" providerId="ADAL" clId="{846D3694-BF8F-444E-811B-81E7295FF8C9}" dt="2024-01-18T16:19:39.479" v="5055" actId="20577"/>
          <ac:spMkLst>
            <pc:docMk/>
            <pc:sldMk cId="713721500" sldId="303"/>
            <ac:spMk id="2" creationId="{B5D19C15-72DF-16C9-E8B1-668BC2A4A015}"/>
          </ac:spMkLst>
        </pc:spChg>
        <pc:spChg chg="mod">
          <ac:chgData name="Ali, Syed Waqqas" userId="1b3a5f44-9498-4738-8c4e-8127257d744d" providerId="ADAL" clId="{846D3694-BF8F-444E-811B-81E7295FF8C9}" dt="2024-01-18T16:50:36.814" v="5467" actId="207"/>
          <ac:spMkLst>
            <pc:docMk/>
            <pc:sldMk cId="713721500" sldId="303"/>
            <ac:spMk id="5" creationId="{C0F2E010-F68E-60F4-DE1F-CC41804AF146}"/>
          </ac:spMkLst>
        </pc:spChg>
      </pc:sldChg>
      <pc:sldChg chg="del">
        <pc:chgData name="Ali, Syed Waqqas" userId="1b3a5f44-9498-4738-8c4e-8127257d744d" providerId="ADAL" clId="{846D3694-BF8F-444E-811B-81E7295FF8C9}" dt="2024-01-18T15:13:33.074" v="0" actId="47"/>
        <pc:sldMkLst>
          <pc:docMk/>
          <pc:sldMk cId="1346750153" sldId="303"/>
        </pc:sldMkLst>
      </pc:sldChg>
      <pc:sldChg chg="modSp add mod">
        <pc:chgData name="Ali, Syed Waqqas" userId="1b3a5f44-9498-4738-8c4e-8127257d744d" providerId="ADAL" clId="{846D3694-BF8F-444E-811B-81E7295FF8C9}" dt="2024-01-18T16:50:33.471" v="5466" actId="207"/>
        <pc:sldMkLst>
          <pc:docMk/>
          <pc:sldMk cId="1806609530" sldId="304"/>
        </pc:sldMkLst>
        <pc:spChg chg="mod">
          <ac:chgData name="Ali, Syed Waqqas" userId="1b3a5f44-9498-4738-8c4e-8127257d744d" providerId="ADAL" clId="{846D3694-BF8F-444E-811B-81E7295FF8C9}" dt="2024-01-18T16:20:36.124" v="5075" actId="20577"/>
          <ac:spMkLst>
            <pc:docMk/>
            <pc:sldMk cId="1806609530" sldId="304"/>
            <ac:spMk id="2" creationId="{0F38800C-8A7D-E150-1D69-4C942110B9A3}"/>
          </ac:spMkLst>
        </pc:spChg>
        <pc:spChg chg="mod">
          <ac:chgData name="Ali, Syed Waqqas" userId="1b3a5f44-9498-4738-8c4e-8127257d744d" providerId="ADAL" clId="{846D3694-BF8F-444E-811B-81E7295FF8C9}" dt="2024-01-18T16:30:53.433" v="5279" actId="20577"/>
          <ac:spMkLst>
            <pc:docMk/>
            <pc:sldMk cId="1806609530" sldId="304"/>
            <ac:spMk id="3" creationId="{B3B2A76D-3F08-9C2B-C3E3-4A25DA409F80}"/>
          </ac:spMkLst>
        </pc:spChg>
        <pc:spChg chg="mod">
          <ac:chgData name="Ali, Syed Waqqas" userId="1b3a5f44-9498-4738-8c4e-8127257d744d" providerId="ADAL" clId="{846D3694-BF8F-444E-811B-81E7295FF8C9}" dt="2024-01-18T16:50:33.471" v="5466" actId="207"/>
          <ac:spMkLst>
            <pc:docMk/>
            <pc:sldMk cId="1806609530" sldId="304"/>
            <ac:spMk id="5" creationId="{84070DAF-A54A-67E3-02AB-4A9EB8559948}"/>
          </ac:spMkLst>
        </pc:spChg>
        <pc:spChg chg="mod">
          <ac:chgData name="Ali, Syed Waqqas" userId="1b3a5f44-9498-4738-8c4e-8127257d744d" providerId="ADAL" clId="{846D3694-BF8F-444E-811B-81E7295FF8C9}" dt="2024-01-18T16:29:59.706" v="5278" actId="20577"/>
          <ac:spMkLst>
            <pc:docMk/>
            <pc:sldMk cId="1806609530" sldId="304"/>
            <ac:spMk id="8" creationId="{0B58A229-77C1-434D-D9A7-9FF908E4DB29}"/>
          </ac:spMkLst>
        </pc:spChg>
      </pc:sldChg>
      <pc:sldChg chg="del">
        <pc:chgData name="Ali, Syed Waqqas" userId="1b3a5f44-9498-4738-8c4e-8127257d744d" providerId="ADAL" clId="{846D3694-BF8F-444E-811B-81E7295FF8C9}" dt="2024-01-18T15:13:33.074" v="0" actId="47"/>
        <pc:sldMkLst>
          <pc:docMk/>
          <pc:sldMk cId="4010805305" sldId="304"/>
        </pc:sldMkLst>
      </pc:sldChg>
      <pc:sldChg chg="del">
        <pc:chgData name="Ali, Syed Waqqas" userId="1b3a5f44-9498-4738-8c4e-8127257d744d" providerId="ADAL" clId="{846D3694-BF8F-444E-811B-81E7295FF8C9}" dt="2024-01-18T15:13:33.074" v="0" actId="47"/>
        <pc:sldMkLst>
          <pc:docMk/>
          <pc:sldMk cId="1541330043" sldId="305"/>
        </pc:sldMkLst>
      </pc:sldChg>
      <pc:sldChg chg="addSp modSp add mod">
        <pc:chgData name="Ali, Syed Waqqas" userId="1b3a5f44-9498-4738-8c4e-8127257d744d" providerId="ADAL" clId="{846D3694-BF8F-444E-811B-81E7295FF8C9}" dt="2024-01-18T16:53:54.394" v="5619"/>
        <pc:sldMkLst>
          <pc:docMk/>
          <pc:sldMk cId="2623712234" sldId="305"/>
        </pc:sldMkLst>
        <pc:spChg chg="mod">
          <ac:chgData name="Ali, Syed Waqqas" userId="1b3a5f44-9498-4738-8c4e-8127257d744d" providerId="ADAL" clId="{846D3694-BF8F-444E-811B-81E7295FF8C9}" dt="2024-01-18T16:48:19.805" v="5302" actId="20577"/>
          <ac:spMkLst>
            <pc:docMk/>
            <pc:sldMk cId="2623712234" sldId="305"/>
            <ac:spMk id="2" creationId="{0F38800C-8A7D-E150-1D69-4C942110B9A3}"/>
          </ac:spMkLst>
        </pc:spChg>
        <pc:spChg chg="mod">
          <ac:chgData name="Ali, Syed Waqqas" userId="1b3a5f44-9498-4738-8c4e-8127257d744d" providerId="ADAL" clId="{846D3694-BF8F-444E-811B-81E7295FF8C9}" dt="2024-01-18T16:51:56.778" v="5520" actId="20577"/>
          <ac:spMkLst>
            <pc:docMk/>
            <pc:sldMk cId="2623712234" sldId="305"/>
            <ac:spMk id="3" creationId="{B3B2A76D-3F08-9C2B-C3E3-4A25DA409F80}"/>
          </ac:spMkLst>
        </pc:spChg>
        <pc:spChg chg="mod">
          <ac:chgData name="Ali, Syed Waqqas" userId="1b3a5f44-9498-4738-8c4e-8127257d744d" providerId="ADAL" clId="{846D3694-BF8F-444E-811B-81E7295FF8C9}" dt="2024-01-18T16:50:11.296" v="5461" actId="207"/>
          <ac:spMkLst>
            <pc:docMk/>
            <pc:sldMk cId="2623712234" sldId="305"/>
            <ac:spMk id="5" creationId="{84070DAF-A54A-67E3-02AB-4A9EB8559948}"/>
          </ac:spMkLst>
        </pc:spChg>
        <pc:spChg chg="mod">
          <ac:chgData name="Ali, Syed Waqqas" userId="1b3a5f44-9498-4738-8c4e-8127257d744d" providerId="ADAL" clId="{846D3694-BF8F-444E-811B-81E7295FF8C9}" dt="2024-01-18T16:48:24.751" v="5313" actId="20577"/>
          <ac:spMkLst>
            <pc:docMk/>
            <pc:sldMk cId="2623712234" sldId="305"/>
            <ac:spMk id="8" creationId="{0B58A229-77C1-434D-D9A7-9FF908E4DB29}"/>
          </ac:spMkLst>
        </pc:spChg>
        <pc:spChg chg="add mod">
          <ac:chgData name="Ali, Syed Waqqas" userId="1b3a5f44-9498-4738-8c4e-8127257d744d" providerId="ADAL" clId="{846D3694-BF8F-444E-811B-81E7295FF8C9}" dt="2024-01-18T16:49:43.419" v="5460" actId="207"/>
          <ac:spMkLst>
            <pc:docMk/>
            <pc:sldMk cId="2623712234" sldId="305"/>
            <ac:spMk id="9" creationId="{706B7344-A4A8-4EE6-0F2B-A022D287D896}"/>
          </ac:spMkLst>
        </pc:spChg>
        <pc:spChg chg="add mod">
          <ac:chgData name="Ali, Syed Waqqas" userId="1b3a5f44-9498-4738-8c4e-8127257d744d" providerId="ADAL" clId="{846D3694-BF8F-444E-811B-81E7295FF8C9}" dt="2024-01-18T16:49:37.649" v="5459" actId="1076"/>
          <ac:spMkLst>
            <pc:docMk/>
            <pc:sldMk cId="2623712234" sldId="305"/>
            <ac:spMk id="10" creationId="{EB30D69E-E17C-F4B9-BD96-C7E7D76861D0}"/>
          </ac:spMkLst>
        </pc:spChg>
        <pc:spChg chg="add mod">
          <ac:chgData name="Ali, Syed Waqqas" userId="1b3a5f44-9498-4738-8c4e-8127257d744d" providerId="ADAL" clId="{846D3694-BF8F-444E-811B-81E7295FF8C9}" dt="2024-01-18T16:53:54.394" v="5619"/>
          <ac:spMkLst>
            <pc:docMk/>
            <pc:sldMk cId="2623712234" sldId="305"/>
            <ac:spMk id="11" creationId="{DF2859DE-CA41-A855-1885-2441073E5D31}"/>
          </ac:spMkLst>
        </pc:spChg>
      </pc:sldChg>
      <pc:sldChg chg="addSp delSp modSp add mod">
        <pc:chgData name="Ali, Syed Waqqas" userId="1b3a5f44-9498-4738-8c4e-8127257d744d" providerId="ADAL" clId="{846D3694-BF8F-444E-811B-81E7295FF8C9}" dt="2024-01-18T17:19:10.353" v="6988" actId="5793"/>
        <pc:sldMkLst>
          <pc:docMk/>
          <pc:sldMk cId="718663223" sldId="306"/>
        </pc:sldMkLst>
        <pc:spChg chg="mod">
          <ac:chgData name="Ali, Syed Waqqas" userId="1b3a5f44-9498-4738-8c4e-8127257d744d" providerId="ADAL" clId="{846D3694-BF8F-444E-811B-81E7295FF8C9}" dt="2024-01-18T17:19:10.353" v="6988" actId="5793"/>
          <ac:spMkLst>
            <pc:docMk/>
            <pc:sldMk cId="718663223" sldId="306"/>
            <ac:spMk id="3" creationId="{B3B2A76D-3F08-9C2B-C3E3-4A25DA409F80}"/>
          </ac:spMkLst>
        </pc:spChg>
        <pc:spChg chg="add mod">
          <ac:chgData name="Ali, Syed Waqqas" userId="1b3a5f44-9498-4738-8c4e-8127257d744d" providerId="ADAL" clId="{846D3694-BF8F-444E-811B-81E7295FF8C9}" dt="2024-01-18T16:54:15.338" v="5620" actId="1076"/>
          <ac:spMkLst>
            <pc:docMk/>
            <pc:sldMk cId="718663223" sldId="306"/>
            <ac:spMk id="11" creationId="{6CBD0257-1D51-FBCD-B88C-4C964686F7FB}"/>
          </ac:spMkLst>
        </pc:spChg>
        <pc:spChg chg="add del mod">
          <ac:chgData name="Ali, Syed Waqqas" userId="1b3a5f44-9498-4738-8c4e-8127257d744d" providerId="ADAL" clId="{846D3694-BF8F-444E-811B-81E7295FF8C9}" dt="2024-01-18T16:53:17.179" v="5593" actId="478"/>
          <ac:spMkLst>
            <pc:docMk/>
            <pc:sldMk cId="718663223" sldId="306"/>
            <ac:spMk id="12" creationId="{DBACBFDA-2F09-CC0D-6B68-91C61DAD6380}"/>
          </ac:spMkLst>
        </pc:spChg>
        <pc:spChg chg="add mod">
          <ac:chgData name="Ali, Syed Waqqas" userId="1b3a5f44-9498-4738-8c4e-8127257d744d" providerId="ADAL" clId="{846D3694-BF8F-444E-811B-81E7295FF8C9}" dt="2024-01-18T16:54:15.338" v="5620" actId="1076"/>
          <ac:spMkLst>
            <pc:docMk/>
            <pc:sldMk cId="718663223" sldId="306"/>
            <ac:spMk id="13" creationId="{B0675F9E-2DA4-E42C-70A4-29E15B7174D7}"/>
          </ac:spMkLst>
        </pc:spChg>
        <pc:spChg chg="add mod">
          <ac:chgData name="Ali, Syed Waqqas" userId="1b3a5f44-9498-4738-8c4e-8127257d744d" providerId="ADAL" clId="{846D3694-BF8F-444E-811B-81E7295FF8C9}" dt="2024-01-18T16:53:52.549" v="5618" actId="1076"/>
          <ac:spMkLst>
            <pc:docMk/>
            <pc:sldMk cId="718663223" sldId="306"/>
            <ac:spMk id="14" creationId="{E514C6E8-1F8C-1143-F11D-989DAA9E6449}"/>
          </ac:spMkLst>
        </pc:spChg>
      </pc:sldChg>
      <pc:sldChg chg="modSp add mod">
        <pc:chgData name="Ali, Syed Waqqas" userId="1b3a5f44-9498-4738-8c4e-8127257d744d" providerId="ADAL" clId="{846D3694-BF8F-444E-811B-81E7295FF8C9}" dt="2024-01-18T17:19:18.017" v="6991" actId="5793"/>
        <pc:sldMkLst>
          <pc:docMk/>
          <pc:sldMk cId="1085050104" sldId="307"/>
        </pc:sldMkLst>
        <pc:spChg chg="mod">
          <ac:chgData name="Ali, Syed Waqqas" userId="1b3a5f44-9498-4738-8c4e-8127257d744d" providerId="ADAL" clId="{846D3694-BF8F-444E-811B-81E7295FF8C9}" dt="2024-01-18T17:19:18.017" v="6991" actId="5793"/>
          <ac:spMkLst>
            <pc:docMk/>
            <pc:sldMk cId="1085050104" sldId="307"/>
            <ac:spMk id="3" creationId="{B3B2A76D-3F08-9C2B-C3E3-4A25DA409F80}"/>
          </ac:spMkLst>
        </pc:spChg>
      </pc:sldChg>
      <pc:sldChg chg="modSp add mod">
        <pc:chgData name="Ali, Syed Waqqas" userId="1b3a5f44-9498-4738-8c4e-8127257d744d" providerId="ADAL" clId="{846D3694-BF8F-444E-811B-81E7295FF8C9}" dt="2024-01-18T17:19:32.899" v="6994" actId="20577"/>
        <pc:sldMkLst>
          <pc:docMk/>
          <pc:sldMk cId="94179604" sldId="308"/>
        </pc:sldMkLst>
        <pc:spChg chg="mod">
          <ac:chgData name="Ali, Syed Waqqas" userId="1b3a5f44-9498-4738-8c4e-8127257d744d" providerId="ADAL" clId="{846D3694-BF8F-444E-811B-81E7295FF8C9}" dt="2024-01-18T17:19:32.899" v="6994" actId="20577"/>
          <ac:spMkLst>
            <pc:docMk/>
            <pc:sldMk cId="94179604" sldId="308"/>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449095831" sldId="308"/>
        </pc:sldMkLst>
      </pc:sldChg>
      <pc:sldChg chg="del">
        <pc:chgData name="Ali, Syed Waqqas" userId="1b3a5f44-9498-4738-8c4e-8127257d744d" providerId="ADAL" clId="{846D3694-BF8F-444E-811B-81E7295FF8C9}" dt="2024-01-18T15:13:33.074" v="0" actId="47"/>
        <pc:sldMkLst>
          <pc:docMk/>
          <pc:sldMk cId="2088173341" sldId="309"/>
        </pc:sldMkLst>
      </pc:sldChg>
      <pc:sldChg chg="modSp add mod">
        <pc:chgData name="Ali, Syed Waqqas" userId="1b3a5f44-9498-4738-8c4e-8127257d744d" providerId="ADAL" clId="{846D3694-BF8F-444E-811B-81E7295FF8C9}" dt="2024-01-18T17:47:19.892" v="9511" actId="207"/>
        <pc:sldMkLst>
          <pc:docMk/>
          <pc:sldMk cId="2266089104" sldId="309"/>
        </pc:sldMkLst>
        <pc:spChg chg="mod">
          <ac:chgData name="Ali, Syed Waqqas" userId="1b3a5f44-9498-4738-8c4e-8127257d744d" providerId="ADAL" clId="{846D3694-BF8F-444E-811B-81E7295FF8C9}" dt="2024-01-18T17:47:19.892" v="9511" actId="207"/>
          <ac:spMkLst>
            <pc:docMk/>
            <pc:sldMk cId="2266089104" sldId="309"/>
            <ac:spMk id="3" creationId="{B3B2A76D-3F08-9C2B-C3E3-4A25DA409F80}"/>
          </ac:spMkLst>
        </pc:spChg>
        <pc:spChg chg="mod">
          <ac:chgData name="Ali, Syed Waqqas" userId="1b3a5f44-9498-4738-8c4e-8127257d744d" providerId="ADAL" clId="{846D3694-BF8F-444E-811B-81E7295FF8C9}" dt="2024-01-18T17:19:48.691" v="7018" actId="1035"/>
          <ac:spMkLst>
            <pc:docMk/>
            <pc:sldMk cId="2266089104" sldId="309"/>
            <ac:spMk id="11" creationId="{6CBD0257-1D51-FBCD-B88C-4C964686F7FB}"/>
          </ac:spMkLst>
        </pc:spChg>
        <pc:spChg chg="mod">
          <ac:chgData name="Ali, Syed Waqqas" userId="1b3a5f44-9498-4738-8c4e-8127257d744d" providerId="ADAL" clId="{846D3694-BF8F-444E-811B-81E7295FF8C9}" dt="2024-01-18T17:19:48.691" v="7018" actId="1035"/>
          <ac:spMkLst>
            <pc:docMk/>
            <pc:sldMk cId="2266089104" sldId="309"/>
            <ac:spMk id="13" creationId="{B0675F9E-2DA4-E42C-70A4-29E15B7174D7}"/>
          </ac:spMkLst>
        </pc:spChg>
      </pc:sldChg>
      <pc:sldChg chg="addSp delSp modSp add mod">
        <pc:chgData name="Ali, Syed Waqqas" userId="1b3a5f44-9498-4738-8c4e-8127257d744d" providerId="ADAL" clId="{846D3694-BF8F-444E-811B-81E7295FF8C9}" dt="2024-01-18T17:01:02.601" v="6111" actId="20577"/>
        <pc:sldMkLst>
          <pc:docMk/>
          <pc:sldMk cId="1716953159" sldId="310"/>
        </pc:sldMkLst>
        <pc:spChg chg="add del mod">
          <ac:chgData name="Ali, Syed Waqqas" userId="1b3a5f44-9498-4738-8c4e-8127257d744d" providerId="ADAL" clId="{846D3694-BF8F-444E-811B-81E7295FF8C9}" dt="2024-01-18T16:58:42.902" v="5996" actId="478"/>
          <ac:spMkLst>
            <pc:docMk/>
            <pc:sldMk cId="1716953159" sldId="310"/>
            <ac:spMk id="3" creationId="{B3B2A76D-3F08-9C2B-C3E3-4A25DA409F80}"/>
          </ac:spMkLst>
        </pc:spChg>
        <pc:spChg chg="mod">
          <ac:chgData name="Ali, Syed Waqqas" userId="1b3a5f44-9498-4738-8c4e-8127257d744d" providerId="ADAL" clId="{846D3694-BF8F-444E-811B-81E7295FF8C9}" dt="2024-01-18T16:58:47.972" v="5997" actId="1076"/>
          <ac:spMkLst>
            <pc:docMk/>
            <pc:sldMk cId="1716953159" sldId="310"/>
            <ac:spMk id="11" creationId="{6CBD0257-1D51-FBCD-B88C-4C964686F7FB}"/>
          </ac:spMkLst>
        </pc:spChg>
        <pc:spChg chg="add mod">
          <ac:chgData name="Ali, Syed Waqqas" userId="1b3a5f44-9498-4738-8c4e-8127257d744d" providerId="ADAL" clId="{846D3694-BF8F-444E-811B-81E7295FF8C9}" dt="2024-01-18T17:00:11.526" v="6088" actId="20577"/>
          <ac:spMkLst>
            <pc:docMk/>
            <pc:sldMk cId="1716953159" sldId="310"/>
            <ac:spMk id="12" creationId="{2B6870F2-8294-9A66-E217-A322EAF22A7B}"/>
          </ac:spMkLst>
        </pc:spChg>
        <pc:spChg chg="mod">
          <ac:chgData name="Ali, Syed Waqqas" userId="1b3a5f44-9498-4738-8c4e-8127257d744d" providerId="ADAL" clId="{846D3694-BF8F-444E-811B-81E7295FF8C9}" dt="2024-01-18T16:58:47.972" v="5997" actId="1076"/>
          <ac:spMkLst>
            <pc:docMk/>
            <pc:sldMk cId="1716953159" sldId="310"/>
            <ac:spMk id="13" creationId="{B0675F9E-2DA4-E42C-70A4-29E15B7174D7}"/>
          </ac:spMkLst>
        </pc:spChg>
        <pc:spChg chg="add mod">
          <ac:chgData name="Ali, Syed Waqqas" userId="1b3a5f44-9498-4738-8c4e-8127257d744d" providerId="ADAL" clId="{846D3694-BF8F-444E-811B-81E7295FF8C9}" dt="2024-01-18T16:59:05.437" v="6007" actId="14100"/>
          <ac:spMkLst>
            <pc:docMk/>
            <pc:sldMk cId="1716953159" sldId="310"/>
            <ac:spMk id="15" creationId="{D8D150EF-862D-BBD8-BC7C-A12030EE1C0F}"/>
          </ac:spMkLst>
        </pc:spChg>
        <pc:spChg chg="add mod">
          <ac:chgData name="Ali, Syed Waqqas" userId="1b3a5f44-9498-4738-8c4e-8127257d744d" providerId="ADAL" clId="{846D3694-BF8F-444E-811B-81E7295FF8C9}" dt="2024-01-18T17:00:52.679" v="6104" actId="1076"/>
          <ac:spMkLst>
            <pc:docMk/>
            <pc:sldMk cId="1716953159" sldId="310"/>
            <ac:spMk id="18" creationId="{641F4CE2-4296-1C61-CFA3-04CE20BBDD2E}"/>
          </ac:spMkLst>
        </pc:spChg>
        <pc:spChg chg="add mod">
          <ac:chgData name="Ali, Syed Waqqas" userId="1b3a5f44-9498-4738-8c4e-8127257d744d" providerId="ADAL" clId="{846D3694-BF8F-444E-811B-81E7295FF8C9}" dt="2024-01-18T17:01:02.601" v="6111" actId="20577"/>
          <ac:spMkLst>
            <pc:docMk/>
            <pc:sldMk cId="1716953159" sldId="310"/>
            <ac:spMk id="19" creationId="{C23C9943-F4B6-DFAB-2C71-84817CE7307F}"/>
          </ac:spMkLst>
        </pc:spChg>
        <pc:cxnChg chg="add mod">
          <ac:chgData name="Ali, Syed Waqqas" userId="1b3a5f44-9498-4738-8c4e-8127257d744d" providerId="ADAL" clId="{846D3694-BF8F-444E-811B-81E7295FF8C9}" dt="2024-01-18T16:59:32.560" v="6019" actId="692"/>
          <ac:cxnSpMkLst>
            <pc:docMk/>
            <pc:sldMk cId="1716953159" sldId="310"/>
            <ac:cxnSpMk id="17" creationId="{28A68167-463A-F6C5-C002-45729F205F92}"/>
          </ac:cxnSpMkLst>
        </pc:cxnChg>
      </pc:sldChg>
      <pc:sldChg chg="del">
        <pc:chgData name="Ali, Syed Waqqas" userId="1b3a5f44-9498-4738-8c4e-8127257d744d" providerId="ADAL" clId="{846D3694-BF8F-444E-811B-81E7295FF8C9}" dt="2024-01-18T15:13:33.074" v="0" actId="47"/>
        <pc:sldMkLst>
          <pc:docMk/>
          <pc:sldMk cId="2235822090" sldId="310"/>
        </pc:sldMkLst>
      </pc:sldChg>
      <pc:sldChg chg="addSp modSp add mod">
        <pc:chgData name="Ali, Syed Waqqas" userId="1b3a5f44-9498-4738-8c4e-8127257d744d" providerId="ADAL" clId="{846D3694-BF8F-444E-811B-81E7295FF8C9}" dt="2024-01-18T17:02:10.219" v="6175" actId="692"/>
        <pc:sldMkLst>
          <pc:docMk/>
          <pc:sldMk cId="1463438703" sldId="311"/>
        </pc:sldMkLst>
        <pc:spChg chg="add mod">
          <ac:chgData name="Ali, Syed Waqqas" userId="1b3a5f44-9498-4738-8c4e-8127257d744d" providerId="ADAL" clId="{846D3694-BF8F-444E-811B-81E7295FF8C9}" dt="2024-01-18T17:01:10.890" v="6112"/>
          <ac:spMkLst>
            <pc:docMk/>
            <pc:sldMk cId="1463438703" sldId="311"/>
            <ac:spMk id="3" creationId="{9AAC0FFA-A44F-1DE1-4C33-C10DF370DE2B}"/>
          </ac:spMkLst>
        </pc:spChg>
        <pc:spChg chg="mod">
          <ac:chgData name="Ali, Syed Waqqas" userId="1b3a5f44-9498-4738-8c4e-8127257d744d" providerId="ADAL" clId="{846D3694-BF8F-444E-811B-81E7295FF8C9}" dt="2024-01-18T17:01:44.420" v="6154" actId="20577"/>
          <ac:spMkLst>
            <pc:docMk/>
            <pc:sldMk cId="1463438703" sldId="311"/>
            <ac:spMk id="10" creationId="{EB30D69E-E17C-F4B9-BD96-C7E7D76861D0}"/>
          </ac:spMkLst>
        </pc:spChg>
        <pc:spChg chg="mod">
          <ac:chgData name="Ali, Syed Waqqas" userId="1b3a5f44-9498-4738-8c4e-8127257d744d" providerId="ADAL" clId="{846D3694-BF8F-444E-811B-81E7295FF8C9}" dt="2024-01-18T17:01:40.117" v="6152" actId="20577"/>
          <ac:spMkLst>
            <pc:docMk/>
            <pc:sldMk cId="1463438703" sldId="311"/>
            <ac:spMk id="12" creationId="{2B6870F2-8294-9A66-E217-A322EAF22A7B}"/>
          </ac:spMkLst>
        </pc:spChg>
        <pc:spChg chg="add mod">
          <ac:chgData name="Ali, Syed Waqqas" userId="1b3a5f44-9498-4738-8c4e-8127257d744d" providerId="ADAL" clId="{846D3694-BF8F-444E-811B-81E7295FF8C9}" dt="2024-01-18T17:01:10.890" v="6112"/>
          <ac:spMkLst>
            <pc:docMk/>
            <pc:sldMk cId="1463438703" sldId="311"/>
            <ac:spMk id="16" creationId="{5B756ABA-5457-82B4-00D1-5D081FC457D3}"/>
          </ac:spMkLst>
        </pc:spChg>
        <pc:spChg chg="add mod">
          <ac:chgData name="Ali, Syed Waqqas" userId="1b3a5f44-9498-4738-8c4e-8127257d744d" providerId="ADAL" clId="{846D3694-BF8F-444E-811B-81E7295FF8C9}" dt="2024-01-18T17:01:51.568" v="6162" actId="20577"/>
          <ac:spMkLst>
            <pc:docMk/>
            <pc:sldMk cId="1463438703" sldId="311"/>
            <ac:spMk id="18" creationId="{E17671D7-8948-D699-13DF-83310DE6BEAB}"/>
          </ac:spMkLst>
        </pc:spChg>
        <pc:cxnChg chg="add mod">
          <ac:chgData name="Ali, Syed Waqqas" userId="1b3a5f44-9498-4738-8c4e-8127257d744d" providerId="ADAL" clId="{846D3694-BF8F-444E-811B-81E7295FF8C9}" dt="2024-01-18T17:02:10.219" v="6175" actId="692"/>
          <ac:cxnSpMkLst>
            <pc:docMk/>
            <pc:sldMk cId="1463438703" sldId="311"/>
            <ac:cxnSpMk id="19" creationId="{D21B7BE1-D5DB-93A2-8D07-D27126774A8B}"/>
          </ac:cxnSpMkLst>
        </pc:cxnChg>
      </pc:sldChg>
      <pc:sldChg chg="del">
        <pc:chgData name="Ali, Syed Waqqas" userId="1b3a5f44-9498-4738-8c4e-8127257d744d" providerId="ADAL" clId="{846D3694-BF8F-444E-811B-81E7295FF8C9}" dt="2024-01-18T15:13:33.074" v="0" actId="47"/>
        <pc:sldMkLst>
          <pc:docMk/>
          <pc:sldMk cId="3082880986" sldId="311"/>
        </pc:sldMkLst>
      </pc:sldChg>
      <pc:sldChg chg="addSp modSp add mod">
        <pc:chgData name="Ali, Syed Waqqas" userId="1b3a5f44-9498-4738-8c4e-8127257d744d" providerId="ADAL" clId="{846D3694-BF8F-444E-811B-81E7295FF8C9}" dt="2024-01-18T17:02:54.841" v="6234" actId="20577"/>
        <pc:sldMkLst>
          <pc:docMk/>
          <pc:sldMk cId="274262796" sldId="312"/>
        </pc:sldMkLst>
        <pc:spChg chg="mod">
          <ac:chgData name="Ali, Syed Waqqas" userId="1b3a5f44-9498-4738-8c4e-8127257d744d" providerId="ADAL" clId="{846D3694-BF8F-444E-811B-81E7295FF8C9}" dt="2024-01-18T17:02:51.781" v="6232" actId="20577"/>
          <ac:spMkLst>
            <pc:docMk/>
            <pc:sldMk cId="274262796" sldId="312"/>
            <ac:spMk id="10" creationId="{EB30D69E-E17C-F4B9-BD96-C7E7D76861D0}"/>
          </ac:spMkLst>
        </pc:spChg>
        <pc:spChg chg="mod">
          <ac:chgData name="Ali, Syed Waqqas" userId="1b3a5f44-9498-4738-8c4e-8127257d744d" providerId="ADAL" clId="{846D3694-BF8F-444E-811B-81E7295FF8C9}" dt="2024-01-18T17:02:34.445" v="6186" actId="20577"/>
          <ac:spMkLst>
            <pc:docMk/>
            <pc:sldMk cId="274262796" sldId="312"/>
            <ac:spMk id="12" creationId="{2B6870F2-8294-9A66-E217-A322EAF22A7B}"/>
          </ac:spMkLst>
        </pc:spChg>
        <pc:spChg chg="mod">
          <ac:chgData name="Ali, Syed Waqqas" userId="1b3a5f44-9498-4738-8c4e-8127257d744d" providerId="ADAL" clId="{846D3694-BF8F-444E-811B-81E7295FF8C9}" dt="2024-01-18T17:02:39.149" v="6226" actId="1036"/>
          <ac:spMkLst>
            <pc:docMk/>
            <pc:sldMk cId="274262796" sldId="312"/>
            <ac:spMk id="18" creationId="{E17671D7-8948-D699-13DF-83310DE6BEAB}"/>
          </ac:spMkLst>
        </pc:spChg>
        <pc:spChg chg="add mod">
          <ac:chgData name="Ali, Syed Waqqas" userId="1b3a5f44-9498-4738-8c4e-8127257d744d" providerId="ADAL" clId="{846D3694-BF8F-444E-811B-81E7295FF8C9}" dt="2024-01-18T17:02:45.233" v="6228" actId="1076"/>
          <ac:spMkLst>
            <pc:docMk/>
            <pc:sldMk cId="274262796" sldId="312"/>
            <ac:spMk id="20" creationId="{C503F365-7BE3-14A5-7D67-BC18D9DFDEFC}"/>
          </ac:spMkLst>
        </pc:spChg>
        <pc:spChg chg="add mod">
          <ac:chgData name="Ali, Syed Waqqas" userId="1b3a5f44-9498-4738-8c4e-8127257d744d" providerId="ADAL" clId="{846D3694-BF8F-444E-811B-81E7295FF8C9}" dt="2024-01-18T17:02:54.841" v="6234" actId="20577"/>
          <ac:spMkLst>
            <pc:docMk/>
            <pc:sldMk cId="274262796" sldId="312"/>
            <ac:spMk id="21" creationId="{59822ED8-A477-66E0-3BEC-B72F3F9462B2}"/>
          </ac:spMkLst>
        </pc:spChg>
      </pc:sldChg>
      <pc:sldChg chg="del">
        <pc:chgData name="Ali, Syed Waqqas" userId="1b3a5f44-9498-4738-8c4e-8127257d744d" providerId="ADAL" clId="{846D3694-BF8F-444E-811B-81E7295FF8C9}" dt="2024-01-18T15:13:33.074" v="0" actId="47"/>
        <pc:sldMkLst>
          <pc:docMk/>
          <pc:sldMk cId="2966130263" sldId="312"/>
        </pc:sldMkLst>
      </pc:sldChg>
      <pc:sldChg chg="del">
        <pc:chgData name="Ali, Syed Waqqas" userId="1b3a5f44-9498-4738-8c4e-8127257d744d" providerId="ADAL" clId="{846D3694-BF8F-444E-811B-81E7295FF8C9}" dt="2024-01-18T15:13:33.074" v="0" actId="47"/>
        <pc:sldMkLst>
          <pc:docMk/>
          <pc:sldMk cId="904861003" sldId="313"/>
        </pc:sldMkLst>
      </pc:sldChg>
      <pc:sldChg chg="modSp add mod">
        <pc:chgData name="Ali, Syed Waqqas" userId="1b3a5f44-9498-4738-8c4e-8127257d744d" providerId="ADAL" clId="{846D3694-BF8F-444E-811B-81E7295FF8C9}" dt="2024-01-18T17:03:08.507" v="6251" actId="20577"/>
        <pc:sldMkLst>
          <pc:docMk/>
          <pc:sldMk cId="3864105148" sldId="313"/>
        </pc:sldMkLst>
        <pc:spChg chg="mod">
          <ac:chgData name="Ali, Syed Waqqas" userId="1b3a5f44-9498-4738-8c4e-8127257d744d" providerId="ADAL" clId="{846D3694-BF8F-444E-811B-81E7295FF8C9}" dt="2024-01-18T17:03:08.507" v="6251" actId="20577"/>
          <ac:spMkLst>
            <pc:docMk/>
            <pc:sldMk cId="3864105148" sldId="313"/>
            <ac:spMk id="12" creationId="{2B6870F2-8294-9A66-E217-A322EAF22A7B}"/>
          </ac:spMkLst>
        </pc:spChg>
      </pc:sldChg>
      <pc:sldChg chg="addSp delSp modSp add mod">
        <pc:chgData name="Ali, Syed Waqqas" userId="1b3a5f44-9498-4738-8c4e-8127257d744d" providerId="ADAL" clId="{846D3694-BF8F-444E-811B-81E7295FF8C9}" dt="2024-01-18T17:48:03.259" v="9517" actId="20577"/>
        <pc:sldMkLst>
          <pc:docMk/>
          <pc:sldMk cId="1354805594" sldId="314"/>
        </pc:sldMkLst>
        <pc:spChg chg="mod">
          <ac:chgData name="Ali, Syed Waqqas" userId="1b3a5f44-9498-4738-8c4e-8127257d744d" providerId="ADAL" clId="{846D3694-BF8F-444E-811B-81E7295FF8C9}" dt="2024-01-18T17:04:20.390" v="6305" actId="692"/>
          <ac:spMkLst>
            <pc:docMk/>
            <pc:sldMk cId="1354805594" sldId="314"/>
            <ac:spMk id="10" creationId="{EB30D69E-E17C-F4B9-BD96-C7E7D76861D0}"/>
          </ac:spMkLst>
        </pc:spChg>
        <pc:spChg chg="mod">
          <ac:chgData name="Ali, Syed Waqqas" userId="1b3a5f44-9498-4738-8c4e-8127257d744d" providerId="ADAL" clId="{846D3694-BF8F-444E-811B-81E7295FF8C9}" dt="2024-01-18T17:48:03.259" v="9517" actId="20577"/>
          <ac:spMkLst>
            <pc:docMk/>
            <pc:sldMk cId="1354805594" sldId="314"/>
            <ac:spMk id="12" creationId="{2B6870F2-8294-9A66-E217-A322EAF22A7B}"/>
          </ac:spMkLst>
        </pc:spChg>
        <pc:spChg chg="add mod">
          <ac:chgData name="Ali, Syed Waqqas" userId="1b3a5f44-9498-4738-8c4e-8127257d744d" providerId="ADAL" clId="{846D3694-BF8F-444E-811B-81E7295FF8C9}" dt="2024-01-18T17:03:55.982" v="6293" actId="1076"/>
          <ac:spMkLst>
            <pc:docMk/>
            <pc:sldMk cId="1354805594" sldId="314"/>
            <ac:spMk id="25" creationId="{0071BFC6-B795-4A5D-CB14-B299B47786EE}"/>
          </ac:spMkLst>
        </pc:spChg>
        <pc:spChg chg="add mod">
          <ac:chgData name="Ali, Syed Waqqas" userId="1b3a5f44-9498-4738-8c4e-8127257d744d" providerId="ADAL" clId="{846D3694-BF8F-444E-811B-81E7295FF8C9}" dt="2024-01-18T17:04:42.624" v="6316" actId="1076"/>
          <ac:spMkLst>
            <pc:docMk/>
            <pc:sldMk cId="1354805594" sldId="314"/>
            <ac:spMk id="26" creationId="{DF722524-C66C-0169-B196-75228A793967}"/>
          </ac:spMkLst>
        </pc:spChg>
        <pc:spChg chg="add mod">
          <ac:chgData name="Ali, Syed Waqqas" userId="1b3a5f44-9498-4738-8c4e-8127257d744d" providerId="ADAL" clId="{846D3694-BF8F-444E-811B-81E7295FF8C9}" dt="2024-01-18T17:05:04.606" v="6321" actId="1076"/>
          <ac:spMkLst>
            <pc:docMk/>
            <pc:sldMk cId="1354805594" sldId="314"/>
            <ac:spMk id="27" creationId="{A0A48018-EE42-6D28-DE4F-B806C1AED013}"/>
          </ac:spMkLst>
        </pc:spChg>
        <pc:spChg chg="add mod">
          <ac:chgData name="Ali, Syed Waqqas" userId="1b3a5f44-9498-4738-8c4e-8127257d744d" providerId="ADAL" clId="{846D3694-BF8F-444E-811B-81E7295FF8C9}" dt="2024-01-18T17:05:13.217" v="6330" actId="692"/>
          <ac:spMkLst>
            <pc:docMk/>
            <pc:sldMk cId="1354805594" sldId="314"/>
            <ac:spMk id="30" creationId="{AF3C5728-D60A-82BE-E24E-F9226790D0C3}"/>
          </ac:spMkLst>
        </pc:spChg>
        <pc:cxnChg chg="mod">
          <ac:chgData name="Ali, Syed Waqqas" userId="1b3a5f44-9498-4738-8c4e-8127257d744d" providerId="ADAL" clId="{846D3694-BF8F-444E-811B-81E7295FF8C9}" dt="2024-01-18T17:03:22.119" v="6253" actId="1076"/>
          <ac:cxnSpMkLst>
            <pc:docMk/>
            <pc:sldMk cId="1354805594" sldId="314"/>
            <ac:cxnSpMk id="17" creationId="{28A68167-463A-F6C5-C002-45729F205F92}"/>
          </ac:cxnSpMkLst>
        </pc:cxnChg>
        <pc:cxnChg chg="mod">
          <ac:chgData name="Ali, Syed Waqqas" userId="1b3a5f44-9498-4738-8c4e-8127257d744d" providerId="ADAL" clId="{846D3694-BF8F-444E-811B-81E7295FF8C9}" dt="2024-01-18T17:06:12.471" v="6366" actId="14100"/>
          <ac:cxnSpMkLst>
            <pc:docMk/>
            <pc:sldMk cId="1354805594" sldId="314"/>
            <ac:cxnSpMk id="19" creationId="{D21B7BE1-D5DB-93A2-8D07-D27126774A8B}"/>
          </ac:cxnSpMkLst>
        </pc:cxnChg>
        <pc:cxnChg chg="add del mod">
          <ac:chgData name="Ali, Syed Waqqas" userId="1b3a5f44-9498-4738-8c4e-8127257d744d" providerId="ADAL" clId="{846D3694-BF8F-444E-811B-81E7295FF8C9}" dt="2024-01-18T17:03:42.606" v="6256" actId="478"/>
          <ac:cxnSpMkLst>
            <pc:docMk/>
            <pc:sldMk cId="1354805594" sldId="314"/>
            <ac:cxnSpMk id="23" creationId="{26935265-D2A3-4ABC-7EFF-2DE1CBC89F48}"/>
          </ac:cxnSpMkLst>
        </pc:cxnChg>
        <pc:cxnChg chg="add del mod">
          <ac:chgData name="Ali, Syed Waqqas" userId="1b3a5f44-9498-4738-8c4e-8127257d744d" providerId="ADAL" clId="{846D3694-BF8F-444E-811B-81E7295FF8C9}" dt="2024-01-18T17:04:51.332" v="6319" actId="478"/>
          <ac:cxnSpMkLst>
            <pc:docMk/>
            <pc:sldMk cId="1354805594" sldId="314"/>
            <ac:cxnSpMk id="29" creationId="{4B9C59D9-A7A0-4CC4-2747-43F99D7604C7}"/>
          </ac:cxnSpMkLst>
        </pc:cxnChg>
      </pc:sldChg>
      <pc:sldChg chg="del">
        <pc:chgData name="Ali, Syed Waqqas" userId="1b3a5f44-9498-4738-8c4e-8127257d744d" providerId="ADAL" clId="{846D3694-BF8F-444E-811B-81E7295FF8C9}" dt="2024-01-18T15:13:33.074" v="0" actId="47"/>
        <pc:sldMkLst>
          <pc:docMk/>
          <pc:sldMk cId="2713663424" sldId="314"/>
        </pc:sldMkLst>
      </pc:sldChg>
      <pc:sldChg chg="del">
        <pc:chgData name="Ali, Syed Waqqas" userId="1b3a5f44-9498-4738-8c4e-8127257d744d" providerId="ADAL" clId="{846D3694-BF8F-444E-811B-81E7295FF8C9}" dt="2024-01-18T15:13:33.074" v="0" actId="47"/>
        <pc:sldMkLst>
          <pc:docMk/>
          <pc:sldMk cId="1759010762" sldId="315"/>
        </pc:sldMkLst>
      </pc:sldChg>
      <pc:sldChg chg="addSp delSp modSp add mod">
        <pc:chgData name="Ali, Syed Waqqas" userId="1b3a5f44-9498-4738-8c4e-8127257d744d" providerId="ADAL" clId="{846D3694-BF8F-444E-811B-81E7295FF8C9}" dt="2024-01-18T17:23:51.331" v="7201" actId="20577"/>
        <pc:sldMkLst>
          <pc:docMk/>
          <pc:sldMk cId="2295569670" sldId="315"/>
        </pc:sldMkLst>
        <pc:spChg chg="mod">
          <ac:chgData name="Ali, Syed Waqqas" userId="1b3a5f44-9498-4738-8c4e-8127257d744d" providerId="ADAL" clId="{846D3694-BF8F-444E-811B-81E7295FF8C9}" dt="2024-01-18T17:23:51.331" v="7201" actId="20577"/>
          <ac:spMkLst>
            <pc:docMk/>
            <pc:sldMk cId="2295569670" sldId="315"/>
            <ac:spMk id="2" creationId="{0F38800C-8A7D-E150-1D69-4C942110B9A3}"/>
          </ac:spMkLst>
        </pc:spChg>
        <pc:spChg chg="del">
          <ac:chgData name="Ali, Syed Waqqas" userId="1b3a5f44-9498-4738-8c4e-8127257d744d" providerId="ADAL" clId="{846D3694-BF8F-444E-811B-81E7295FF8C9}" dt="2024-01-18T17:07:26.746" v="6437" actId="22"/>
          <ac:spMkLst>
            <pc:docMk/>
            <pc:sldMk cId="2295569670" sldId="315"/>
            <ac:spMk id="3" creationId="{B3B2A76D-3F08-9C2B-C3E3-4A25DA409F80}"/>
          </ac:spMkLst>
        </pc:spChg>
        <pc:spChg chg="mod">
          <ac:chgData name="Ali, Syed Waqqas" userId="1b3a5f44-9498-4738-8c4e-8127257d744d" providerId="ADAL" clId="{846D3694-BF8F-444E-811B-81E7295FF8C9}" dt="2024-01-18T17:07:16.394" v="6436" actId="20577"/>
          <ac:spMkLst>
            <pc:docMk/>
            <pc:sldMk cId="2295569670" sldId="315"/>
            <ac:spMk id="8" creationId="{0B58A229-77C1-434D-D9A7-9FF908E4DB29}"/>
          </ac:spMkLst>
        </pc:spChg>
        <pc:picChg chg="add mod ord">
          <ac:chgData name="Ali, Syed Waqqas" userId="1b3a5f44-9498-4738-8c4e-8127257d744d" providerId="ADAL" clId="{846D3694-BF8F-444E-811B-81E7295FF8C9}" dt="2024-01-18T17:07:26.746" v="6437" actId="22"/>
          <ac:picMkLst>
            <pc:docMk/>
            <pc:sldMk cId="2295569670" sldId="315"/>
            <ac:picMk id="10" creationId="{A3D94087-A69C-9327-AABC-09CFB080DCF2}"/>
          </ac:picMkLst>
        </pc:picChg>
      </pc:sldChg>
      <pc:sldChg chg="modSp add mod">
        <pc:chgData name="Ali, Syed Waqqas" userId="1b3a5f44-9498-4738-8c4e-8127257d744d" providerId="ADAL" clId="{846D3694-BF8F-444E-811B-81E7295FF8C9}" dt="2024-01-18T17:50:31.671" v="9572" actId="403"/>
        <pc:sldMkLst>
          <pc:docMk/>
          <pc:sldMk cId="1604013831" sldId="316"/>
        </pc:sldMkLst>
        <pc:spChg chg="mod">
          <ac:chgData name="Ali, Syed Waqqas" userId="1b3a5f44-9498-4738-8c4e-8127257d744d" providerId="ADAL" clId="{846D3694-BF8F-444E-811B-81E7295FF8C9}" dt="2024-01-18T17:09:52.615" v="6518" actId="20577"/>
          <ac:spMkLst>
            <pc:docMk/>
            <pc:sldMk cId="1604013831" sldId="316"/>
            <ac:spMk id="2" creationId="{B5D19C15-72DF-16C9-E8B1-668BC2A4A015}"/>
          </ac:spMkLst>
        </pc:spChg>
        <pc:spChg chg="mod">
          <ac:chgData name="Ali, Syed Waqqas" userId="1b3a5f44-9498-4738-8c4e-8127257d744d" providerId="ADAL" clId="{846D3694-BF8F-444E-811B-81E7295FF8C9}" dt="2024-01-18T17:50:31.671" v="9572" actId="403"/>
          <ac:spMkLst>
            <pc:docMk/>
            <pc:sldMk cId="1604013831" sldId="316"/>
            <ac:spMk id="3" creationId="{9E2D5A4E-DA17-E69B-4A49-20131568FACA}"/>
          </ac:spMkLst>
        </pc:spChg>
      </pc:sldChg>
      <pc:sldChg chg="del">
        <pc:chgData name="Ali, Syed Waqqas" userId="1b3a5f44-9498-4738-8c4e-8127257d744d" providerId="ADAL" clId="{846D3694-BF8F-444E-811B-81E7295FF8C9}" dt="2024-01-18T15:13:33.074" v="0" actId="47"/>
        <pc:sldMkLst>
          <pc:docMk/>
          <pc:sldMk cId="2977444163" sldId="316"/>
        </pc:sldMkLst>
      </pc:sldChg>
      <pc:sldChg chg="del">
        <pc:chgData name="Ali, Syed Waqqas" userId="1b3a5f44-9498-4738-8c4e-8127257d744d" providerId="ADAL" clId="{846D3694-BF8F-444E-811B-81E7295FF8C9}" dt="2024-01-18T15:13:33.074" v="0" actId="47"/>
        <pc:sldMkLst>
          <pc:docMk/>
          <pc:sldMk cId="3337467033" sldId="317"/>
        </pc:sldMkLst>
      </pc:sldChg>
      <pc:sldChg chg="modSp add mod">
        <pc:chgData name="Ali, Syed Waqqas" userId="1b3a5f44-9498-4738-8c4e-8127257d744d" providerId="ADAL" clId="{846D3694-BF8F-444E-811B-81E7295FF8C9}" dt="2024-01-18T17:11:10.473" v="6577" actId="20577"/>
        <pc:sldMkLst>
          <pc:docMk/>
          <pc:sldMk cId="3352636357" sldId="317"/>
        </pc:sldMkLst>
        <pc:spChg chg="mod">
          <ac:chgData name="Ali, Syed Waqqas" userId="1b3a5f44-9498-4738-8c4e-8127257d744d" providerId="ADAL" clId="{846D3694-BF8F-444E-811B-81E7295FF8C9}" dt="2024-01-18T17:11:10.473" v="6577" actId="20577"/>
          <ac:spMkLst>
            <pc:docMk/>
            <pc:sldMk cId="3352636357" sldId="317"/>
            <ac:spMk id="2" creationId="{B5D19C15-72DF-16C9-E8B1-668BC2A4A015}"/>
          </ac:spMkLst>
        </pc:spChg>
      </pc:sldChg>
      <pc:sldChg chg="modSp add mod">
        <pc:chgData name="Ali, Syed Waqqas" userId="1b3a5f44-9498-4738-8c4e-8127257d744d" providerId="ADAL" clId="{846D3694-BF8F-444E-811B-81E7295FF8C9}" dt="2024-01-18T17:27:51.165" v="7690" actId="20577"/>
        <pc:sldMkLst>
          <pc:docMk/>
          <pc:sldMk cId="2252235397" sldId="318"/>
        </pc:sldMkLst>
        <pc:spChg chg="mod">
          <ac:chgData name="Ali, Syed Waqqas" userId="1b3a5f44-9498-4738-8c4e-8127257d744d" providerId="ADAL" clId="{846D3694-BF8F-444E-811B-81E7295FF8C9}" dt="2024-01-18T17:11:38.772" v="6597" actId="20577"/>
          <ac:spMkLst>
            <pc:docMk/>
            <pc:sldMk cId="2252235397" sldId="318"/>
            <ac:spMk id="2" creationId="{0F38800C-8A7D-E150-1D69-4C942110B9A3}"/>
          </ac:spMkLst>
        </pc:spChg>
        <pc:spChg chg="mod">
          <ac:chgData name="Ali, Syed Waqqas" userId="1b3a5f44-9498-4738-8c4e-8127257d744d" providerId="ADAL" clId="{846D3694-BF8F-444E-811B-81E7295FF8C9}" dt="2024-01-18T17:27:51.165" v="7690" actId="20577"/>
          <ac:spMkLst>
            <pc:docMk/>
            <pc:sldMk cId="2252235397" sldId="318"/>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4262506321" sldId="318"/>
        </pc:sldMkLst>
      </pc:sldChg>
      <pc:sldChg chg="modSp add mod">
        <pc:chgData name="Ali, Syed Waqqas" userId="1b3a5f44-9498-4738-8c4e-8127257d744d" providerId="ADAL" clId="{846D3694-BF8F-444E-811B-81E7295FF8C9}" dt="2024-01-18T17:18:50.195" v="6985" actId="20577"/>
        <pc:sldMkLst>
          <pc:docMk/>
          <pc:sldMk cId="2558337031" sldId="319"/>
        </pc:sldMkLst>
        <pc:spChg chg="mod">
          <ac:chgData name="Ali, Syed Waqqas" userId="1b3a5f44-9498-4738-8c4e-8127257d744d" providerId="ADAL" clId="{846D3694-BF8F-444E-811B-81E7295FF8C9}" dt="2024-01-18T17:18:50.195" v="6985" actId="20577"/>
          <ac:spMkLst>
            <pc:docMk/>
            <pc:sldMk cId="2558337031" sldId="319"/>
            <ac:spMk id="2" creationId="{B5D19C15-72DF-16C9-E8B1-668BC2A4A015}"/>
          </ac:spMkLst>
        </pc:spChg>
      </pc:sldChg>
      <pc:sldChg chg="del">
        <pc:chgData name="Ali, Syed Waqqas" userId="1b3a5f44-9498-4738-8c4e-8127257d744d" providerId="ADAL" clId="{846D3694-BF8F-444E-811B-81E7295FF8C9}" dt="2024-01-18T15:13:33.074" v="0" actId="47"/>
        <pc:sldMkLst>
          <pc:docMk/>
          <pc:sldMk cId="3353584233" sldId="319"/>
        </pc:sldMkLst>
      </pc:sldChg>
      <pc:sldChg chg="del">
        <pc:chgData name="Ali, Syed Waqqas" userId="1b3a5f44-9498-4738-8c4e-8127257d744d" providerId="ADAL" clId="{846D3694-BF8F-444E-811B-81E7295FF8C9}" dt="2024-01-18T15:13:33.074" v="0" actId="47"/>
        <pc:sldMkLst>
          <pc:docMk/>
          <pc:sldMk cId="3139586653" sldId="320"/>
        </pc:sldMkLst>
      </pc:sldChg>
      <pc:sldChg chg="modSp add mod">
        <pc:chgData name="Ali, Syed Waqqas" userId="1b3a5f44-9498-4738-8c4e-8127257d744d" providerId="ADAL" clId="{846D3694-BF8F-444E-811B-81E7295FF8C9}" dt="2024-01-18T17:23:32.266" v="7182" actId="20577"/>
        <pc:sldMkLst>
          <pc:docMk/>
          <pc:sldMk cId="3623815398" sldId="320"/>
        </pc:sldMkLst>
        <pc:spChg chg="mod">
          <ac:chgData name="Ali, Syed Waqqas" userId="1b3a5f44-9498-4738-8c4e-8127257d744d" providerId="ADAL" clId="{846D3694-BF8F-444E-811B-81E7295FF8C9}" dt="2024-01-18T17:21:47.008" v="7030" actId="20577"/>
          <ac:spMkLst>
            <pc:docMk/>
            <pc:sldMk cId="3623815398" sldId="320"/>
            <ac:spMk id="2" creationId="{0F38800C-8A7D-E150-1D69-4C942110B9A3}"/>
          </ac:spMkLst>
        </pc:spChg>
        <pc:spChg chg="mod">
          <ac:chgData name="Ali, Syed Waqqas" userId="1b3a5f44-9498-4738-8c4e-8127257d744d" providerId="ADAL" clId="{846D3694-BF8F-444E-811B-81E7295FF8C9}" dt="2024-01-18T17:23:32.266" v="7182" actId="20577"/>
          <ac:spMkLst>
            <pc:docMk/>
            <pc:sldMk cId="3623815398" sldId="320"/>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2121719857" sldId="321"/>
        </pc:sldMkLst>
      </pc:sldChg>
      <pc:sldChg chg="modSp add mod">
        <pc:chgData name="Ali, Syed Waqqas" userId="1b3a5f44-9498-4738-8c4e-8127257d744d" providerId="ADAL" clId="{846D3694-BF8F-444E-811B-81E7295FF8C9}" dt="2024-01-18T17:37:36.214" v="8719" actId="20577"/>
        <pc:sldMkLst>
          <pc:docMk/>
          <pc:sldMk cId="2770873912" sldId="321"/>
        </pc:sldMkLst>
        <pc:spChg chg="mod">
          <ac:chgData name="Ali, Syed Waqqas" userId="1b3a5f44-9498-4738-8c4e-8127257d744d" providerId="ADAL" clId="{846D3694-BF8F-444E-811B-81E7295FF8C9}" dt="2024-01-18T17:37:36.214" v="8719" actId="20577"/>
          <ac:spMkLst>
            <pc:docMk/>
            <pc:sldMk cId="2770873912" sldId="321"/>
            <ac:spMk id="3" creationId="{B3B2A76D-3F08-9C2B-C3E3-4A25DA409F80}"/>
          </ac:spMkLst>
        </pc:spChg>
      </pc:sldChg>
      <pc:sldChg chg="modSp add mod">
        <pc:chgData name="Ali, Syed Waqqas" userId="1b3a5f44-9498-4738-8c4e-8127257d744d" providerId="ADAL" clId="{846D3694-BF8F-444E-811B-81E7295FF8C9}" dt="2024-01-18T17:50:08.879" v="9569" actId="207"/>
        <pc:sldMkLst>
          <pc:docMk/>
          <pc:sldMk cId="66409819" sldId="322"/>
        </pc:sldMkLst>
        <pc:spChg chg="mod">
          <ac:chgData name="Ali, Syed Waqqas" userId="1b3a5f44-9498-4738-8c4e-8127257d744d" providerId="ADAL" clId="{846D3694-BF8F-444E-811B-81E7295FF8C9}" dt="2024-01-18T17:49:08.510" v="9555" actId="20577"/>
          <ac:spMkLst>
            <pc:docMk/>
            <pc:sldMk cId="66409819" sldId="322"/>
            <ac:spMk id="2" creationId="{0F38800C-8A7D-E150-1D69-4C942110B9A3}"/>
          </ac:spMkLst>
        </pc:spChg>
        <pc:spChg chg="mod">
          <ac:chgData name="Ali, Syed Waqqas" userId="1b3a5f44-9498-4738-8c4e-8127257d744d" providerId="ADAL" clId="{846D3694-BF8F-444E-811B-81E7295FF8C9}" dt="2024-01-18T17:50:08.879" v="9569" actId="207"/>
          <ac:spMkLst>
            <pc:docMk/>
            <pc:sldMk cId="66409819" sldId="322"/>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592067340" sldId="322"/>
        </pc:sldMkLst>
      </pc:sldChg>
      <pc:sldChg chg="modSp add mod">
        <pc:chgData name="Ali, Syed Waqqas" userId="1b3a5f44-9498-4738-8c4e-8127257d744d" providerId="ADAL" clId="{846D3694-BF8F-444E-811B-81E7295FF8C9}" dt="2024-01-18T17:50:15.248" v="9570" actId="207"/>
        <pc:sldMkLst>
          <pc:docMk/>
          <pc:sldMk cId="3892100680" sldId="323"/>
        </pc:sldMkLst>
        <pc:spChg chg="mod">
          <ac:chgData name="Ali, Syed Waqqas" userId="1b3a5f44-9498-4738-8c4e-8127257d744d" providerId="ADAL" clId="{846D3694-BF8F-444E-811B-81E7295FF8C9}" dt="2024-01-18T17:49:04.865" v="9554" actId="20577"/>
          <ac:spMkLst>
            <pc:docMk/>
            <pc:sldMk cId="3892100680" sldId="323"/>
            <ac:spMk id="2" creationId="{0F38800C-8A7D-E150-1D69-4C942110B9A3}"/>
          </ac:spMkLst>
        </pc:spChg>
        <pc:spChg chg="mod">
          <ac:chgData name="Ali, Syed Waqqas" userId="1b3a5f44-9498-4738-8c4e-8127257d744d" providerId="ADAL" clId="{846D3694-BF8F-444E-811B-81E7295FF8C9}" dt="2024-01-18T17:50:15.248" v="9570" actId="207"/>
          <ac:spMkLst>
            <pc:docMk/>
            <pc:sldMk cId="3892100680" sldId="323"/>
            <ac:spMk id="3" creationId="{B3B2A76D-3F08-9C2B-C3E3-4A25DA409F80}"/>
          </ac:spMkLst>
        </pc:spChg>
        <pc:spChg chg="mod">
          <ac:chgData name="Ali, Syed Waqqas" userId="1b3a5f44-9498-4738-8c4e-8127257d744d" providerId="ADAL" clId="{846D3694-BF8F-444E-811B-81E7295FF8C9}" dt="2024-01-18T17:27:00.370" v="7649" actId="20577"/>
          <ac:spMkLst>
            <pc:docMk/>
            <pc:sldMk cId="3892100680" sldId="323"/>
            <ac:spMk id="8" creationId="{0B58A229-77C1-434D-D9A7-9FF908E4DB29}"/>
          </ac:spMkLst>
        </pc:spChg>
      </pc:sldChg>
      <pc:sldChg chg="del">
        <pc:chgData name="Ali, Syed Waqqas" userId="1b3a5f44-9498-4738-8c4e-8127257d744d" providerId="ADAL" clId="{846D3694-BF8F-444E-811B-81E7295FF8C9}" dt="2024-01-18T15:13:33.074" v="0" actId="47"/>
        <pc:sldMkLst>
          <pc:docMk/>
          <pc:sldMk cId="4201322816" sldId="323"/>
        </pc:sldMkLst>
      </pc:sldChg>
      <pc:sldChg chg="modSp add mod">
        <pc:chgData name="Ali, Syed Waqqas" userId="1b3a5f44-9498-4738-8c4e-8127257d744d" providerId="ADAL" clId="{846D3694-BF8F-444E-811B-81E7295FF8C9}" dt="2024-01-18T17:27:59.356" v="7708" actId="114"/>
        <pc:sldMkLst>
          <pc:docMk/>
          <pc:sldMk cId="1346308680" sldId="324"/>
        </pc:sldMkLst>
        <pc:spChg chg="mod">
          <ac:chgData name="Ali, Syed Waqqas" userId="1b3a5f44-9498-4738-8c4e-8127257d744d" providerId="ADAL" clId="{846D3694-BF8F-444E-811B-81E7295FF8C9}" dt="2024-01-18T17:27:59.356" v="7708" actId="114"/>
          <ac:spMkLst>
            <pc:docMk/>
            <pc:sldMk cId="1346308680" sldId="324"/>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3007244123" sldId="324"/>
        </pc:sldMkLst>
      </pc:sldChg>
      <pc:sldChg chg="del">
        <pc:chgData name="Ali, Syed Waqqas" userId="1b3a5f44-9498-4738-8c4e-8127257d744d" providerId="ADAL" clId="{846D3694-BF8F-444E-811B-81E7295FF8C9}" dt="2024-01-18T15:13:33.074" v="0" actId="47"/>
        <pc:sldMkLst>
          <pc:docMk/>
          <pc:sldMk cId="342013463" sldId="325"/>
        </pc:sldMkLst>
      </pc:sldChg>
      <pc:sldChg chg="modSp add mod">
        <pc:chgData name="Ali, Syed Waqqas" userId="1b3a5f44-9498-4738-8c4e-8127257d744d" providerId="ADAL" clId="{846D3694-BF8F-444E-811B-81E7295FF8C9}" dt="2024-01-18T17:29:15.856" v="7734" actId="20577"/>
        <pc:sldMkLst>
          <pc:docMk/>
          <pc:sldMk cId="3391165367" sldId="325"/>
        </pc:sldMkLst>
        <pc:spChg chg="mod">
          <ac:chgData name="Ali, Syed Waqqas" userId="1b3a5f44-9498-4738-8c4e-8127257d744d" providerId="ADAL" clId="{846D3694-BF8F-444E-811B-81E7295FF8C9}" dt="2024-01-18T17:29:15.856" v="7734" actId="20577"/>
          <ac:spMkLst>
            <pc:docMk/>
            <pc:sldMk cId="3391165367" sldId="325"/>
            <ac:spMk id="2" creationId="{B5D19C15-72DF-16C9-E8B1-668BC2A4A015}"/>
          </ac:spMkLst>
        </pc:spChg>
      </pc:sldChg>
      <pc:sldChg chg="del">
        <pc:chgData name="Ali, Syed Waqqas" userId="1b3a5f44-9498-4738-8c4e-8127257d744d" providerId="ADAL" clId="{846D3694-BF8F-444E-811B-81E7295FF8C9}" dt="2024-01-18T15:13:33.074" v="0" actId="47"/>
        <pc:sldMkLst>
          <pc:docMk/>
          <pc:sldMk cId="943001969" sldId="326"/>
        </pc:sldMkLst>
      </pc:sldChg>
      <pc:sldChg chg="modSp add mod ord">
        <pc:chgData name="Ali, Syed Waqqas" userId="1b3a5f44-9498-4738-8c4e-8127257d744d" providerId="ADAL" clId="{846D3694-BF8F-444E-811B-81E7295FF8C9}" dt="2024-01-18T17:52:56.076" v="9776" actId="114"/>
        <pc:sldMkLst>
          <pc:docMk/>
          <pc:sldMk cId="2637405714" sldId="326"/>
        </pc:sldMkLst>
        <pc:spChg chg="mod">
          <ac:chgData name="Ali, Syed Waqqas" userId="1b3a5f44-9498-4738-8c4e-8127257d744d" providerId="ADAL" clId="{846D3694-BF8F-444E-811B-81E7295FF8C9}" dt="2024-01-18T17:29:24.738" v="7772" actId="20577"/>
          <ac:spMkLst>
            <pc:docMk/>
            <pc:sldMk cId="2637405714" sldId="326"/>
            <ac:spMk id="2" creationId="{0F38800C-8A7D-E150-1D69-4C942110B9A3}"/>
          </ac:spMkLst>
        </pc:spChg>
        <pc:spChg chg="mod">
          <ac:chgData name="Ali, Syed Waqqas" userId="1b3a5f44-9498-4738-8c4e-8127257d744d" providerId="ADAL" clId="{846D3694-BF8F-444E-811B-81E7295FF8C9}" dt="2024-01-18T17:52:56.076" v="9776" actId="114"/>
          <ac:spMkLst>
            <pc:docMk/>
            <pc:sldMk cId="2637405714" sldId="326"/>
            <ac:spMk id="3" creationId="{B3B2A76D-3F08-9C2B-C3E3-4A25DA409F80}"/>
          </ac:spMkLst>
        </pc:spChg>
      </pc:sldChg>
      <pc:sldChg chg="addSp modSp add mod">
        <pc:chgData name="Ali, Syed Waqqas" userId="1b3a5f44-9498-4738-8c4e-8127257d744d" providerId="ADAL" clId="{846D3694-BF8F-444E-811B-81E7295FF8C9}" dt="2024-01-18T17:33:48.610" v="8349" actId="1076"/>
        <pc:sldMkLst>
          <pc:docMk/>
          <pc:sldMk cId="1747707987" sldId="327"/>
        </pc:sldMkLst>
        <pc:spChg chg="mod">
          <ac:chgData name="Ali, Syed Waqqas" userId="1b3a5f44-9498-4738-8c4e-8127257d744d" providerId="ADAL" clId="{846D3694-BF8F-444E-811B-81E7295FF8C9}" dt="2024-01-18T17:31:25.222" v="8180" actId="20577"/>
          <ac:spMkLst>
            <pc:docMk/>
            <pc:sldMk cId="1747707987" sldId="327"/>
            <ac:spMk id="2" creationId="{0F38800C-8A7D-E150-1D69-4C942110B9A3}"/>
          </ac:spMkLst>
        </pc:spChg>
        <pc:spChg chg="mod">
          <ac:chgData name="Ali, Syed Waqqas" userId="1b3a5f44-9498-4738-8c4e-8127257d744d" providerId="ADAL" clId="{846D3694-BF8F-444E-811B-81E7295FF8C9}" dt="2024-01-18T17:32:42.973" v="8330" actId="20577"/>
          <ac:spMkLst>
            <pc:docMk/>
            <pc:sldMk cId="1747707987" sldId="327"/>
            <ac:spMk id="3" creationId="{B3B2A76D-3F08-9C2B-C3E3-4A25DA409F80}"/>
          </ac:spMkLst>
        </pc:spChg>
        <pc:spChg chg="mod">
          <ac:chgData name="Ali, Syed Waqqas" userId="1b3a5f44-9498-4738-8c4e-8127257d744d" providerId="ADAL" clId="{846D3694-BF8F-444E-811B-81E7295FF8C9}" dt="2024-01-18T17:32:59.901" v="8341" actId="20577"/>
          <ac:spMkLst>
            <pc:docMk/>
            <pc:sldMk cId="1747707987" sldId="327"/>
            <ac:spMk id="8" creationId="{0B58A229-77C1-434D-D9A7-9FF908E4DB29}"/>
          </ac:spMkLst>
        </pc:spChg>
        <pc:picChg chg="add mod">
          <ac:chgData name="Ali, Syed Waqqas" userId="1b3a5f44-9498-4738-8c4e-8127257d744d" providerId="ADAL" clId="{846D3694-BF8F-444E-811B-81E7295FF8C9}" dt="2024-01-18T17:33:48.610" v="8349" actId="1076"/>
          <ac:picMkLst>
            <pc:docMk/>
            <pc:sldMk cId="1747707987" sldId="327"/>
            <ac:picMk id="10" creationId="{EFA82600-8708-EA83-66B6-9C052F067827}"/>
          </ac:picMkLst>
        </pc:picChg>
      </pc:sldChg>
      <pc:sldChg chg="del">
        <pc:chgData name="Ali, Syed Waqqas" userId="1b3a5f44-9498-4738-8c4e-8127257d744d" providerId="ADAL" clId="{846D3694-BF8F-444E-811B-81E7295FF8C9}" dt="2024-01-18T15:13:33.074" v="0" actId="47"/>
        <pc:sldMkLst>
          <pc:docMk/>
          <pc:sldMk cId="749701435" sldId="328"/>
        </pc:sldMkLst>
      </pc:sldChg>
      <pc:sldChg chg="modSp add mod">
        <pc:chgData name="Ali, Syed Waqqas" userId="1b3a5f44-9498-4738-8c4e-8127257d744d" providerId="ADAL" clId="{846D3694-BF8F-444E-811B-81E7295FF8C9}" dt="2024-01-18T17:36:35.430" v="8604" actId="113"/>
        <pc:sldMkLst>
          <pc:docMk/>
          <pc:sldMk cId="2856647190" sldId="328"/>
        </pc:sldMkLst>
        <pc:spChg chg="mod">
          <ac:chgData name="Ali, Syed Waqqas" userId="1b3a5f44-9498-4738-8c4e-8127257d744d" providerId="ADAL" clId="{846D3694-BF8F-444E-811B-81E7295FF8C9}" dt="2024-01-18T17:36:35.430" v="8604" actId="113"/>
          <ac:spMkLst>
            <pc:docMk/>
            <pc:sldMk cId="2856647190" sldId="328"/>
            <ac:spMk id="3" creationId="{B3B2A76D-3F08-9C2B-C3E3-4A25DA409F80}"/>
          </ac:spMkLst>
        </pc:spChg>
        <pc:picChg chg="mod">
          <ac:chgData name="Ali, Syed Waqqas" userId="1b3a5f44-9498-4738-8c4e-8127257d744d" providerId="ADAL" clId="{846D3694-BF8F-444E-811B-81E7295FF8C9}" dt="2024-01-18T17:34:57.641" v="8393" actId="1035"/>
          <ac:picMkLst>
            <pc:docMk/>
            <pc:sldMk cId="2856647190" sldId="328"/>
            <ac:picMk id="10" creationId="{EFA82600-8708-EA83-66B6-9C052F067827}"/>
          </ac:picMkLst>
        </pc:picChg>
      </pc:sldChg>
      <pc:sldChg chg="del">
        <pc:chgData name="Ali, Syed Waqqas" userId="1b3a5f44-9498-4738-8c4e-8127257d744d" providerId="ADAL" clId="{846D3694-BF8F-444E-811B-81E7295FF8C9}" dt="2024-01-18T15:13:33.074" v="0" actId="47"/>
        <pc:sldMkLst>
          <pc:docMk/>
          <pc:sldMk cId="2050625777" sldId="329"/>
        </pc:sldMkLst>
      </pc:sldChg>
      <pc:sldChg chg="modSp add mod ord">
        <pc:chgData name="Ali, Syed Waqqas" userId="1b3a5f44-9498-4738-8c4e-8127257d744d" providerId="ADAL" clId="{846D3694-BF8F-444E-811B-81E7295FF8C9}" dt="2024-01-18T17:51:22.455" v="9621"/>
        <pc:sldMkLst>
          <pc:docMk/>
          <pc:sldMk cId="2115915417" sldId="329"/>
        </pc:sldMkLst>
        <pc:spChg chg="mod">
          <ac:chgData name="Ali, Syed Waqqas" userId="1b3a5f44-9498-4738-8c4e-8127257d744d" providerId="ADAL" clId="{846D3694-BF8F-444E-811B-81E7295FF8C9}" dt="2024-01-18T17:37:01.665" v="8630" actId="20577"/>
          <ac:spMkLst>
            <pc:docMk/>
            <pc:sldMk cId="2115915417" sldId="329"/>
            <ac:spMk id="2" creationId="{0F38800C-8A7D-E150-1D69-4C942110B9A3}"/>
          </ac:spMkLst>
        </pc:spChg>
        <pc:spChg chg="mod">
          <ac:chgData name="Ali, Syed Waqqas" userId="1b3a5f44-9498-4738-8c4e-8127257d744d" providerId="ADAL" clId="{846D3694-BF8F-444E-811B-81E7295FF8C9}" dt="2024-01-18T17:38:11.854" v="8869" actId="20577"/>
          <ac:spMkLst>
            <pc:docMk/>
            <pc:sldMk cId="2115915417" sldId="329"/>
            <ac:spMk id="3" creationId="{B3B2A76D-3F08-9C2B-C3E3-4A25DA409F80}"/>
          </ac:spMkLst>
        </pc:spChg>
      </pc:sldChg>
      <pc:sldChg chg="modSp add mod">
        <pc:chgData name="Ali, Syed Waqqas" userId="1b3a5f44-9498-4738-8c4e-8127257d744d" providerId="ADAL" clId="{846D3694-BF8F-444E-811B-81E7295FF8C9}" dt="2024-01-18T17:40:44.420" v="9461" actId="20577"/>
        <pc:sldMkLst>
          <pc:docMk/>
          <pc:sldMk cId="838375157" sldId="330"/>
        </pc:sldMkLst>
        <pc:spChg chg="mod">
          <ac:chgData name="Ali, Syed Waqqas" userId="1b3a5f44-9498-4738-8c4e-8127257d744d" providerId="ADAL" clId="{846D3694-BF8F-444E-811B-81E7295FF8C9}" dt="2024-01-18T17:38:31.641" v="8897" actId="20577"/>
          <ac:spMkLst>
            <pc:docMk/>
            <pc:sldMk cId="838375157" sldId="330"/>
            <ac:spMk id="2" creationId="{0F38800C-8A7D-E150-1D69-4C942110B9A3}"/>
          </ac:spMkLst>
        </pc:spChg>
        <pc:spChg chg="mod">
          <ac:chgData name="Ali, Syed Waqqas" userId="1b3a5f44-9498-4738-8c4e-8127257d744d" providerId="ADAL" clId="{846D3694-BF8F-444E-811B-81E7295FF8C9}" dt="2024-01-18T17:40:44.420" v="9461" actId="20577"/>
          <ac:spMkLst>
            <pc:docMk/>
            <pc:sldMk cId="838375157" sldId="330"/>
            <ac:spMk id="3" creationId="{B3B2A76D-3F08-9C2B-C3E3-4A25DA409F80}"/>
          </ac:spMkLst>
        </pc:spChg>
      </pc:sldChg>
      <pc:sldChg chg="del">
        <pc:chgData name="Ali, Syed Waqqas" userId="1b3a5f44-9498-4738-8c4e-8127257d744d" providerId="ADAL" clId="{846D3694-BF8F-444E-811B-81E7295FF8C9}" dt="2024-01-18T15:13:33.074" v="0" actId="47"/>
        <pc:sldMkLst>
          <pc:docMk/>
          <pc:sldMk cId="2510704588" sldId="330"/>
        </pc:sldMkLst>
      </pc:sldChg>
      <pc:sldChg chg="del">
        <pc:chgData name="Ali, Syed Waqqas" userId="1b3a5f44-9498-4738-8c4e-8127257d744d" providerId="ADAL" clId="{846D3694-BF8F-444E-811B-81E7295FF8C9}" dt="2024-01-18T15:13:33.074" v="0" actId="47"/>
        <pc:sldMkLst>
          <pc:docMk/>
          <pc:sldMk cId="4133183087" sldId="331"/>
        </pc:sldMkLst>
      </pc:sldChg>
      <pc:sldChg chg="del">
        <pc:chgData name="Ali, Syed Waqqas" userId="1b3a5f44-9498-4738-8c4e-8127257d744d" providerId="ADAL" clId="{846D3694-BF8F-444E-811B-81E7295FF8C9}" dt="2024-01-18T15:13:33.074" v="0" actId="47"/>
        <pc:sldMkLst>
          <pc:docMk/>
          <pc:sldMk cId="2377533855" sldId="332"/>
        </pc:sldMkLst>
      </pc:sldChg>
      <pc:sldChg chg="del">
        <pc:chgData name="Ali, Syed Waqqas" userId="1b3a5f44-9498-4738-8c4e-8127257d744d" providerId="ADAL" clId="{846D3694-BF8F-444E-811B-81E7295FF8C9}" dt="2024-01-18T15:13:33.074" v="0" actId="47"/>
        <pc:sldMkLst>
          <pc:docMk/>
          <pc:sldMk cId="900396517" sldId="391"/>
        </pc:sldMkLst>
      </pc:sldChg>
      <pc:sldChg chg="del">
        <pc:chgData name="Ali, Syed Waqqas" userId="1b3a5f44-9498-4738-8c4e-8127257d744d" providerId="ADAL" clId="{846D3694-BF8F-444E-811B-81E7295FF8C9}" dt="2024-01-18T15:13:33.074" v="0" actId="47"/>
        <pc:sldMkLst>
          <pc:docMk/>
          <pc:sldMk cId="1200258691" sldId="392"/>
        </pc:sldMkLst>
      </pc:sldChg>
      <pc:sldChg chg="del">
        <pc:chgData name="Ali, Syed Waqqas" userId="1b3a5f44-9498-4738-8c4e-8127257d744d" providerId="ADAL" clId="{846D3694-BF8F-444E-811B-81E7295FF8C9}" dt="2024-01-18T15:13:33.074" v="0" actId="47"/>
        <pc:sldMkLst>
          <pc:docMk/>
          <pc:sldMk cId="3976763939" sldId="393"/>
        </pc:sldMkLst>
      </pc:sldChg>
      <pc:sldChg chg="del">
        <pc:chgData name="Ali, Syed Waqqas" userId="1b3a5f44-9498-4738-8c4e-8127257d744d" providerId="ADAL" clId="{846D3694-BF8F-444E-811B-81E7295FF8C9}" dt="2024-01-18T15:13:33.074" v="0" actId="47"/>
        <pc:sldMkLst>
          <pc:docMk/>
          <pc:sldMk cId="3075233305" sldId="394"/>
        </pc:sldMkLst>
      </pc:sldChg>
      <pc:sldChg chg="del">
        <pc:chgData name="Ali, Syed Waqqas" userId="1b3a5f44-9498-4738-8c4e-8127257d744d" providerId="ADAL" clId="{846D3694-BF8F-444E-811B-81E7295FF8C9}" dt="2024-01-18T15:13:33.074" v="0" actId="47"/>
        <pc:sldMkLst>
          <pc:docMk/>
          <pc:sldMk cId="544765608" sldId="395"/>
        </pc:sldMkLst>
      </pc:sldChg>
      <pc:sldChg chg="del">
        <pc:chgData name="Ali, Syed Waqqas" userId="1b3a5f44-9498-4738-8c4e-8127257d744d" providerId="ADAL" clId="{846D3694-BF8F-444E-811B-81E7295FF8C9}" dt="2024-01-18T15:13:33.074" v="0" actId="47"/>
        <pc:sldMkLst>
          <pc:docMk/>
          <pc:sldMk cId="3751032125" sldId="396"/>
        </pc:sldMkLst>
      </pc:sldChg>
      <pc:sldChg chg="del">
        <pc:chgData name="Ali, Syed Waqqas" userId="1b3a5f44-9498-4738-8c4e-8127257d744d" providerId="ADAL" clId="{846D3694-BF8F-444E-811B-81E7295FF8C9}" dt="2024-01-18T15:13:33.074" v="0" actId="47"/>
        <pc:sldMkLst>
          <pc:docMk/>
          <pc:sldMk cId="2654676009" sldId="397"/>
        </pc:sldMkLst>
      </pc:sldChg>
      <pc:sldChg chg="del">
        <pc:chgData name="Ali, Syed Waqqas" userId="1b3a5f44-9498-4738-8c4e-8127257d744d" providerId="ADAL" clId="{846D3694-BF8F-444E-811B-81E7295FF8C9}" dt="2024-01-18T15:13:33.074" v="0" actId="47"/>
        <pc:sldMkLst>
          <pc:docMk/>
          <pc:sldMk cId="2330861438" sldId="398"/>
        </pc:sldMkLst>
      </pc:sldChg>
      <pc:sldChg chg="del">
        <pc:chgData name="Ali, Syed Waqqas" userId="1b3a5f44-9498-4738-8c4e-8127257d744d" providerId="ADAL" clId="{846D3694-BF8F-444E-811B-81E7295FF8C9}" dt="2024-01-18T15:13:33.074" v="0" actId="47"/>
        <pc:sldMkLst>
          <pc:docMk/>
          <pc:sldMk cId="3898841686" sldId="399"/>
        </pc:sldMkLst>
      </pc:sldChg>
      <pc:sldChg chg="del">
        <pc:chgData name="Ali, Syed Waqqas" userId="1b3a5f44-9498-4738-8c4e-8127257d744d" providerId="ADAL" clId="{846D3694-BF8F-444E-811B-81E7295FF8C9}" dt="2024-01-18T15:13:33.074" v="0" actId="47"/>
        <pc:sldMkLst>
          <pc:docMk/>
          <pc:sldMk cId="1740405859" sldId="400"/>
        </pc:sldMkLst>
      </pc:sldChg>
      <pc:sldChg chg="del">
        <pc:chgData name="Ali, Syed Waqqas" userId="1b3a5f44-9498-4738-8c4e-8127257d744d" providerId="ADAL" clId="{846D3694-BF8F-444E-811B-81E7295FF8C9}" dt="2024-01-18T15:13:33.074" v="0" actId="47"/>
        <pc:sldMkLst>
          <pc:docMk/>
          <pc:sldMk cId="1953958175" sldId="401"/>
        </pc:sldMkLst>
      </pc:sldChg>
      <pc:sldChg chg="del">
        <pc:chgData name="Ali, Syed Waqqas" userId="1b3a5f44-9498-4738-8c4e-8127257d744d" providerId="ADAL" clId="{846D3694-BF8F-444E-811B-81E7295FF8C9}" dt="2024-01-18T15:13:33.074" v="0" actId="47"/>
        <pc:sldMkLst>
          <pc:docMk/>
          <pc:sldMk cId="860352626" sldId="402"/>
        </pc:sldMkLst>
      </pc:sldChg>
      <pc:sldChg chg="del">
        <pc:chgData name="Ali, Syed Waqqas" userId="1b3a5f44-9498-4738-8c4e-8127257d744d" providerId="ADAL" clId="{846D3694-BF8F-444E-811B-81E7295FF8C9}" dt="2024-01-18T15:13:33.074" v="0" actId="47"/>
        <pc:sldMkLst>
          <pc:docMk/>
          <pc:sldMk cId="1505819400" sldId="403"/>
        </pc:sldMkLst>
      </pc:sldChg>
      <pc:sldChg chg="del">
        <pc:chgData name="Ali, Syed Waqqas" userId="1b3a5f44-9498-4738-8c4e-8127257d744d" providerId="ADAL" clId="{846D3694-BF8F-444E-811B-81E7295FF8C9}" dt="2024-01-18T15:13:33.074" v="0" actId="47"/>
        <pc:sldMkLst>
          <pc:docMk/>
          <pc:sldMk cId="4046723906" sldId="404"/>
        </pc:sldMkLst>
      </pc:sldChg>
      <pc:sldChg chg="del">
        <pc:chgData name="Ali, Syed Waqqas" userId="1b3a5f44-9498-4738-8c4e-8127257d744d" providerId="ADAL" clId="{846D3694-BF8F-444E-811B-81E7295FF8C9}" dt="2024-01-18T15:13:33.074" v="0" actId="47"/>
        <pc:sldMkLst>
          <pc:docMk/>
          <pc:sldMk cId="492737351" sldId="405"/>
        </pc:sldMkLst>
      </pc:sldChg>
      <pc:sldChg chg="del">
        <pc:chgData name="Ali, Syed Waqqas" userId="1b3a5f44-9498-4738-8c4e-8127257d744d" providerId="ADAL" clId="{846D3694-BF8F-444E-811B-81E7295FF8C9}" dt="2024-01-18T15:13:33.074" v="0" actId="47"/>
        <pc:sldMkLst>
          <pc:docMk/>
          <pc:sldMk cId="3225800838" sldId="406"/>
        </pc:sldMkLst>
      </pc:sldChg>
      <pc:sldChg chg="del">
        <pc:chgData name="Ali, Syed Waqqas" userId="1b3a5f44-9498-4738-8c4e-8127257d744d" providerId="ADAL" clId="{846D3694-BF8F-444E-811B-81E7295FF8C9}" dt="2024-01-18T15:13:33.074" v="0" actId="47"/>
        <pc:sldMkLst>
          <pc:docMk/>
          <pc:sldMk cId="1663401747" sldId="407"/>
        </pc:sldMkLst>
      </pc:sldChg>
      <pc:sldChg chg="del">
        <pc:chgData name="Ali, Syed Waqqas" userId="1b3a5f44-9498-4738-8c4e-8127257d744d" providerId="ADAL" clId="{846D3694-BF8F-444E-811B-81E7295FF8C9}" dt="2024-01-18T15:13:33.074" v="0" actId="47"/>
        <pc:sldMkLst>
          <pc:docMk/>
          <pc:sldMk cId="3051952542" sldId="408"/>
        </pc:sldMkLst>
      </pc:sldChg>
      <pc:sldChg chg="del">
        <pc:chgData name="Ali, Syed Waqqas" userId="1b3a5f44-9498-4738-8c4e-8127257d744d" providerId="ADAL" clId="{846D3694-BF8F-444E-811B-81E7295FF8C9}" dt="2024-01-18T15:13:33.074" v="0" actId="47"/>
        <pc:sldMkLst>
          <pc:docMk/>
          <pc:sldMk cId="231667547" sldId="409"/>
        </pc:sldMkLst>
      </pc:sldChg>
      <pc:sldChg chg="del">
        <pc:chgData name="Ali, Syed Waqqas" userId="1b3a5f44-9498-4738-8c4e-8127257d744d" providerId="ADAL" clId="{846D3694-BF8F-444E-811B-81E7295FF8C9}" dt="2024-01-18T15:13:33.074" v="0" actId="47"/>
        <pc:sldMkLst>
          <pc:docMk/>
          <pc:sldMk cId="1992176028" sldId="410"/>
        </pc:sldMkLst>
      </pc:sldChg>
      <pc:sldChg chg="del">
        <pc:chgData name="Ali, Syed Waqqas" userId="1b3a5f44-9498-4738-8c4e-8127257d744d" providerId="ADAL" clId="{846D3694-BF8F-444E-811B-81E7295FF8C9}" dt="2024-01-18T15:13:33.074" v="0" actId="47"/>
        <pc:sldMkLst>
          <pc:docMk/>
          <pc:sldMk cId="1948377521" sldId="411"/>
        </pc:sldMkLst>
      </pc:sldChg>
      <pc:sldChg chg="del">
        <pc:chgData name="Ali, Syed Waqqas" userId="1b3a5f44-9498-4738-8c4e-8127257d744d" providerId="ADAL" clId="{846D3694-BF8F-444E-811B-81E7295FF8C9}" dt="2024-01-18T15:13:33.074" v="0" actId="47"/>
        <pc:sldMkLst>
          <pc:docMk/>
          <pc:sldMk cId="1555706042" sldId="412"/>
        </pc:sldMkLst>
      </pc:sldChg>
      <pc:sldChg chg="del">
        <pc:chgData name="Ali, Syed Waqqas" userId="1b3a5f44-9498-4738-8c4e-8127257d744d" providerId="ADAL" clId="{846D3694-BF8F-444E-811B-81E7295FF8C9}" dt="2024-01-18T15:13:33.074" v="0" actId="47"/>
        <pc:sldMkLst>
          <pc:docMk/>
          <pc:sldMk cId="2837783359" sldId="413"/>
        </pc:sldMkLst>
      </pc:sldChg>
      <pc:sldChg chg="del">
        <pc:chgData name="Ali, Syed Waqqas" userId="1b3a5f44-9498-4738-8c4e-8127257d744d" providerId="ADAL" clId="{846D3694-BF8F-444E-811B-81E7295FF8C9}" dt="2024-01-18T15:13:33.074" v="0" actId="47"/>
        <pc:sldMkLst>
          <pc:docMk/>
          <pc:sldMk cId="3525080773" sldId="414"/>
        </pc:sldMkLst>
      </pc:sldChg>
      <pc:sldChg chg="del">
        <pc:chgData name="Ali, Syed Waqqas" userId="1b3a5f44-9498-4738-8c4e-8127257d744d" providerId="ADAL" clId="{846D3694-BF8F-444E-811B-81E7295FF8C9}" dt="2024-01-18T15:13:33.074" v="0" actId="47"/>
        <pc:sldMkLst>
          <pc:docMk/>
          <pc:sldMk cId="445590003" sldId="415"/>
        </pc:sldMkLst>
      </pc:sldChg>
      <pc:sldChg chg="del">
        <pc:chgData name="Ali, Syed Waqqas" userId="1b3a5f44-9498-4738-8c4e-8127257d744d" providerId="ADAL" clId="{846D3694-BF8F-444E-811B-81E7295FF8C9}" dt="2024-01-18T15:13:33.074" v="0" actId="47"/>
        <pc:sldMkLst>
          <pc:docMk/>
          <pc:sldMk cId="2491125415" sldId="416"/>
        </pc:sldMkLst>
      </pc:sldChg>
      <pc:sldChg chg="del">
        <pc:chgData name="Ali, Syed Waqqas" userId="1b3a5f44-9498-4738-8c4e-8127257d744d" providerId="ADAL" clId="{846D3694-BF8F-444E-811B-81E7295FF8C9}" dt="2024-01-18T15:13:33.074" v="0" actId="47"/>
        <pc:sldMkLst>
          <pc:docMk/>
          <pc:sldMk cId="2494572731" sldId="417"/>
        </pc:sldMkLst>
      </pc:sldChg>
      <pc:sldChg chg="del">
        <pc:chgData name="Ali, Syed Waqqas" userId="1b3a5f44-9498-4738-8c4e-8127257d744d" providerId="ADAL" clId="{846D3694-BF8F-444E-811B-81E7295FF8C9}" dt="2024-01-18T15:13:33.074" v="0" actId="47"/>
        <pc:sldMkLst>
          <pc:docMk/>
          <pc:sldMk cId="4227085575" sldId="418"/>
        </pc:sldMkLst>
      </pc:sldChg>
      <pc:sldChg chg="del">
        <pc:chgData name="Ali, Syed Waqqas" userId="1b3a5f44-9498-4738-8c4e-8127257d744d" providerId="ADAL" clId="{846D3694-BF8F-444E-811B-81E7295FF8C9}" dt="2024-01-18T15:13:33.074" v="0" actId="47"/>
        <pc:sldMkLst>
          <pc:docMk/>
          <pc:sldMk cId="1881462901" sldId="419"/>
        </pc:sldMkLst>
      </pc:sldChg>
      <pc:sldChg chg="del">
        <pc:chgData name="Ali, Syed Waqqas" userId="1b3a5f44-9498-4738-8c4e-8127257d744d" providerId="ADAL" clId="{846D3694-BF8F-444E-811B-81E7295FF8C9}" dt="2024-01-18T15:13:33.074" v="0" actId="47"/>
        <pc:sldMkLst>
          <pc:docMk/>
          <pc:sldMk cId="1790706359" sldId="420"/>
        </pc:sldMkLst>
      </pc:sldChg>
      <pc:sldChg chg="del">
        <pc:chgData name="Ali, Syed Waqqas" userId="1b3a5f44-9498-4738-8c4e-8127257d744d" providerId="ADAL" clId="{846D3694-BF8F-444E-811B-81E7295FF8C9}" dt="2024-01-18T15:13:33.074" v="0" actId="47"/>
        <pc:sldMkLst>
          <pc:docMk/>
          <pc:sldMk cId="1640202501" sldId="421"/>
        </pc:sldMkLst>
      </pc:sldChg>
      <pc:sldChg chg="del">
        <pc:chgData name="Ali, Syed Waqqas" userId="1b3a5f44-9498-4738-8c4e-8127257d744d" providerId="ADAL" clId="{846D3694-BF8F-444E-811B-81E7295FF8C9}" dt="2024-01-18T15:13:33.074" v="0" actId="47"/>
        <pc:sldMkLst>
          <pc:docMk/>
          <pc:sldMk cId="1373102370" sldId="422"/>
        </pc:sldMkLst>
      </pc:sldChg>
      <pc:sldChg chg="del">
        <pc:chgData name="Ali, Syed Waqqas" userId="1b3a5f44-9498-4738-8c4e-8127257d744d" providerId="ADAL" clId="{846D3694-BF8F-444E-811B-81E7295FF8C9}" dt="2024-01-18T15:13:33.074" v="0" actId="47"/>
        <pc:sldMkLst>
          <pc:docMk/>
          <pc:sldMk cId="2953708747" sldId="423"/>
        </pc:sldMkLst>
      </pc:sldChg>
      <pc:sldChg chg="del">
        <pc:chgData name="Ali, Syed Waqqas" userId="1b3a5f44-9498-4738-8c4e-8127257d744d" providerId="ADAL" clId="{846D3694-BF8F-444E-811B-81E7295FF8C9}" dt="2024-01-18T15:13:33.074" v="0" actId="47"/>
        <pc:sldMkLst>
          <pc:docMk/>
          <pc:sldMk cId="4213873808" sldId="424"/>
        </pc:sldMkLst>
      </pc:sldChg>
      <pc:sldChg chg="del">
        <pc:chgData name="Ali, Syed Waqqas" userId="1b3a5f44-9498-4738-8c4e-8127257d744d" providerId="ADAL" clId="{846D3694-BF8F-444E-811B-81E7295FF8C9}" dt="2024-01-18T15:13:33.074" v="0" actId="47"/>
        <pc:sldMkLst>
          <pc:docMk/>
          <pc:sldMk cId="2228539198" sldId="425"/>
        </pc:sldMkLst>
      </pc:sldChg>
      <pc:sldChg chg="del">
        <pc:chgData name="Ali, Syed Waqqas" userId="1b3a5f44-9498-4738-8c4e-8127257d744d" providerId="ADAL" clId="{846D3694-BF8F-444E-811B-81E7295FF8C9}" dt="2024-01-18T15:13:33.074" v="0" actId="47"/>
        <pc:sldMkLst>
          <pc:docMk/>
          <pc:sldMk cId="2782158128" sldId="426"/>
        </pc:sldMkLst>
      </pc:sldChg>
      <pc:sldChg chg="del">
        <pc:chgData name="Ali, Syed Waqqas" userId="1b3a5f44-9498-4738-8c4e-8127257d744d" providerId="ADAL" clId="{846D3694-BF8F-444E-811B-81E7295FF8C9}" dt="2024-01-18T15:13:33.074" v="0" actId="47"/>
        <pc:sldMkLst>
          <pc:docMk/>
          <pc:sldMk cId="2291896051" sldId="427"/>
        </pc:sldMkLst>
      </pc:sldChg>
      <pc:sldChg chg="del">
        <pc:chgData name="Ali, Syed Waqqas" userId="1b3a5f44-9498-4738-8c4e-8127257d744d" providerId="ADAL" clId="{846D3694-BF8F-444E-811B-81E7295FF8C9}" dt="2024-01-18T15:13:33.074" v="0" actId="47"/>
        <pc:sldMkLst>
          <pc:docMk/>
          <pc:sldMk cId="2387179843" sldId="428"/>
        </pc:sldMkLst>
      </pc:sldChg>
      <pc:sldChg chg="del">
        <pc:chgData name="Ali, Syed Waqqas" userId="1b3a5f44-9498-4738-8c4e-8127257d744d" providerId="ADAL" clId="{846D3694-BF8F-444E-811B-81E7295FF8C9}" dt="2024-01-18T15:13:33.074" v="0" actId="47"/>
        <pc:sldMkLst>
          <pc:docMk/>
          <pc:sldMk cId="505459449" sldId="429"/>
        </pc:sldMkLst>
      </pc:sldChg>
      <pc:sldChg chg="del">
        <pc:chgData name="Ali, Syed Waqqas" userId="1b3a5f44-9498-4738-8c4e-8127257d744d" providerId="ADAL" clId="{846D3694-BF8F-444E-811B-81E7295FF8C9}" dt="2024-01-18T15:13:33.074" v="0" actId="47"/>
        <pc:sldMkLst>
          <pc:docMk/>
          <pc:sldMk cId="2566731289" sldId="430"/>
        </pc:sldMkLst>
      </pc:sldChg>
      <pc:sldChg chg="del">
        <pc:chgData name="Ali, Syed Waqqas" userId="1b3a5f44-9498-4738-8c4e-8127257d744d" providerId="ADAL" clId="{846D3694-BF8F-444E-811B-81E7295FF8C9}" dt="2024-01-18T15:13:33.074" v="0" actId="47"/>
        <pc:sldMkLst>
          <pc:docMk/>
          <pc:sldMk cId="2916521571" sldId="431"/>
        </pc:sldMkLst>
      </pc:sldChg>
      <pc:sldChg chg="del">
        <pc:chgData name="Ali, Syed Waqqas" userId="1b3a5f44-9498-4738-8c4e-8127257d744d" providerId="ADAL" clId="{846D3694-BF8F-444E-811B-81E7295FF8C9}" dt="2024-01-18T15:13:33.074" v="0" actId="47"/>
        <pc:sldMkLst>
          <pc:docMk/>
          <pc:sldMk cId="1657583411" sldId="432"/>
        </pc:sldMkLst>
      </pc:sldChg>
      <pc:sldChg chg="del">
        <pc:chgData name="Ali, Syed Waqqas" userId="1b3a5f44-9498-4738-8c4e-8127257d744d" providerId="ADAL" clId="{846D3694-BF8F-444E-811B-81E7295FF8C9}" dt="2024-01-18T15:13:33.074" v="0" actId="47"/>
        <pc:sldMkLst>
          <pc:docMk/>
          <pc:sldMk cId="2400925484" sldId="433"/>
        </pc:sldMkLst>
      </pc:sldChg>
      <pc:sldChg chg="del">
        <pc:chgData name="Ali, Syed Waqqas" userId="1b3a5f44-9498-4738-8c4e-8127257d744d" providerId="ADAL" clId="{846D3694-BF8F-444E-811B-81E7295FF8C9}" dt="2024-01-18T15:13:33.074" v="0" actId="47"/>
        <pc:sldMkLst>
          <pc:docMk/>
          <pc:sldMk cId="4198256154" sldId="434"/>
        </pc:sldMkLst>
      </pc:sldChg>
      <pc:sldChg chg="del">
        <pc:chgData name="Ali, Syed Waqqas" userId="1b3a5f44-9498-4738-8c4e-8127257d744d" providerId="ADAL" clId="{846D3694-BF8F-444E-811B-81E7295FF8C9}" dt="2024-01-18T15:13:33.074" v="0" actId="47"/>
        <pc:sldMkLst>
          <pc:docMk/>
          <pc:sldMk cId="3797157670" sldId="435"/>
        </pc:sldMkLst>
      </pc:sldChg>
      <pc:sldChg chg="del">
        <pc:chgData name="Ali, Syed Waqqas" userId="1b3a5f44-9498-4738-8c4e-8127257d744d" providerId="ADAL" clId="{846D3694-BF8F-444E-811B-81E7295FF8C9}" dt="2024-01-18T15:13:33.074" v="0" actId="47"/>
        <pc:sldMkLst>
          <pc:docMk/>
          <pc:sldMk cId="3572890979" sldId="436"/>
        </pc:sldMkLst>
      </pc:sldChg>
      <pc:sldChg chg="del">
        <pc:chgData name="Ali, Syed Waqqas" userId="1b3a5f44-9498-4738-8c4e-8127257d744d" providerId="ADAL" clId="{846D3694-BF8F-444E-811B-81E7295FF8C9}" dt="2024-01-18T15:13:33.074" v="0" actId="47"/>
        <pc:sldMkLst>
          <pc:docMk/>
          <pc:sldMk cId="2682682986" sldId="437"/>
        </pc:sldMkLst>
      </pc:sldChg>
      <pc:sldChg chg="del">
        <pc:chgData name="Ali, Syed Waqqas" userId="1b3a5f44-9498-4738-8c4e-8127257d744d" providerId="ADAL" clId="{846D3694-BF8F-444E-811B-81E7295FF8C9}" dt="2024-01-18T15:13:33.074" v="0" actId="47"/>
        <pc:sldMkLst>
          <pc:docMk/>
          <pc:sldMk cId="342957686" sldId="438"/>
        </pc:sldMkLst>
      </pc:sldChg>
      <pc:sldChg chg="del">
        <pc:chgData name="Ali, Syed Waqqas" userId="1b3a5f44-9498-4738-8c4e-8127257d744d" providerId="ADAL" clId="{846D3694-BF8F-444E-811B-81E7295FF8C9}" dt="2024-01-18T15:13:33.074" v="0" actId="47"/>
        <pc:sldMkLst>
          <pc:docMk/>
          <pc:sldMk cId="3569029385" sldId="439"/>
        </pc:sldMkLst>
      </pc:sldChg>
    </pc:docChg>
  </pc:docChgLst>
  <pc:docChgLst>
    <pc:chgData name="Ali, Syed Waqqas" userId="1b3a5f44-9498-4738-8c4e-8127257d744d" providerId="ADAL" clId="{A8000BD1-E0A9-48F1-BAE4-8CD5607CAE1B}"/>
    <pc:docChg chg="undo custSel addSld delSld modSld sldOrd">
      <pc:chgData name="Ali, Syed Waqqas" userId="1b3a5f44-9498-4738-8c4e-8127257d744d" providerId="ADAL" clId="{A8000BD1-E0A9-48F1-BAE4-8CD5607CAE1B}" dt="2024-03-21T19:30:05.617" v="15894" actId="167"/>
      <pc:docMkLst>
        <pc:docMk/>
      </pc:docMkLst>
      <pc:sldChg chg="modSp mod">
        <pc:chgData name="Ali, Syed Waqqas" userId="1b3a5f44-9498-4738-8c4e-8127257d744d" providerId="ADAL" clId="{A8000BD1-E0A9-48F1-BAE4-8CD5607CAE1B}" dt="2024-03-21T16:10:10.163" v="44" actId="20577"/>
        <pc:sldMkLst>
          <pc:docMk/>
          <pc:sldMk cId="934841674" sldId="256"/>
        </pc:sldMkLst>
        <pc:spChg chg="mod">
          <ac:chgData name="Ali, Syed Waqqas" userId="1b3a5f44-9498-4738-8c4e-8127257d744d" providerId="ADAL" clId="{A8000BD1-E0A9-48F1-BAE4-8CD5607CAE1B}" dt="2024-03-21T16:10:10.163" v="44" actId="20577"/>
          <ac:spMkLst>
            <pc:docMk/>
            <pc:sldMk cId="934841674" sldId="256"/>
            <ac:spMk id="3" creationId="{EDA51176-E25E-ED77-CF76-5626FE212321}"/>
          </ac:spMkLst>
        </pc:spChg>
      </pc:sldChg>
      <pc:sldChg chg="del">
        <pc:chgData name="Ali, Syed Waqqas" userId="1b3a5f44-9498-4738-8c4e-8127257d744d" providerId="ADAL" clId="{A8000BD1-E0A9-48F1-BAE4-8CD5607CAE1B}" dt="2024-03-21T16:10:01.694" v="0" actId="47"/>
        <pc:sldMkLst>
          <pc:docMk/>
          <pc:sldMk cId="841143101" sldId="333"/>
        </pc:sldMkLst>
      </pc:sldChg>
      <pc:sldChg chg="modSp add mod">
        <pc:chgData name="Ali, Syed Waqqas" userId="1b3a5f44-9498-4738-8c4e-8127257d744d" providerId="ADAL" clId="{A8000BD1-E0A9-48F1-BAE4-8CD5607CAE1B}" dt="2024-03-21T16:12:01.013" v="291" actId="403"/>
        <pc:sldMkLst>
          <pc:docMk/>
          <pc:sldMk cId="3228899563" sldId="333"/>
        </pc:sldMkLst>
        <pc:spChg chg="mod">
          <ac:chgData name="Ali, Syed Waqqas" userId="1b3a5f44-9498-4738-8c4e-8127257d744d" providerId="ADAL" clId="{A8000BD1-E0A9-48F1-BAE4-8CD5607CAE1B}" dt="2024-03-21T16:12:01.013" v="291" actId="403"/>
          <ac:spMkLst>
            <pc:docMk/>
            <pc:sldMk cId="3228899563" sldId="333"/>
            <ac:spMk id="2" creationId="{0F38800C-8A7D-E150-1D69-4C942110B9A3}"/>
          </ac:spMkLst>
        </pc:spChg>
        <pc:spChg chg="mod">
          <ac:chgData name="Ali, Syed Waqqas" userId="1b3a5f44-9498-4738-8c4e-8127257d744d" providerId="ADAL" clId="{A8000BD1-E0A9-48F1-BAE4-8CD5607CAE1B}" dt="2024-03-21T16:11:13.958" v="208" actId="20577"/>
          <ac:spMkLst>
            <pc:docMk/>
            <pc:sldMk cId="3228899563" sldId="333"/>
            <ac:spMk id="3" creationId="{B3B2A76D-3F08-9C2B-C3E3-4A25DA409F80}"/>
          </ac:spMkLst>
        </pc:spChg>
      </pc:sldChg>
      <pc:sldChg chg="modSp add mod">
        <pc:chgData name="Ali, Syed Waqqas" userId="1b3a5f44-9498-4738-8c4e-8127257d744d" providerId="ADAL" clId="{A8000BD1-E0A9-48F1-BAE4-8CD5607CAE1B}" dt="2024-03-21T16:11:41.831" v="287" actId="20577"/>
        <pc:sldMkLst>
          <pc:docMk/>
          <pc:sldMk cId="235908221" sldId="334"/>
        </pc:sldMkLst>
        <pc:spChg chg="mod">
          <ac:chgData name="Ali, Syed Waqqas" userId="1b3a5f44-9498-4738-8c4e-8127257d744d" providerId="ADAL" clId="{A8000BD1-E0A9-48F1-BAE4-8CD5607CAE1B}" dt="2024-03-21T16:11:27.913" v="228" actId="20577"/>
          <ac:spMkLst>
            <pc:docMk/>
            <pc:sldMk cId="235908221" sldId="334"/>
            <ac:spMk id="2" creationId="{B5D19C15-72DF-16C9-E8B1-668BC2A4A015}"/>
          </ac:spMkLst>
        </pc:spChg>
        <pc:spChg chg="mod">
          <ac:chgData name="Ali, Syed Waqqas" userId="1b3a5f44-9498-4738-8c4e-8127257d744d" providerId="ADAL" clId="{A8000BD1-E0A9-48F1-BAE4-8CD5607CAE1B}" dt="2024-03-21T16:11:41.831" v="287" actId="20577"/>
          <ac:spMkLst>
            <pc:docMk/>
            <pc:sldMk cId="235908221" sldId="334"/>
            <ac:spMk id="3" creationId="{9E2D5A4E-DA17-E69B-4A49-20131568FACA}"/>
          </ac:spMkLst>
        </pc:spChg>
      </pc:sldChg>
      <pc:sldChg chg="del">
        <pc:chgData name="Ali, Syed Waqqas" userId="1b3a5f44-9498-4738-8c4e-8127257d744d" providerId="ADAL" clId="{A8000BD1-E0A9-48F1-BAE4-8CD5607CAE1B}" dt="2024-03-21T16:10:01.694" v="0" actId="47"/>
        <pc:sldMkLst>
          <pc:docMk/>
          <pc:sldMk cId="3760366224" sldId="334"/>
        </pc:sldMkLst>
      </pc:sldChg>
      <pc:sldChg chg="addSp modSp add mod">
        <pc:chgData name="Ali, Syed Waqqas" userId="1b3a5f44-9498-4738-8c4e-8127257d744d" providerId="ADAL" clId="{A8000BD1-E0A9-48F1-BAE4-8CD5607CAE1B}" dt="2024-03-21T16:14:01.892" v="498" actId="20577"/>
        <pc:sldMkLst>
          <pc:docMk/>
          <pc:sldMk cId="2059235429" sldId="335"/>
        </pc:sldMkLst>
        <pc:spChg chg="mod">
          <ac:chgData name="Ali, Syed Waqqas" userId="1b3a5f44-9498-4738-8c4e-8127257d744d" providerId="ADAL" clId="{A8000BD1-E0A9-48F1-BAE4-8CD5607CAE1B}" dt="2024-03-21T16:12:10.123" v="318" actId="20577"/>
          <ac:spMkLst>
            <pc:docMk/>
            <pc:sldMk cId="2059235429" sldId="335"/>
            <ac:spMk id="2" creationId="{0F38800C-8A7D-E150-1D69-4C942110B9A3}"/>
          </ac:spMkLst>
        </pc:spChg>
        <pc:spChg chg="mod">
          <ac:chgData name="Ali, Syed Waqqas" userId="1b3a5f44-9498-4738-8c4e-8127257d744d" providerId="ADAL" clId="{A8000BD1-E0A9-48F1-BAE4-8CD5607CAE1B}" dt="2024-03-21T16:13:00.146" v="452" actId="20577"/>
          <ac:spMkLst>
            <pc:docMk/>
            <pc:sldMk cId="2059235429" sldId="335"/>
            <ac:spMk id="3" creationId="{B3B2A76D-3F08-9C2B-C3E3-4A25DA409F80}"/>
          </ac:spMkLst>
        </pc:spChg>
        <pc:spChg chg="add mod">
          <ac:chgData name="Ali, Syed Waqqas" userId="1b3a5f44-9498-4738-8c4e-8127257d744d" providerId="ADAL" clId="{A8000BD1-E0A9-48F1-BAE4-8CD5607CAE1B}" dt="2024-03-21T16:13:34.555" v="470" actId="692"/>
          <ac:spMkLst>
            <pc:docMk/>
            <pc:sldMk cId="2059235429" sldId="335"/>
            <ac:spMk id="9" creationId="{8FDA8E70-7000-AACB-92CD-C694CE7AC0EE}"/>
          </ac:spMkLst>
        </pc:spChg>
        <pc:spChg chg="add mod">
          <ac:chgData name="Ali, Syed Waqqas" userId="1b3a5f44-9498-4738-8c4e-8127257d744d" providerId="ADAL" clId="{A8000BD1-E0A9-48F1-BAE4-8CD5607CAE1B}" dt="2024-03-21T16:13:41.745" v="472" actId="1076"/>
          <ac:spMkLst>
            <pc:docMk/>
            <pc:sldMk cId="2059235429" sldId="335"/>
            <ac:spMk id="10" creationId="{857C5277-0203-FAAE-3BF9-F6DC21E7A304}"/>
          </ac:spMkLst>
        </pc:spChg>
        <pc:spChg chg="add mod">
          <ac:chgData name="Ali, Syed Waqqas" userId="1b3a5f44-9498-4738-8c4e-8127257d744d" providerId="ADAL" clId="{A8000BD1-E0A9-48F1-BAE4-8CD5607CAE1B}" dt="2024-03-21T16:13:54.358" v="486" actId="1076"/>
          <ac:spMkLst>
            <pc:docMk/>
            <pc:sldMk cId="2059235429" sldId="335"/>
            <ac:spMk id="11" creationId="{70E44BB5-34E9-BA40-4659-98301F58E7B0}"/>
          </ac:spMkLst>
        </pc:spChg>
        <pc:spChg chg="add mod">
          <ac:chgData name="Ali, Syed Waqqas" userId="1b3a5f44-9498-4738-8c4e-8127257d744d" providerId="ADAL" clId="{A8000BD1-E0A9-48F1-BAE4-8CD5607CAE1B}" dt="2024-03-21T16:14:01.892" v="498" actId="20577"/>
          <ac:spMkLst>
            <pc:docMk/>
            <pc:sldMk cId="2059235429" sldId="335"/>
            <ac:spMk id="12" creationId="{B1A9BFA1-BF16-A114-8D0E-0F130D7E3C3B}"/>
          </ac:spMkLst>
        </pc:spChg>
      </pc:sldChg>
      <pc:sldChg chg="del">
        <pc:chgData name="Ali, Syed Waqqas" userId="1b3a5f44-9498-4738-8c4e-8127257d744d" providerId="ADAL" clId="{A8000BD1-E0A9-48F1-BAE4-8CD5607CAE1B}" dt="2024-03-21T16:10:01.694" v="0" actId="47"/>
        <pc:sldMkLst>
          <pc:docMk/>
          <pc:sldMk cId="3804784315" sldId="335"/>
        </pc:sldMkLst>
      </pc:sldChg>
      <pc:sldChg chg="del">
        <pc:chgData name="Ali, Syed Waqqas" userId="1b3a5f44-9498-4738-8c4e-8127257d744d" providerId="ADAL" clId="{A8000BD1-E0A9-48F1-BAE4-8CD5607CAE1B}" dt="2024-03-21T16:10:01.694" v="0" actId="47"/>
        <pc:sldMkLst>
          <pc:docMk/>
          <pc:sldMk cId="625854631" sldId="336"/>
        </pc:sldMkLst>
      </pc:sldChg>
      <pc:sldChg chg="modSp add mod">
        <pc:chgData name="Ali, Syed Waqqas" userId="1b3a5f44-9498-4738-8c4e-8127257d744d" providerId="ADAL" clId="{A8000BD1-E0A9-48F1-BAE4-8CD5607CAE1B}" dt="2024-03-21T16:30:21.140" v="1704" actId="2711"/>
        <pc:sldMkLst>
          <pc:docMk/>
          <pc:sldMk cId="2130687067" sldId="336"/>
        </pc:sldMkLst>
        <pc:spChg chg="mod">
          <ac:chgData name="Ali, Syed Waqqas" userId="1b3a5f44-9498-4738-8c4e-8127257d744d" providerId="ADAL" clId="{A8000BD1-E0A9-48F1-BAE4-8CD5607CAE1B}" dt="2024-03-21T16:14:33.313" v="519" actId="403"/>
          <ac:spMkLst>
            <pc:docMk/>
            <pc:sldMk cId="2130687067" sldId="336"/>
            <ac:spMk id="2" creationId="{0F38800C-8A7D-E150-1D69-4C942110B9A3}"/>
          </ac:spMkLst>
        </pc:spChg>
        <pc:spChg chg="mod">
          <ac:chgData name="Ali, Syed Waqqas" userId="1b3a5f44-9498-4738-8c4e-8127257d744d" providerId="ADAL" clId="{A8000BD1-E0A9-48F1-BAE4-8CD5607CAE1B}" dt="2024-03-21T16:30:21.140" v="1704" actId="2711"/>
          <ac:spMkLst>
            <pc:docMk/>
            <pc:sldMk cId="2130687067" sldId="33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107246092" sldId="337"/>
        </pc:sldMkLst>
      </pc:sldChg>
      <pc:sldChg chg="addSp delSp modSp add mod ord">
        <pc:chgData name="Ali, Syed Waqqas" userId="1b3a5f44-9498-4738-8c4e-8127257d744d" providerId="ADAL" clId="{A8000BD1-E0A9-48F1-BAE4-8CD5607CAE1B}" dt="2024-03-21T19:27:04.569" v="15860" actId="6549"/>
        <pc:sldMkLst>
          <pc:docMk/>
          <pc:sldMk cId="3658542689" sldId="337"/>
        </pc:sldMkLst>
        <pc:spChg chg="mod">
          <ac:chgData name="Ali, Syed Waqqas" userId="1b3a5f44-9498-4738-8c4e-8127257d744d" providerId="ADAL" clId="{A8000BD1-E0A9-48F1-BAE4-8CD5607CAE1B}" dt="2024-03-21T16:19:48.418" v="1132" actId="20577"/>
          <ac:spMkLst>
            <pc:docMk/>
            <pc:sldMk cId="3658542689" sldId="337"/>
            <ac:spMk id="2" creationId="{0F38800C-8A7D-E150-1D69-4C942110B9A3}"/>
          </ac:spMkLst>
        </pc:spChg>
        <pc:spChg chg="mod">
          <ac:chgData name="Ali, Syed Waqqas" userId="1b3a5f44-9498-4738-8c4e-8127257d744d" providerId="ADAL" clId="{A8000BD1-E0A9-48F1-BAE4-8CD5607CAE1B}" dt="2024-03-21T19:27:04.569" v="15860" actId="6549"/>
          <ac:spMkLst>
            <pc:docMk/>
            <pc:sldMk cId="3658542689" sldId="337"/>
            <ac:spMk id="3" creationId="{B3B2A76D-3F08-9C2B-C3E3-4A25DA409F80}"/>
          </ac:spMkLst>
        </pc:spChg>
        <pc:spChg chg="add mod">
          <ac:chgData name="Ali, Syed Waqqas" userId="1b3a5f44-9498-4738-8c4e-8127257d744d" providerId="ADAL" clId="{A8000BD1-E0A9-48F1-BAE4-8CD5607CAE1B}" dt="2024-03-21T16:25:54.626" v="1632" actId="113"/>
          <ac:spMkLst>
            <pc:docMk/>
            <pc:sldMk cId="3658542689" sldId="337"/>
            <ac:spMk id="11" creationId="{BF0D976F-04A5-8845-3F13-E9F54733E160}"/>
          </ac:spMkLst>
        </pc:spChg>
        <pc:spChg chg="add mod">
          <ac:chgData name="Ali, Syed Waqqas" userId="1b3a5f44-9498-4738-8c4e-8127257d744d" providerId="ADAL" clId="{A8000BD1-E0A9-48F1-BAE4-8CD5607CAE1B}" dt="2024-03-21T16:25:12.510" v="1587" actId="6549"/>
          <ac:spMkLst>
            <pc:docMk/>
            <pc:sldMk cId="3658542689" sldId="337"/>
            <ac:spMk id="12" creationId="{9A10D3B1-9FAE-AB14-6E90-FDE0CDA63D06}"/>
          </ac:spMkLst>
        </pc:spChg>
        <pc:spChg chg="add mod">
          <ac:chgData name="Ali, Syed Waqqas" userId="1b3a5f44-9498-4738-8c4e-8127257d744d" providerId="ADAL" clId="{A8000BD1-E0A9-48F1-BAE4-8CD5607CAE1B}" dt="2024-03-21T16:25:59.743" v="1634" actId="113"/>
          <ac:spMkLst>
            <pc:docMk/>
            <pc:sldMk cId="3658542689" sldId="337"/>
            <ac:spMk id="15" creationId="{297E9A16-72AF-FF1D-E9E3-1CDF816D6FD9}"/>
          </ac:spMkLst>
        </pc:spChg>
        <pc:spChg chg="add mod">
          <ac:chgData name="Ali, Syed Waqqas" userId="1b3a5f44-9498-4738-8c4e-8127257d744d" providerId="ADAL" clId="{A8000BD1-E0A9-48F1-BAE4-8CD5607CAE1B}" dt="2024-03-21T16:26:17.286" v="1636" actId="1076"/>
          <ac:spMkLst>
            <pc:docMk/>
            <pc:sldMk cId="3658542689" sldId="337"/>
            <ac:spMk id="23" creationId="{61CF5872-57FB-D815-72A6-4100573F405B}"/>
          </ac:spMkLst>
        </pc:spChg>
        <pc:spChg chg="add mod">
          <ac:chgData name="Ali, Syed Waqqas" userId="1b3a5f44-9498-4738-8c4e-8127257d744d" providerId="ADAL" clId="{A8000BD1-E0A9-48F1-BAE4-8CD5607CAE1B}" dt="2024-03-21T16:25:52.081" v="1631"/>
          <ac:spMkLst>
            <pc:docMk/>
            <pc:sldMk cId="3658542689" sldId="337"/>
            <ac:spMk id="24" creationId="{AB846376-5AD1-F554-41B8-9474D860DF8C}"/>
          </ac:spMkLst>
        </pc:spChg>
        <pc:spChg chg="add mod ord">
          <ac:chgData name="Ali, Syed Waqqas" userId="1b3a5f44-9498-4738-8c4e-8127257d744d" providerId="ADAL" clId="{A8000BD1-E0A9-48F1-BAE4-8CD5607CAE1B}" dt="2024-03-21T16:26:59.963" v="1650" actId="167"/>
          <ac:spMkLst>
            <pc:docMk/>
            <pc:sldMk cId="3658542689" sldId="337"/>
            <ac:spMk id="28" creationId="{C8A34D8F-14B4-D33C-EB44-673B0BED0375}"/>
          </ac:spMkLst>
        </pc:spChg>
        <pc:spChg chg="add del mod ord">
          <ac:chgData name="Ali, Syed Waqqas" userId="1b3a5f44-9498-4738-8c4e-8127257d744d" providerId="ADAL" clId="{A8000BD1-E0A9-48F1-BAE4-8CD5607CAE1B}" dt="2024-03-21T19:26:56.153" v="15855" actId="478"/>
          <ac:spMkLst>
            <pc:docMk/>
            <pc:sldMk cId="3658542689" sldId="337"/>
            <ac:spMk id="29" creationId="{FE09C57A-536E-8635-C98A-FE9408449651}"/>
          </ac:spMkLst>
        </pc:spChg>
        <pc:spChg chg="add del mod">
          <ac:chgData name="Ali, Syed Waqqas" userId="1b3a5f44-9498-4738-8c4e-8127257d744d" providerId="ADAL" clId="{A8000BD1-E0A9-48F1-BAE4-8CD5607CAE1B}" dt="2024-03-21T19:27:02.176" v="15859" actId="478"/>
          <ac:spMkLst>
            <pc:docMk/>
            <pc:sldMk cId="3658542689" sldId="337"/>
            <ac:spMk id="30" creationId="{12EEE196-B729-D628-B51C-720DDB545483}"/>
          </ac:spMkLst>
        </pc:spChg>
        <pc:picChg chg="add mod">
          <ac:chgData name="Ali, Syed Waqqas" userId="1b3a5f44-9498-4738-8c4e-8127257d744d" providerId="ADAL" clId="{A8000BD1-E0A9-48F1-BAE4-8CD5607CAE1B}" dt="2024-03-21T16:21:57.440" v="1363" actId="1076"/>
          <ac:picMkLst>
            <pc:docMk/>
            <pc:sldMk cId="3658542689" sldId="337"/>
            <ac:picMk id="10" creationId="{28F50BDB-D28E-97E9-1DDE-F6342F3D483B}"/>
          </ac:picMkLst>
        </pc:picChg>
        <pc:picChg chg="add mod">
          <ac:chgData name="Ali, Syed Waqqas" userId="1b3a5f44-9498-4738-8c4e-8127257d744d" providerId="ADAL" clId="{A8000BD1-E0A9-48F1-BAE4-8CD5607CAE1B}" dt="2024-03-21T16:22:49.176" v="1380" actId="1076"/>
          <ac:picMkLst>
            <pc:docMk/>
            <pc:sldMk cId="3658542689" sldId="337"/>
            <ac:picMk id="14" creationId="{6C49D629-D8C1-D6F2-4354-6952C3E56D0A}"/>
          </ac:picMkLst>
        </pc:picChg>
        <pc:picChg chg="add del mod">
          <ac:chgData name="Ali, Syed Waqqas" userId="1b3a5f44-9498-4738-8c4e-8127257d744d" providerId="ADAL" clId="{A8000BD1-E0A9-48F1-BAE4-8CD5607CAE1B}" dt="2024-03-21T19:27:00.685" v="15858" actId="478"/>
          <ac:picMkLst>
            <pc:docMk/>
            <pc:sldMk cId="3658542689" sldId="337"/>
            <ac:picMk id="25" creationId="{FEDFF0DC-4D70-2A90-2DAB-4F51E1366F66}"/>
          </ac:picMkLst>
        </pc:picChg>
        <pc:picChg chg="add del mod">
          <ac:chgData name="Ali, Syed Waqqas" userId="1b3a5f44-9498-4738-8c4e-8127257d744d" providerId="ADAL" clId="{A8000BD1-E0A9-48F1-BAE4-8CD5607CAE1B}" dt="2024-03-21T19:26:59.431" v="15857" actId="478"/>
          <ac:picMkLst>
            <pc:docMk/>
            <pc:sldMk cId="3658542689" sldId="337"/>
            <ac:picMk id="26" creationId="{3943EC90-E40B-9361-62BD-3629824251BB}"/>
          </ac:picMkLst>
        </pc:picChg>
        <pc:cxnChg chg="add mod">
          <ac:chgData name="Ali, Syed Waqqas" userId="1b3a5f44-9498-4738-8c4e-8127257d744d" providerId="ADAL" clId="{A8000BD1-E0A9-48F1-BAE4-8CD5607CAE1B}" dt="2024-03-21T16:25:57.766" v="1633" actId="1076"/>
          <ac:cxnSpMkLst>
            <pc:docMk/>
            <pc:sldMk cId="3658542689" sldId="337"/>
            <ac:cxnSpMk id="17" creationId="{B2F52B05-5DA0-EBFB-17A9-AFEBF7D8AAB8}"/>
          </ac:cxnSpMkLst>
        </pc:cxnChg>
        <pc:cxnChg chg="add mod">
          <ac:chgData name="Ali, Syed Waqqas" userId="1b3a5f44-9498-4738-8c4e-8127257d744d" providerId="ADAL" clId="{A8000BD1-E0A9-48F1-BAE4-8CD5607CAE1B}" dt="2024-03-21T16:23:25.125" v="1419" actId="14100"/>
          <ac:cxnSpMkLst>
            <pc:docMk/>
            <pc:sldMk cId="3658542689" sldId="337"/>
            <ac:cxnSpMk id="18" creationId="{2749CBD6-B4C8-8467-FAF7-C44AEB1C20DC}"/>
          </ac:cxnSpMkLst>
        </pc:cxnChg>
        <pc:cxnChg chg="add mod">
          <ac:chgData name="Ali, Syed Waqqas" userId="1b3a5f44-9498-4738-8c4e-8127257d744d" providerId="ADAL" clId="{A8000BD1-E0A9-48F1-BAE4-8CD5607CAE1B}" dt="2024-03-21T16:25:59.743" v="1634" actId="113"/>
          <ac:cxnSpMkLst>
            <pc:docMk/>
            <pc:sldMk cId="3658542689" sldId="337"/>
            <ac:cxnSpMk id="20" creationId="{E62F0D8A-1757-0FBB-5E7B-50335425ABA5}"/>
          </ac:cxnSpMkLst>
        </pc:cxnChg>
        <pc:cxnChg chg="add del mod">
          <ac:chgData name="Ali, Syed Waqqas" userId="1b3a5f44-9498-4738-8c4e-8127257d744d" providerId="ADAL" clId="{A8000BD1-E0A9-48F1-BAE4-8CD5607CAE1B}" dt="2024-03-21T19:26:58.179" v="15856" actId="478"/>
          <ac:cxnSpMkLst>
            <pc:docMk/>
            <pc:sldMk cId="3658542689" sldId="337"/>
            <ac:cxnSpMk id="27" creationId="{3848D4B1-4A76-670B-D400-2FFAD2FA4EF1}"/>
          </ac:cxnSpMkLst>
        </pc:cxnChg>
      </pc:sldChg>
      <pc:sldChg chg="addSp delSp modSp add mod">
        <pc:chgData name="Ali, Syed Waqqas" userId="1b3a5f44-9498-4738-8c4e-8127257d744d" providerId="ADAL" clId="{A8000BD1-E0A9-48F1-BAE4-8CD5607CAE1B}" dt="2024-03-21T16:19:35.689" v="1103" actId="20577"/>
        <pc:sldMkLst>
          <pc:docMk/>
          <pc:sldMk cId="340731032" sldId="338"/>
        </pc:sldMkLst>
        <pc:spChg chg="mod">
          <ac:chgData name="Ali, Syed Waqqas" userId="1b3a5f44-9498-4738-8c4e-8127257d744d" providerId="ADAL" clId="{A8000BD1-E0A9-48F1-BAE4-8CD5607CAE1B}" dt="2024-03-21T16:17:30.490" v="891" actId="20577"/>
          <ac:spMkLst>
            <pc:docMk/>
            <pc:sldMk cId="340731032" sldId="338"/>
            <ac:spMk id="2" creationId="{47BAB8DC-792C-43B5-3EBC-D7F7902B705A}"/>
          </ac:spMkLst>
        </pc:spChg>
        <pc:spChg chg="mod">
          <ac:chgData name="Ali, Syed Waqqas" userId="1b3a5f44-9498-4738-8c4e-8127257d744d" providerId="ADAL" clId="{A8000BD1-E0A9-48F1-BAE4-8CD5607CAE1B}" dt="2024-03-21T16:19:35.689" v="1103" actId="20577"/>
          <ac:spMkLst>
            <pc:docMk/>
            <pc:sldMk cId="340731032" sldId="338"/>
            <ac:spMk id="3" creationId="{BCCBD51B-BCC7-C30F-0903-3C0B674C3654}"/>
          </ac:spMkLst>
        </pc:spChg>
        <pc:spChg chg="del">
          <ac:chgData name="Ali, Syed Waqqas" userId="1b3a5f44-9498-4738-8c4e-8127257d744d" providerId="ADAL" clId="{A8000BD1-E0A9-48F1-BAE4-8CD5607CAE1B}" dt="2024-03-21T16:16:40.695" v="874" actId="22"/>
          <ac:spMkLst>
            <pc:docMk/>
            <pc:sldMk cId="340731032" sldId="338"/>
            <ac:spMk id="4" creationId="{17CA0B60-B747-3E6E-93DD-284D529CBF6A}"/>
          </ac:spMkLst>
        </pc:spChg>
        <pc:spChg chg="mod">
          <ac:chgData name="Ali, Syed Waqqas" userId="1b3a5f44-9498-4738-8c4e-8127257d744d" providerId="ADAL" clId="{A8000BD1-E0A9-48F1-BAE4-8CD5607CAE1B}" dt="2024-03-21T16:19:26.547" v="1075" actId="27636"/>
          <ac:spMkLst>
            <pc:docMk/>
            <pc:sldMk cId="340731032" sldId="338"/>
            <ac:spMk id="5" creationId="{AB5831DD-238E-616E-8453-C5EC67052E0A}"/>
          </ac:spMkLst>
        </pc:spChg>
        <pc:spChg chg="del">
          <ac:chgData name="Ali, Syed Waqqas" userId="1b3a5f44-9498-4738-8c4e-8127257d744d" providerId="ADAL" clId="{A8000BD1-E0A9-48F1-BAE4-8CD5607CAE1B}" dt="2024-03-21T16:17:14.942" v="875" actId="22"/>
          <ac:spMkLst>
            <pc:docMk/>
            <pc:sldMk cId="340731032" sldId="338"/>
            <ac:spMk id="6" creationId="{0B409958-BD7F-BA57-4C4D-20FADD342AD8}"/>
          </ac:spMkLst>
        </pc:spChg>
        <pc:picChg chg="add mod ord">
          <ac:chgData name="Ali, Syed Waqqas" userId="1b3a5f44-9498-4738-8c4e-8127257d744d" providerId="ADAL" clId="{A8000BD1-E0A9-48F1-BAE4-8CD5607CAE1B}" dt="2024-03-21T16:18:01.837" v="898" actId="1076"/>
          <ac:picMkLst>
            <pc:docMk/>
            <pc:sldMk cId="340731032" sldId="338"/>
            <ac:picMk id="13" creationId="{9A2A2B0A-D8CB-083E-B6F1-6144393A683E}"/>
          </ac:picMkLst>
        </pc:picChg>
        <pc:picChg chg="add mod ord">
          <ac:chgData name="Ali, Syed Waqqas" userId="1b3a5f44-9498-4738-8c4e-8127257d744d" providerId="ADAL" clId="{A8000BD1-E0A9-48F1-BAE4-8CD5607CAE1B}" dt="2024-03-21T16:17:54.494" v="896" actId="14100"/>
          <ac:picMkLst>
            <pc:docMk/>
            <pc:sldMk cId="340731032" sldId="338"/>
            <ac:picMk id="15" creationId="{1F2696A2-AD30-E053-79F4-FB76651AA3CB}"/>
          </ac:picMkLst>
        </pc:picChg>
      </pc:sldChg>
      <pc:sldChg chg="del">
        <pc:chgData name="Ali, Syed Waqqas" userId="1b3a5f44-9498-4738-8c4e-8127257d744d" providerId="ADAL" clId="{A8000BD1-E0A9-48F1-BAE4-8CD5607CAE1B}" dt="2024-03-21T16:10:01.694" v="0" actId="47"/>
        <pc:sldMkLst>
          <pc:docMk/>
          <pc:sldMk cId="1004506611" sldId="338"/>
        </pc:sldMkLst>
      </pc:sldChg>
      <pc:sldChg chg="modSp add mod">
        <pc:chgData name="Ali, Syed Waqqas" userId="1b3a5f44-9498-4738-8c4e-8127257d744d" providerId="ADAL" clId="{A8000BD1-E0A9-48F1-BAE4-8CD5607CAE1B}" dt="2024-03-21T16:31:01.486" v="1741" actId="20577"/>
        <pc:sldMkLst>
          <pc:docMk/>
          <pc:sldMk cId="1324652372" sldId="339"/>
        </pc:sldMkLst>
        <pc:spChg chg="mod">
          <ac:chgData name="Ali, Syed Waqqas" userId="1b3a5f44-9498-4738-8c4e-8127257d744d" providerId="ADAL" clId="{A8000BD1-E0A9-48F1-BAE4-8CD5607CAE1B}" dt="2024-03-21T16:30:44.425" v="1731" actId="20577"/>
          <ac:spMkLst>
            <pc:docMk/>
            <pc:sldMk cId="1324652372" sldId="339"/>
            <ac:spMk id="2" creationId="{B5D19C15-72DF-16C9-E8B1-668BC2A4A015}"/>
          </ac:spMkLst>
        </pc:spChg>
        <pc:spChg chg="mod">
          <ac:chgData name="Ali, Syed Waqqas" userId="1b3a5f44-9498-4738-8c4e-8127257d744d" providerId="ADAL" clId="{A8000BD1-E0A9-48F1-BAE4-8CD5607CAE1B}" dt="2024-03-21T16:31:01.486" v="1741" actId="20577"/>
          <ac:spMkLst>
            <pc:docMk/>
            <pc:sldMk cId="1324652372" sldId="339"/>
            <ac:spMk id="3" creationId="{9E2D5A4E-DA17-E69B-4A49-20131568FACA}"/>
          </ac:spMkLst>
        </pc:spChg>
      </pc:sldChg>
      <pc:sldChg chg="del">
        <pc:chgData name="Ali, Syed Waqqas" userId="1b3a5f44-9498-4738-8c4e-8127257d744d" providerId="ADAL" clId="{A8000BD1-E0A9-48F1-BAE4-8CD5607CAE1B}" dt="2024-03-21T16:10:01.694" v="0" actId="47"/>
        <pc:sldMkLst>
          <pc:docMk/>
          <pc:sldMk cId="3552878617" sldId="339"/>
        </pc:sldMkLst>
      </pc:sldChg>
      <pc:sldChg chg="del">
        <pc:chgData name="Ali, Syed Waqqas" userId="1b3a5f44-9498-4738-8c4e-8127257d744d" providerId="ADAL" clId="{A8000BD1-E0A9-48F1-BAE4-8CD5607CAE1B}" dt="2024-03-21T16:10:01.694" v="0" actId="47"/>
        <pc:sldMkLst>
          <pc:docMk/>
          <pc:sldMk cId="673437369" sldId="340"/>
        </pc:sldMkLst>
      </pc:sldChg>
      <pc:sldChg chg="modSp add mod">
        <pc:chgData name="Ali, Syed Waqqas" userId="1b3a5f44-9498-4738-8c4e-8127257d744d" providerId="ADAL" clId="{A8000BD1-E0A9-48F1-BAE4-8CD5607CAE1B}" dt="2024-03-21T16:32:56.891" v="2118" actId="20577"/>
        <pc:sldMkLst>
          <pc:docMk/>
          <pc:sldMk cId="1839197876" sldId="340"/>
        </pc:sldMkLst>
        <pc:spChg chg="mod">
          <ac:chgData name="Ali, Syed Waqqas" userId="1b3a5f44-9498-4738-8c4e-8127257d744d" providerId="ADAL" clId="{A8000BD1-E0A9-48F1-BAE4-8CD5607CAE1B}" dt="2024-03-21T16:32:09.111" v="1972" actId="20577"/>
          <ac:spMkLst>
            <pc:docMk/>
            <pc:sldMk cId="1839197876" sldId="340"/>
            <ac:spMk id="2" creationId="{0F38800C-8A7D-E150-1D69-4C942110B9A3}"/>
          </ac:spMkLst>
        </pc:spChg>
        <pc:spChg chg="mod">
          <ac:chgData name="Ali, Syed Waqqas" userId="1b3a5f44-9498-4738-8c4e-8127257d744d" providerId="ADAL" clId="{A8000BD1-E0A9-48F1-BAE4-8CD5607CAE1B}" dt="2024-03-21T16:32:56.891" v="2118" actId="20577"/>
          <ac:spMkLst>
            <pc:docMk/>
            <pc:sldMk cId="1839197876" sldId="340"/>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90934367" sldId="341"/>
        </pc:sldMkLst>
      </pc:sldChg>
      <pc:sldChg chg="modSp add mod">
        <pc:chgData name="Ali, Syed Waqqas" userId="1b3a5f44-9498-4738-8c4e-8127257d744d" providerId="ADAL" clId="{A8000BD1-E0A9-48F1-BAE4-8CD5607CAE1B}" dt="2024-03-21T16:31:57.358" v="1954" actId="20577"/>
        <pc:sldMkLst>
          <pc:docMk/>
          <pc:sldMk cId="1594944468" sldId="341"/>
        </pc:sldMkLst>
        <pc:spChg chg="mod">
          <ac:chgData name="Ali, Syed Waqqas" userId="1b3a5f44-9498-4738-8c4e-8127257d744d" providerId="ADAL" clId="{A8000BD1-E0A9-48F1-BAE4-8CD5607CAE1B}" dt="2024-03-21T16:31:18.872" v="1749" actId="20577"/>
          <ac:spMkLst>
            <pc:docMk/>
            <pc:sldMk cId="1594944468" sldId="341"/>
            <ac:spMk id="2" creationId="{0F38800C-8A7D-E150-1D69-4C942110B9A3}"/>
          </ac:spMkLst>
        </pc:spChg>
        <pc:spChg chg="mod">
          <ac:chgData name="Ali, Syed Waqqas" userId="1b3a5f44-9498-4738-8c4e-8127257d744d" providerId="ADAL" clId="{A8000BD1-E0A9-48F1-BAE4-8CD5607CAE1B}" dt="2024-03-21T16:31:57.358" v="1954" actId="20577"/>
          <ac:spMkLst>
            <pc:docMk/>
            <pc:sldMk cId="1594944468" sldId="341"/>
            <ac:spMk id="3" creationId="{B3B2A76D-3F08-9C2B-C3E3-4A25DA409F80}"/>
          </ac:spMkLst>
        </pc:spChg>
      </pc:sldChg>
      <pc:sldChg chg="modSp add mod">
        <pc:chgData name="Ali, Syed Waqqas" userId="1b3a5f44-9498-4738-8c4e-8127257d744d" providerId="ADAL" clId="{A8000BD1-E0A9-48F1-BAE4-8CD5607CAE1B}" dt="2024-03-21T16:33:59.947" v="2238" actId="20577"/>
        <pc:sldMkLst>
          <pc:docMk/>
          <pc:sldMk cId="449554285" sldId="342"/>
        </pc:sldMkLst>
        <pc:spChg chg="mod">
          <ac:chgData name="Ali, Syed Waqqas" userId="1b3a5f44-9498-4738-8c4e-8127257d744d" providerId="ADAL" clId="{A8000BD1-E0A9-48F1-BAE4-8CD5607CAE1B}" dt="2024-03-21T16:33:51.443" v="2213" actId="403"/>
          <ac:spMkLst>
            <pc:docMk/>
            <pc:sldMk cId="449554285" sldId="342"/>
            <ac:spMk id="2" creationId="{0F38800C-8A7D-E150-1D69-4C942110B9A3}"/>
          </ac:spMkLst>
        </pc:spChg>
        <pc:spChg chg="mod">
          <ac:chgData name="Ali, Syed Waqqas" userId="1b3a5f44-9498-4738-8c4e-8127257d744d" providerId="ADAL" clId="{A8000BD1-E0A9-48F1-BAE4-8CD5607CAE1B}" dt="2024-03-21T16:33:59.947" v="2238" actId="20577"/>
          <ac:spMkLst>
            <pc:docMk/>
            <pc:sldMk cId="449554285" sldId="342"/>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471040520" sldId="342"/>
        </pc:sldMkLst>
      </pc:sldChg>
      <pc:sldChg chg="modSp add mod">
        <pc:chgData name="Ali, Syed Waqqas" userId="1b3a5f44-9498-4738-8c4e-8127257d744d" providerId="ADAL" clId="{A8000BD1-E0A9-48F1-BAE4-8CD5607CAE1B}" dt="2024-03-21T16:34:21.938" v="2293" actId="20577"/>
        <pc:sldMkLst>
          <pc:docMk/>
          <pc:sldMk cId="2569246468" sldId="343"/>
        </pc:sldMkLst>
        <pc:spChg chg="mod">
          <ac:chgData name="Ali, Syed Waqqas" userId="1b3a5f44-9498-4738-8c4e-8127257d744d" providerId="ADAL" clId="{A8000BD1-E0A9-48F1-BAE4-8CD5607CAE1B}" dt="2024-03-21T16:34:21.938" v="2293" actId="20577"/>
          <ac:spMkLst>
            <pc:docMk/>
            <pc:sldMk cId="2569246468" sldId="34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555030679" sldId="343"/>
        </pc:sldMkLst>
      </pc:sldChg>
      <pc:sldChg chg="addSp modSp add mod">
        <pc:chgData name="Ali, Syed Waqqas" userId="1b3a5f44-9498-4738-8c4e-8127257d744d" providerId="ADAL" clId="{A8000BD1-E0A9-48F1-BAE4-8CD5607CAE1B}" dt="2024-03-21T16:38:21.186" v="2678" actId="20577"/>
        <pc:sldMkLst>
          <pc:docMk/>
          <pc:sldMk cId="992452964" sldId="344"/>
        </pc:sldMkLst>
        <pc:spChg chg="mod">
          <ac:chgData name="Ali, Syed Waqqas" userId="1b3a5f44-9498-4738-8c4e-8127257d744d" providerId="ADAL" clId="{A8000BD1-E0A9-48F1-BAE4-8CD5607CAE1B}" dt="2024-03-21T16:34:34.800" v="2299" actId="20577"/>
          <ac:spMkLst>
            <pc:docMk/>
            <pc:sldMk cId="992452964" sldId="344"/>
            <ac:spMk id="3" creationId="{B3B2A76D-3F08-9C2B-C3E3-4A25DA409F80}"/>
          </ac:spMkLst>
        </pc:spChg>
        <pc:graphicFrameChg chg="add mod modGraphic">
          <ac:chgData name="Ali, Syed Waqqas" userId="1b3a5f44-9498-4738-8c4e-8127257d744d" providerId="ADAL" clId="{A8000BD1-E0A9-48F1-BAE4-8CD5607CAE1B}" dt="2024-03-21T16:38:21.186" v="2678" actId="20577"/>
          <ac:graphicFrameMkLst>
            <pc:docMk/>
            <pc:sldMk cId="992452964" sldId="344"/>
            <ac:graphicFrameMk id="9" creationId="{1E6FE61A-9C6E-1CE2-05DE-DCF9D4BA7C9A}"/>
          </ac:graphicFrameMkLst>
        </pc:graphicFrameChg>
      </pc:sldChg>
      <pc:sldChg chg="del">
        <pc:chgData name="Ali, Syed Waqqas" userId="1b3a5f44-9498-4738-8c4e-8127257d744d" providerId="ADAL" clId="{A8000BD1-E0A9-48F1-BAE4-8CD5607CAE1B}" dt="2024-03-21T16:10:01.694" v="0" actId="47"/>
        <pc:sldMkLst>
          <pc:docMk/>
          <pc:sldMk cId="2761096397" sldId="344"/>
        </pc:sldMkLst>
      </pc:sldChg>
      <pc:sldChg chg="del">
        <pc:chgData name="Ali, Syed Waqqas" userId="1b3a5f44-9498-4738-8c4e-8127257d744d" providerId="ADAL" clId="{A8000BD1-E0A9-48F1-BAE4-8CD5607CAE1B}" dt="2024-03-21T16:10:01.694" v="0" actId="47"/>
        <pc:sldMkLst>
          <pc:docMk/>
          <pc:sldMk cId="1076596199" sldId="345"/>
        </pc:sldMkLst>
      </pc:sldChg>
      <pc:sldChg chg="addSp modSp add">
        <pc:chgData name="Ali, Syed Waqqas" userId="1b3a5f44-9498-4738-8c4e-8127257d744d" providerId="ADAL" clId="{A8000BD1-E0A9-48F1-BAE4-8CD5607CAE1B}" dt="2024-03-21T16:49:12.549" v="3213"/>
        <pc:sldMkLst>
          <pc:docMk/>
          <pc:sldMk cId="3690406247" sldId="345"/>
        </pc:sldMkLst>
        <pc:spChg chg="add mod">
          <ac:chgData name="Ali, Syed Waqqas" userId="1b3a5f44-9498-4738-8c4e-8127257d744d" providerId="ADAL" clId="{A8000BD1-E0A9-48F1-BAE4-8CD5607CAE1B}" dt="2024-03-21T16:49:12.549" v="3213"/>
          <ac:spMkLst>
            <pc:docMk/>
            <pc:sldMk cId="3690406247" sldId="345"/>
            <ac:spMk id="10" creationId="{3D96EB22-E597-DF74-7615-02C7D04527F5}"/>
          </ac:spMkLst>
        </pc:spChg>
      </pc:sldChg>
      <pc:sldChg chg="addSp delSp modSp add mod">
        <pc:chgData name="Ali, Syed Waqqas" userId="1b3a5f44-9498-4738-8c4e-8127257d744d" providerId="ADAL" clId="{A8000BD1-E0A9-48F1-BAE4-8CD5607CAE1B}" dt="2024-03-21T16:39:57.091" v="2717" actId="1076"/>
        <pc:sldMkLst>
          <pc:docMk/>
          <pc:sldMk cId="993572033" sldId="346"/>
        </pc:sldMkLst>
        <pc:spChg chg="mod">
          <ac:chgData name="Ali, Syed Waqqas" userId="1b3a5f44-9498-4738-8c4e-8127257d744d" providerId="ADAL" clId="{A8000BD1-E0A9-48F1-BAE4-8CD5607CAE1B}" dt="2024-03-21T16:39:57.091" v="2717" actId="1076"/>
          <ac:spMkLst>
            <pc:docMk/>
            <pc:sldMk cId="993572033" sldId="346"/>
            <ac:spMk id="3" creationId="{B3B2A76D-3F08-9C2B-C3E3-4A25DA409F80}"/>
          </ac:spMkLst>
        </pc:spChg>
        <pc:spChg chg="add mod">
          <ac:chgData name="Ali, Syed Waqqas" userId="1b3a5f44-9498-4738-8c4e-8127257d744d" providerId="ADAL" clId="{A8000BD1-E0A9-48F1-BAE4-8CD5607CAE1B}" dt="2024-03-21T16:38:54.457" v="2694" actId="692"/>
          <ac:spMkLst>
            <pc:docMk/>
            <pc:sldMk cId="993572033" sldId="346"/>
            <ac:spMk id="12" creationId="{8663CA7F-C782-3BB1-F5A7-407422F4CBD8}"/>
          </ac:spMkLst>
        </pc:spChg>
        <pc:spChg chg="add mod">
          <ac:chgData name="Ali, Syed Waqqas" userId="1b3a5f44-9498-4738-8c4e-8127257d744d" providerId="ADAL" clId="{A8000BD1-E0A9-48F1-BAE4-8CD5607CAE1B}" dt="2024-03-21T16:39:01.468" v="2696" actId="1076"/>
          <ac:spMkLst>
            <pc:docMk/>
            <pc:sldMk cId="993572033" sldId="346"/>
            <ac:spMk id="13" creationId="{8C21C01C-F0A7-4A9F-D082-DB8EA2A54FA4}"/>
          </ac:spMkLst>
        </pc:spChg>
        <pc:spChg chg="add mod">
          <ac:chgData name="Ali, Syed Waqqas" userId="1b3a5f44-9498-4738-8c4e-8127257d744d" providerId="ADAL" clId="{A8000BD1-E0A9-48F1-BAE4-8CD5607CAE1B}" dt="2024-03-21T16:39:40.938" v="2712" actId="692"/>
          <ac:spMkLst>
            <pc:docMk/>
            <pc:sldMk cId="993572033" sldId="346"/>
            <ac:spMk id="14" creationId="{F9267D22-2CD5-DA6F-4F3D-C35C59F1A982}"/>
          </ac:spMkLst>
        </pc:spChg>
        <pc:spChg chg="add mod">
          <ac:chgData name="Ali, Syed Waqqas" userId="1b3a5f44-9498-4738-8c4e-8127257d744d" providerId="ADAL" clId="{A8000BD1-E0A9-48F1-BAE4-8CD5607CAE1B}" dt="2024-03-21T16:39:46.982" v="2714" actId="1076"/>
          <ac:spMkLst>
            <pc:docMk/>
            <pc:sldMk cId="993572033" sldId="346"/>
            <ac:spMk id="15" creationId="{AA2AA8A1-2165-E58A-2552-A5C6166D0707}"/>
          </ac:spMkLst>
        </pc:spChg>
        <pc:spChg chg="add mod">
          <ac:chgData name="Ali, Syed Waqqas" userId="1b3a5f44-9498-4738-8c4e-8127257d744d" providerId="ADAL" clId="{A8000BD1-E0A9-48F1-BAE4-8CD5607CAE1B}" dt="2024-03-21T16:39:55.885" v="2716" actId="1076"/>
          <ac:spMkLst>
            <pc:docMk/>
            <pc:sldMk cId="993572033" sldId="346"/>
            <ac:spMk id="16" creationId="{BE2BE418-58E9-9DB8-7391-C988F6AD3A78}"/>
          </ac:spMkLst>
        </pc:spChg>
        <pc:cxnChg chg="add del">
          <ac:chgData name="Ali, Syed Waqqas" userId="1b3a5f44-9498-4738-8c4e-8127257d744d" providerId="ADAL" clId="{A8000BD1-E0A9-48F1-BAE4-8CD5607CAE1B}" dt="2024-03-21T16:38:31.184" v="2680" actId="478"/>
          <ac:cxnSpMkLst>
            <pc:docMk/>
            <pc:sldMk cId="993572033" sldId="346"/>
            <ac:cxnSpMk id="11" creationId="{465713DB-B758-0DDA-8F40-07E54C2FE60D}"/>
          </ac:cxnSpMkLst>
        </pc:cxnChg>
      </pc:sldChg>
      <pc:sldChg chg="del">
        <pc:chgData name="Ali, Syed Waqqas" userId="1b3a5f44-9498-4738-8c4e-8127257d744d" providerId="ADAL" clId="{A8000BD1-E0A9-48F1-BAE4-8CD5607CAE1B}" dt="2024-03-21T16:10:01.694" v="0" actId="47"/>
        <pc:sldMkLst>
          <pc:docMk/>
          <pc:sldMk cId="1126293728" sldId="346"/>
        </pc:sldMkLst>
      </pc:sldChg>
      <pc:sldChg chg="addSp modSp add mod">
        <pc:chgData name="Ali, Syed Waqqas" userId="1b3a5f44-9498-4738-8c4e-8127257d744d" providerId="ADAL" clId="{A8000BD1-E0A9-48F1-BAE4-8CD5607CAE1B}" dt="2024-03-21T19:27:45.575" v="15863" actId="207"/>
        <pc:sldMkLst>
          <pc:docMk/>
          <pc:sldMk cId="2740745534" sldId="347"/>
        </pc:sldMkLst>
        <pc:spChg chg="add mod">
          <ac:chgData name="Ali, Syed Waqqas" userId="1b3a5f44-9498-4738-8c4e-8127257d744d" providerId="ADAL" clId="{A8000BD1-E0A9-48F1-BAE4-8CD5607CAE1B}" dt="2024-03-21T16:41:59.906" v="2832" actId="1076"/>
          <ac:spMkLst>
            <pc:docMk/>
            <pc:sldMk cId="2740745534" sldId="347"/>
            <ac:spMk id="12" creationId="{187D730D-3AB0-451E-529C-F6723D1797D7}"/>
          </ac:spMkLst>
        </pc:spChg>
        <pc:spChg chg="add mod">
          <ac:chgData name="Ali, Syed Waqqas" userId="1b3a5f44-9498-4738-8c4e-8127257d744d" providerId="ADAL" clId="{A8000BD1-E0A9-48F1-BAE4-8CD5607CAE1B}" dt="2024-03-21T16:49:22.682" v="3214"/>
          <ac:spMkLst>
            <pc:docMk/>
            <pc:sldMk cId="2740745534" sldId="347"/>
            <ac:spMk id="13" creationId="{61612C4A-BE11-FF37-2EF6-AFCEAA4C0100}"/>
          </ac:spMkLst>
        </pc:spChg>
        <pc:spChg chg="add mod">
          <ac:chgData name="Ali, Syed Waqqas" userId="1b3a5f44-9498-4738-8c4e-8127257d744d" providerId="ADAL" clId="{A8000BD1-E0A9-48F1-BAE4-8CD5607CAE1B}" dt="2024-03-21T16:49:51.530" v="3229" actId="14100"/>
          <ac:spMkLst>
            <pc:docMk/>
            <pc:sldMk cId="2740745534" sldId="347"/>
            <ac:spMk id="14" creationId="{43D164C4-291D-A088-00C4-F44F527810E3}"/>
          </ac:spMkLst>
        </pc:spChg>
        <pc:graphicFrameChg chg="modGraphic">
          <ac:chgData name="Ali, Syed Waqqas" userId="1b3a5f44-9498-4738-8c4e-8127257d744d" providerId="ADAL" clId="{A8000BD1-E0A9-48F1-BAE4-8CD5607CAE1B}" dt="2024-03-21T19:27:45.575" v="15863" actId="207"/>
          <ac:graphicFrameMkLst>
            <pc:docMk/>
            <pc:sldMk cId="2740745534" sldId="347"/>
            <ac:graphicFrameMk id="9" creationId="{1E6FE61A-9C6E-1CE2-05DE-DCF9D4BA7C9A}"/>
          </ac:graphicFrameMkLst>
        </pc:graphicFrameChg>
        <pc:cxnChg chg="add mod">
          <ac:chgData name="Ali, Syed Waqqas" userId="1b3a5f44-9498-4738-8c4e-8127257d744d" providerId="ADAL" clId="{A8000BD1-E0A9-48F1-BAE4-8CD5607CAE1B}" dt="2024-03-21T16:41:23.290" v="2804" actId="692"/>
          <ac:cxnSpMkLst>
            <pc:docMk/>
            <pc:sldMk cId="2740745534" sldId="347"/>
            <ac:cxnSpMk id="11" creationId="{F811DC1B-9254-DA94-1F39-26A3C22EEDA6}"/>
          </ac:cxnSpMkLst>
        </pc:cxnChg>
      </pc:sldChg>
      <pc:sldChg chg="del">
        <pc:chgData name="Ali, Syed Waqqas" userId="1b3a5f44-9498-4738-8c4e-8127257d744d" providerId="ADAL" clId="{A8000BD1-E0A9-48F1-BAE4-8CD5607CAE1B}" dt="2024-03-21T16:10:01.694" v="0" actId="47"/>
        <pc:sldMkLst>
          <pc:docMk/>
          <pc:sldMk cId="4061857027" sldId="347"/>
        </pc:sldMkLst>
      </pc:sldChg>
      <pc:sldChg chg="addSp delSp modSp add mod">
        <pc:chgData name="Ali, Syed Waqqas" userId="1b3a5f44-9498-4738-8c4e-8127257d744d" providerId="ADAL" clId="{A8000BD1-E0A9-48F1-BAE4-8CD5607CAE1B}" dt="2024-03-21T19:27:53.606" v="15864" actId="207"/>
        <pc:sldMkLst>
          <pc:docMk/>
          <pc:sldMk cId="1016795679" sldId="348"/>
        </pc:sldMkLst>
        <pc:spChg chg="add mod">
          <ac:chgData name="Ali, Syed Waqqas" userId="1b3a5f44-9498-4738-8c4e-8127257d744d" providerId="ADAL" clId="{A8000BD1-E0A9-48F1-BAE4-8CD5607CAE1B}" dt="2024-03-21T16:42:11.093" v="2835" actId="1076"/>
          <ac:spMkLst>
            <pc:docMk/>
            <pc:sldMk cId="1016795679" sldId="348"/>
            <ac:spMk id="11" creationId="{6179BF23-466D-5D80-512A-6F7FB201912B}"/>
          </ac:spMkLst>
        </pc:spChg>
        <pc:spChg chg="add mod">
          <ac:chgData name="Ali, Syed Waqqas" userId="1b3a5f44-9498-4738-8c4e-8127257d744d" providerId="ADAL" clId="{A8000BD1-E0A9-48F1-BAE4-8CD5607CAE1B}" dt="2024-03-21T16:45:22.902" v="2913" actId="1076"/>
          <ac:spMkLst>
            <pc:docMk/>
            <pc:sldMk cId="1016795679" sldId="348"/>
            <ac:spMk id="15" creationId="{82217A49-10FA-DF6F-AEB7-D956AD69CC53}"/>
          </ac:spMkLst>
        </pc:spChg>
        <pc:spChg chg="add mod">
          <ac:chgData name="Ali, Syed Waqqas" userId="1b3a5f44-9498-4738-8c4e-8127257d744d" providerId="ADAL" clId="{A8000BD1-E0A9-48F1-BAE4-8CD5607CAE1B}" dt="2024-03-21T16:45:32.571" v="2918" actId="1076"/>
          <ac:spMkLst>
            <pc:docMk/>
            <pc:sldMk cId="1016795679" sldId="348"/>
            <ac:spMk id="16" creationId="{8CC90915-8D39-7A68-58E8-881574713CB9}"/>
          </ac:spMkLst>
        </pc:spChg>
        <pc:graphicFrameChg chg="modGraphic">
          <ac:chgData name="Ali, Syed Waqqas" userId="1b3a5f44-9498-4738-8c4e-8127257d744d" providerId="ADAL" clId="{A8000BD1-E0A9-48F1-BAE4-8CD5607CAE1B}" dt="2024-03-21T19:27:53.606" v="15864" actId="207"/>
          <ac:graphicFrameMkLst>
            <pc:docMk/>
            <pc:sldMk cId="1016795679" sldId="348"/>
            <ac:graphicFrameMk id="9" creationId="{1E6FE61A-9C6E-1CE2-05DE-DCF9D4BA7C9A}"/>
          </ac:graphicFrameMkLst>
        </pc:graphicFrameChg>
        <pc:cxnChg chg="add mod">
          <ac:chgData name="Ali, Syed Waqqas" userId="1b3a5f44-9498-4738-8c4e-8127257d744d" providerId="ADAL" clId="{A8000BD1-E0A9-48F1-BAE4-8CD5607CAE1B}" dt="2024-03-21T16:42:08.585" v="2834" actId="14100"/>
          <ac:cxnSpMkLst>
            <pc:docMk/>
            <pc:sldMk cId="1016795679" sldId="348"/>
            <ac:cxnSpMk id="10" creationId="{EACF80FD-47F8-CCD2-D2FD-59AEF2B694BA}"/>
          </ac:cxnSpMkLst>
        </pc:cxnChg>
        <pc:cxnChg chg="add del mod">
          <ac:chgData name="Ali, Syed Waqqas" userId="1b3a5f44-9498-4738-8c4e-8127257d744d" providerId="ADAL" clId="{A8000BD1-E0A9-48F1-BAE4-8CD5607CAE1B}" dt="2024-03-21T16:46:09.530" v="2921" actId="478"/>
          <ac:cxnSpMkLst>
            <pc:docMk/>
            <pc:sldMk cId="1016795679" sldId="348"/>
            <ac:cxnSpMk id="14" creationId="{D10CB28A-D52A-A89F-BD2B-7FBB01326689}"/>
          </ac:cxnSpMkLst>
        </pc:cxnChg>
      </pc:sldChg>
      <pc:sldChg chg="del">
        <pc:chgData name="Ali, Syed Waqqas" userId="1b3a5f44-9498-4738-8c4e-8127257d744d" providerId="ADAL" clId="{A8000BD1-E0A9-48F1-BAE4-8CD5607CAE1B}" dt="2024-03-21T16:10:01.694" v="0" actId="47"/>
        <pc:sldMkLst>
          <pc:docMk/>
          <pc:sldMk cId="2531624842" sldId="348"/>
        </pc:sldMkLst>
      </pc:sldChg>
      <pc:sldChg chg="del">
        <pc:chgData name="Ali, Syed Waqqas" userId="1b3a5f44-9498-4738-8c4e-8127257d744d" providerId="ADAL" clId="{A8000BD1-E0A9-48F1-BAE4-8CD5607CAE1B}" dt="2024-03-21T16:10:01.694" v="0" actId="47"/>
        <pc:sldMkLst>
          <pc:docMk/>
          <pc:sldMk cId="616024301" sldId="349"/>
        </pc:sldMkLst>
      </pc:sldChg>
      <pc:sldChg chg="addSp delSp modSp add mod">
        <pc:chgData name="Ali, Syed Waqqas" userId="1b3a5f44-9498-4738-8c4e-8127257d744d" providerId="ADAL" clId="{A8000BD1-E0A9-48F1-BAE4-8CD5607CAE1B}" dt="2024-03-21T19:28:08.409" v="15865" actId="207"/>
        <pc:sldMkLst>
          <pc:docMk/>
          <pc:sldMk cId="3021007592" sldId="349"/>
        </pc:sldMkLst>
        <pc:spChg chg="add mod">
          <ac:chgData name="Ali, Syed Waqqas" userId="1b3a5f44-9498-4738-8c4e-8127257d744d" providerId="ADAL" clId="{A8000BD1-E0A9-48F1-BAE4-8CD5607CAE1B}" dt="2024-03-21T16:42:24.172" v="2838" actId="1076"/>
          <ac:spMkLst>
            <pc:docMk/>
            <pc:sldMk cId="3021007592" sldId="349"/>
            <ac:spMk id="11" creationId="{49D9068E-52A5-DDDC-72D6-63C7591F0D5E}"/>
          </ac:spMkLst>
        </pc:spChg>
        <pc:spChg chg="add mod">
          <ac:chgData name="Ali, Syed Waqqas" userId="1b3a5f44-9498-4738-8c4e-8127257d744d" providerId="ADAL" clId="{A8000BD1-E0A9-48F1-BAE4-8CD5607CAE1B}" dt="2024-03-21T16:45:52.570" v="2920" actId="1076"/>
          <ac:spMkLst>
            <pc:docMk/>
            <pc:sldMk cId="3021007592" sldId="349"/>
            <ac:spMk id="15" creationId="{C12D0525-52C6-A552-AE2D-7D6BE1E25637}"/>
          </ac:spMkLst>
        </pc:spChg>
        <pc:spChg chg="add mod">
          <ac:chgData name="Ali, Syed Waqqas" userId="1b3a5f44-9498-4738-8c4e-8127257d744d" providerId="ADAL" clId="{A8000BD1-E0A9-48F1-BAE4-8CD5607CAE1B}" dt="2024-03-21T16:45:52.570" v="2920" actId="1076"/>
          <ac:spMkLst>
            <pc:docMk/>
            <pc:sldMk cId="3021007592" sldId="349"/>
            <ac:spMk id="16" creationId="{53D7E07A-9A6E-9097-6BFE-736D026587FE}"/>
          </ac:spMkLst>
        </pc:spChg>
        <pc:graphicFrameChg chg="modGraphic">
          <ac:chgData name="Ali, Syed Waqqas" userId="1b3a5f44-9498-4738-8c4e-8127257d744d" providerId="ADAL" clId="{A8000BD1-E0A9-48F1-BAE4-8CD5607CAE1B}" dt="2024-03-21T19:28:08.409" v="15865" actId="207"/>
          <ac:graphicFrameMkLst>
            <pc:docMk/>
            <pc:sldMk cId="3021007592" sldId="349"/>
            <ac:graphicFrameMk id="9" creationId="{1E6FE61A-9C6E-1CE2-05DE-DCF9D4BA7C9A}"/>
          </ac:graphicFrameMkLst>
        </pc:graphicFrameChg>
        <pc:cxnChg chg="add mod">
          <ac:chgData name="Ali, Syed Waqqas" userId="1b3a5f44-9498-4738-8c4e-8127257d744d" providerId="ADAL" clId="{A8000BD1-E0A9-48F1-BAE4-8CD5607CAE1B}" dt="2024-03-21T16:42:18.700" v="2837" actId="14100"/>
          <ac:cxnSpMkLst>
            <pc:docMk/>
            <pc:sldMk cId="3021007592" sldId="349"/>
            <ac:cxnSpMk id="10" creationId="{72F86B85-22C1-084A-5CE8-9999C57D51D3}"/>
          </ac:cxnSpMkLst>
        </pc:cxnChg>
        <pc:cxnChg chg="add mod">
          <ac:chgData name="Ali, Syed Waqqas" userId="1b3a5f44-9498-4738-8c4e-8127257d744d" providerId="ADAL" clId="{A8000BD1-E0A9-48F1-BAE4-8CD5607CAE1B}" dt="2024-03-21T16:50:15.664" v="3231" actId="14100"/>
          <ac:cxnSpMkLst>
            <pc:docMk/>
            <pc:sldMk cId="3021007592" sldId="349"/>
            <ac:cxnSpMk id="13" creationId="{F6F5008E-83A7-3013-61A9-26D9BE14D802}"/>
          </ac:cxnSpMkLst>
        </pc:cxnChg>
        <pc:cxnChg chg="add del mod">
          <ac:chgData name="Ali, Syed Waqqas" userId="1b3a5f44-9498-4738-8c4e-8127257d744d" providerId="ADAL" clId="{A8000BD1-E0A9-48F1-BAE4-8CD5607CAE1B}" dt="2024-03-21T16:46:11.476" v="2922" actId="478"/>
          <ac:cxnSpMkLst>
            <pc:docMk/>
            <pc:sldMk cId="3021007592" sldId="349"/>
            <ac:cxnSpMk id="14" creationId="{2645F052-E29F-B69A-0DAE-1F12EC06DF56}"/>
          </ac:cxnSpMkLst>
        </pc:cxnChg>
      </pc:sldChg>
      <pc:sldChg chg="del">
        <pc:chgData name="Ali, Syed Waqqas" userId="1b3a5f44-9498-4738-8c4e-8127257d744d" providerId="ADAL" clId="{A8000BD1-E0A9-48F1-BAE4-8CD5607CAE1B}" dt="2024-03-21T16:10:01.694" v="0" actId="47"/>
        <pc:sldMkLst>
          <pc:docMk/>
          <pc:sldMk cId="145808814" sldId="350"/>
        </pc:sldMkLst>
      </pc:sldChg>
      <pc:sldChg chg="addSp modSp add mod">
        <pc:chgData name="Ali, Syed Waqqas" userId="1b3a5f44-9498-4738-8c4e-8127257d744d" providerId="ADAL" clId="{A8000BD1-E0A9-48F1-BAE4-8CD5607CAE1B}" dt="2024-03-21T19:28:15.756" v="15866" actId="207"/>
        <pc:sldMkLst>
          <pc:docMk/>
          <pc:sldMk cId="1656569752" sldId="350"/>
        </pc:sldMkLst>
        <pc:spChg chg="add mod">
          <ac:chgData name="Ali, Syed Waqqas" userId="1b3a5f44-9498-4738-8c4e-8127257d744d" providerId="ADAL" clId="{A8000BD1-E0A9-48F1-BAE4-8CD5607CAE1B}" dt="2024-03-21T16:44:24.162" v="2908" actId="14100"/>
          <ac:spMkLst>
            <pc:docMk/>
            <pc:sldMk cId="1656569752" sldId="350"/>
            <ac:spMk id="12" creationId="{9EBFA953-D7CE-8B67-0AB3-06DF468680C7}"/>
          </ac:spMkLst>
        </pc:spChg>
        <pc:spChg chg="add mod">
          <ac:chgData name="Ali, Syed Waqqas" userId="1b3a5f44-9498-4738-8c4e-8127257d744d" providerId="ADAL" clId="{A8000BD1-E0A9-48F1-BAE4-8CD5607CAE1B}" dt="2024-03-21T16:44:34.848" v="2911" actId="14100"/>
          <ac:spMkLst>
            <pc:docMk/>
            <pc:sldMk cId="1656569752" sldId="350"/>
            <ac:spMk id="15" creationId="{585EF811-5BF1-3D8C-7D71-823B4F562DC0}"/>
          </ac:spMkLst>
        </pc:spChg>
        <pc:graphicFrameChg chg="modGraphic">
          <ac:chgData name="Ali, Syed Waqqas" userId="1b3a5f44-9498-4738-8c4e-8127257d744d" providerId="ADAL" clId="{A8000BD1-E0A9-48F1-BAE4-8CD5607CAE1B}" dt="2024-03-21T19:28:15.756" v="15866" actId="207"/>
          <ac:graphicFrameMkLst>
            <pc:docMk/>
            <pc:sldMk cId="1656569752" sldId="350"/>
            <ac:graphicFrameMk id="9" creationId="{1E6FE61A-9C6E-1CE2-05DE-DCF9D4BA7C9A}"/>
          </ac:graphicFrameMkLst>
        </pc:graphicFrameChg>
        <pc:cxnChg chg="mod">
          <ac:chgData name="Ali, Syed Waqqas" userId="1b3a5f44-9498-4738-8c4e-8127257d744d" providerId="ADAL" clId="{A8000BD1-E0A9-48F1-BAE4-8CD5607CAE1B}" dt="2024-03-21T16:50:22.540" v="3232" actId="14100"/>
          <ac:cxnSpMkLst>
            <pc:docMk/>
            <pc:sldMk cId="1656569752" sldId="350"/>
            <ac:cxnSpMk id="13" creationId="{F6F5008E-83A7-3013-61A9-26D9BE14D802}"/>
          </ac:cxnSpMkLst>
        </pc:cxnChg>
        <pc:cxnChg chg="mod">
          <ac:chgData name="Ali, Syed Waqqas" userId="1b3a5f44-9498-4738-8c4e-8127257d744d" providerId="ADAL" clId="{A8000BD1-E0A9-48F1-BAE4-8CD5607CAE1B}" dt="2024-03-21T16:50:25.980" v="3233" actId="14100"/>
          <ac:cxnSpMkLst>
            <pc:docMk/>
            <pc:sldMk cId="1656569752" sldId="350"/>
            <ac:cxnSpMk id="14" creationId="{2645F052-E29F-B69A-0DAE-1F12EC06DF56}"/>
          </ac:cxnSpMkLst>
        </pc:cxnChg>
      </pc:sldChg>
      <pc:sldChg chg="addSp modSp add mod ord">
        <pc:chgData name="Ali, Syed Waqqas" userId="1b3a5f44-9498-4738-8c4e-8127257d744d" providerId="ADAL" clId="{A8000BD1-E0A9-48F1-BAE4-8CD5607CAE1B}" dt="2024-03-21T16:48:54.593" v="3212" actId="113"/>
        <pc:sldMkLst>
          <pc:docMk/>
          <pc:sldMk cId="2197839920" sldId="351"/>
        </pc:sldMkLst>
        <pc:spChg chg="mod">
          <ac:chgData name="Ali, Syed Waqqas" userId="1b3a5f44-9498-4738-8c4e-8127257d744d" providerId="ADAL" clId="{A8000BD1-E0A9-48F1-BAE4-8CD5607CAE1B}" dt="2024-03-21T16:47:58.848" v="3172" actId="120"/>
          <ac:spMkLst>
            <pc:docMk/>
            <pc:sldMk cId="2197839920" sldId="351"/>
            <ac:spMk id="2" creationId="{0F38800C-8A7D-E150-1D69-4C942110B9A3}"/>
          </ac:spMkLst>
        </pc:spChg>
        <pc:spChg chg="mod">
          <ac:chgData name="Ali, Syed Waqqas" userId="1b3a5f44-9498-4738-8c4e-8127257d744d" providerId="ADAL" clId="{A8000BD1-E0A9-48F1-BAE4-8CD5607CAE1B}" dt="2024-03-21T16:48:54.593" v="3212" actId="113"/>
          <ac:spMkLst>
            <pc:docMk/>
            <pc:sldMk cId="2197839920" sldId="351"/>
            <ac:spMk id="3" creationId="{B3B2A76D-3F08-9C2B-C3E3-4A25DA409F80}"/>
          </ac:spMkLst>
        </pc:spChg>
        <pc:picChg chg="add mod">
          <ac:chgData name="Ali, Syed Waqqas" userId="1b3a5f44-9498-4738-8c4e-8127257d744d" providerId="ADAL" clId="{A8000BD1-E0A9-48F1-BAE4-8CD5607CAE1B}" dt="2024-03-21T16:47:56.639" v="3171" actId="1076"/>
          <ac:picMkLst>
            <pc:docMk/>
            <pc:sldMk cId="2197839920" sldId="351"/>
            <ac:picMk id="9" creationId="{925C93EF-7B24-3F06-279B-A40B28044A59}"/>
          </ac:picMkLst>
        </pc:picChg>
      </pc:sldChg>
      <pc:sldChg chg="modSp add mod">
        <pc:chgData name="Ali, Syed Waqqas" userId="1b3a5f44-9498-4738-8c4e-8127257d744d" providerId="ADAL" clId="{A8000BD1-E0A9-48F1-BAE4-8CD5607CAE1B}" dt="2024-03-21T16:51:44.307" v="3439" actId="20577"/>
        <pc:sldMkLst>
          <pc:docMk/>
          <pc:sldMk cId="438199256" sldId="352"/>
        </pc:sldMkLst>
        <pc:spChg chg="mod">
          <ac:chgData name="Ali, Syed Waqqas" userId="1b3a5f44-9498-4738-8c4e-8127257d744d" providerId="ADAL" clId="{A8000BD1-E0A9-48F1-BAE4-8CD5607CAE1B}" dt="2024-03-21T16:50:48.051" v="3260" actId="403"/>
          <ac:spMkLst>
            <pc:docMk/>
            <pc:sldMk cId="438199256" sldId="352"/>
            <ac:spMk id="2" creationId="{0F38800C-8A7D-E150-1D69-4C942110B9A3}"/>
          </ac:spMkLst>
        </pc:spChg>
        <pc:spChg chg="mod">
          <ac:chgData name="Ali, Syed Waqqas" userId="1b3a5f44-9498-4738-8c4e-8127257d744d" providerId="ADAL" clId="{A8000BD1-E0A9-48F1-BAE4-8CD5607CAE1B}" dt="2024-03-21T16:51:44.307" v="3439" actId="20577"/>
          <ac:spMkLst>
            <pc:docMk/>
            <pc:sldMk cId="438199256" sldId="352"/>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155532971" sldId="352"/>
        </pc:sldMkLst>
      </pc:sldChg>
      <pc:sldChg chg="modSp add mod">
        <pc:chgData name="Ali, Syed Waqqas" userId="1b3a5f44-9498-4738-8c4e-8127257d744d" providerId="ADAL" clId="{A8000BD1-E0A9-48F1-BAE4-8CD5607CAE1B}" dt="2024-03-21T16:53:26.149" v="3805" actId="114"/>
        <pc:sldMkLst>
          <pc:docMk/>
          <pc:sldMk cId="447958438" sldId="353"/>
        </pc:sldMkLst>
        <pc:spChg chg="mod">
          <ac:chgData name="Ali, Syed Waqqas" userId="1b3a5f44-9498-4738-8c4e-8127257d744d" providerId="ADAL" clId="{A8000BD1-E0A9-48F1-BAE4-8CD5607CAE1B}" dt="2024-03-21T16:52:42.347" v="3759" actId="403"/>
          <ac:spMkLst>
            <pc:docMk/>
            <pc:sldMk cId="447958438" sldId="353"/>
            <ac:spMk id="2" creationId="{0F38800C-8A7D-E150-1D69-4C942110B9A3}"/>
          </ac:spMkLst>
        </pc:spChg>
        <pc:spChg chg="mod">
          <ac:chgData name="Ali, Syed Waqqas" userId="1b3a5f44-9498-4738-8c4e-8127257d744d" providerId="ADAL" clId="{A8000BD1-E0A9-48F1-BAE4-8CD5607CAE1B}" dt="2024-03-21T16:53:26.149" v="3805" actId="114"/>
          <ac:spMkLst>
            <pc:docMk/>
            <pc:sldMk cId="447958438" sldId="35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908519484" sldId="353"/>
        </pc:sldMkLst>
      </pc:sldChg>
      <pc:sldChg chg="del">
        <pc:chgData name="Ali, Syed Waqqas" userId="1b3a5f44-9498-4738-8c4e-8127257d744d" providerId="ADAL" clId="{A8000BD1-E0A9-48F1-BAE4-8CD5607CAE1B}" dt="2024-03-21T16:10:01.694" v="0" actId="47"/>
        <pc:sldMkLst>
          <pc:docMk/>
          <pc:sldMk cId="2547584458" sldId="354"/>
        </pc:sldMkLst>
      </pc:sldChg>
      <pc:sldChg chg="modSp add mod">
        <pc:chgData name="Ali, Syed Waqqas" userId="1b3a5f44-9498-4738-8c4e-8127257d744d" providerId="ADAL" clId="{A8000BD1-E0A9-48F1-BAE4-8CD5607CAE1B}" dt="2024-03-21T16:54:44.326" v="3876" actId="403"/>
        <pc:sldMkLst>
          <pc:docMk/>
          <pc:sldMk cId="2834251723" sldId="354"/>
        </pc:sldMkLst>
        <pc:spChg chg="mod">
          <ac:chgData name="Ali, Syed Waqqas" userId="1b3a5f44-9498-4738-8c4e-8127257d744d" providerId="ADAL" clId="{A8000BD1-E0A9-48F1-BAE4-8CD5607CAE1B}" dt="2024-03-21T16:54:41.109" v="3873" actId="404"/>
          <ac:spMkLst>
            <pc:docMk/>
            <pc:sldMk cId="2834251723" sldId="354"/>
            <ac:spMk id="2" creationId="{B5D19C15-72DF-16C9-E8B1-668BC2A4A015}"/>
          </ac:spMkLst>
        </pc:spChg>
        <pc:spChg chg="mod">
          <ac:chgData name="Ali, Syed Waqqas" userId="1b3a5f44-9498-4738-8c4e-8127257d744d" providerId="ADAL" clId="{A8000BD1-E0A9-48F1-BAE4-8CD5607CAE1B}" dt="2024-03-21T16:54:44.326" v="3876" actId="403"/>
          <ac:spMkLst>
            <pc:docMk/>
            <pc:sldMk cId="2834251723" sldId="354"/>
            <ac:spMk id="3" creationId="{9E2D5A4E-DA17-E69B-4A49-20131568FACA}"/>
          </ac:spMkLst>
        </pc:spChg>
      </pc:sldChg>
      <pc:sldChg chg="modSp add mod">
        <pc:chgData name="Ali, Syed Waqqas" userId="1b3a5f44-9498-4738-8c4e-8127257d744d" providerId="ADAL" clId="{A8000BD1-E0A9-48F1-BAE4-8CD5607CAE1B}" dt="2024-03-21T16:57:59.380" v="4117" actId="403"/>
        <pc:sldMkLst>
          <pc:docMk/>
          <pc:sldMk cId="912214849" sldId="355"/>
        </pc:sldMkLst>
        <pc:spChg chg="mod">
          <ac:chgData name="Ali, Syed Waqqas" userId="1b3a5f44-9498-4738-8c4e-8127257d744d" providerId="ADAL" clId="{A8000BD1-E0A9-48F1-BAE4-8CD5607CAE1B}" dt="2024-03-21T16:57:59.380" v="4117" actId="403"/>
          <ac:spMkLst>
            <pc:docMk/>
            <pc:sldMk cId="912214849" sldId="355"/>
            <ac:spMk id="2" creationId="{0F38800C-8A7D-E150-1D69-4C942110B9A3}"/>
          </ac:spMkLst>
        </pc:spChg>
        <pc:spChg chg="mod">
          <ac:chgData name="Ali, Syed Waqqas" userId="1b3a5f44-9498-4738-8c4e-8127257d744d" providerId="ADAL" clId="{A8000BD1-E0A9-48F1-BAE4-8CD5607CAE1B}" dt="2024-03-21T16:57:50.976" v="4114" actId="403"/>
          <ac:spMkLst>
            <pc:docMk/>
            <pc:sldMk cId="912214849" sldId="355"/>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037033433" sldId="355"/>
        </pc:sldMkLst>
      </pc:sldChg>
      <pc:sldChg chg="modSp add mod">
        <pc:chgData name="Ali, Syed Waqqas" userId="1b3a5f44-9498-4738-8c4e-8127257d744d" providerId="ADAL" clId="{A8000BD1-E0A9-48F1-BAE4-8CD5607CAE1B}" dt="2024-03-21T19:03:36.608" v="15365" actId="20577"/>
        <pc:sldMkLst>
          <pc:docMk/>
          <pc:sldMk cId="1822987273" sldId="356"/>
        </pc:sldMkLst>
        <pc:spChg chg="mod">
          <ac:chgData name="Ali, Syed Waqqas" userId="1b3a5f44-9498-4738-8c4e-8127257d744d" providerId="ADAL" clId="{A8000BD1-E0A9-48F1-BAE4-8CD5607CAE1B}" dt="2024-03-21T17:09:33.832" v="5655" actId="20577"/>
          <ac:spMkLst>
            <pc:docMk/>
            <pc:sldMk cId="1822987273" sldId="356"/>
            <ac:spMk id="2" creationId="{0F38800C-8A7D-E150-1D69-4C942110B9A3}"/>
          </ac:spMkLst>
        </pc:spChg>
        <pc:spChg chg="mod">
          <ac:chgData name="Ali, Syed Waqqas" userId="1b3a5f44-9498-4738-8c4e-8127257d744d" providerId="ADAL" clId="{A8000BD1-E0A9-48F1-BAE4-8CD5607CAE1B}" dt="2024-03-21T19:03:36.608" v="15365" actId="20577"/>
          <ac:spMkLst>
            <pc:docMk/>
            <pc:sldMk cId="1822987273" sldId="35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823674837" sldId="356"/>
        </pc:sldMkLst>
      </pc:sldChg>
      <pc:sldChg chg="del">
        <pc:chgData name="Ali, Syed Waqqas" userId="1b3a5f44-9498-4738-8c4e-8127257d744d" providerId="ADAL" clId="{A8000BD1-E0A9-48F1-BAE4-8CD5607CAE1B}" dt="2024-03-21T16:10:01.694" v="0" actId="47"/>
        <pc:sldMkLst>
          <pc:docMk/>
          <pc:sldMk cId="1178511457" sldId="357"/>
        </pc:sldMkLst>
      </pc:sldChg>
      <pc:sldChg chg="modSp add mod">
        <pc:chgData name="Ali, Syed Waqqas" userId="1b3a5f44-9498-4738-8c4e-8127257d744d" providerId="ADAL" clId="{A8000BD1-E0A9-48F1-BAE4-8CD5607CAE1B}" dt="2024-03-21T19:03:59.532" v="15368" actId="27636"/>
        <pc:sldMkLst>
          <pc:docMk/>
          <pc:sldMk cId="1409646776" sldId="357"/>
        </pc:sldMkLst>
        <pc:spChg chg="mod">
          <ac:chgData name="Ali, Syed Waqqas" userId="1b3a5f44-9498-4738-8c4e-8127257d744d" providerId="ADAL" clId="{A8000BD1-E0A9-48F1-BAE4-8CD5607CAE1B}" dt="2024-03-21T16:59:35.684" v="4535" actId="403"/>
          <ac:spMkLst>
            <pc:docMk/>
            <pc:sldMk cId="1409646776" sldId="357"/>
            <ac:spMk id="2" creationId="{0F38800C-8A7D-E150-1D69-4C942110B9A3}"/>
          </ac:spMkLst>
        </pc:spChg>
        <pc:spChg chg="mod">
          <ac:chgData name="Ali, Syed Waqqas" userId="1b3a5f44-9498-4738-8c4e-8127257d744d" providerId="ADAL" clId="{A8000BD1-E0A9-48F1-BAE4-8CD5607CAE1B}" dt="2024-03-21T19:03:59.532" v="15368" actId="27636"/>
          <ac:spMkLst>
            <pc:docMk/>
            <pc:sldMk cId="1409646776" sldId="357"/>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739196544" sldId="358"/>
        </pc:sldMkLst>
      </pc:sldChg>
      <pc:sldChg chg="modSp add mod">
        <pc:chgData name="Ali, Syed Waqqas" userId="1b3a5f44-9498-4738-8c4e-8127257d744d" providerId="ADAL" clId="{A8000BD1-E0A9-48F1-BAE4-8CD5607CAE1B}" dt="2024-03-21T17:09:24.696" v="5647" actId="403"/>
        <pc:sldMkLst>
          <pc:docMk/>
          <pc:sldMk cId="4156023064" sldId="358"/>
        </pc:sldMkLst>
        <pc:spChg chg="mod">
          <ac:chgData name="Ali, Syed Waqqas" userId="1b3a5f44-9498-4738-8c4e-8127257d744d" providerId="ADAL" clId="{A8000BD1-E0A9-48F1-BAE4-8CD5607CAE1B}" dt="2024-03-21T17:09:24.696" v="5647" actId="403"/>
          <ac:spMkLst>
            <pc:docMk/>
            <pc:sldMk cId="4156023064" sldId="358"/>
            <ac:spMk id="2" creationId="{0F38800C-8A7D-E150-1D69-4C942110B9A3}"/>
          </ac:spMkLst>
        </pc:spChg>
        <pc:spChg chg="mod">
          <ac:chgData name="Ali, Syed Waqqas" userId="1b3a5f44-9498-4738-8c4e-8127257d744d" providerId="ADAL" clId="{A8000BD1-E0A9-48F1-BAE4-8CD5607CAE1B}" dt="2024-03-21T17:09:10.723" v="5635" actId="12"/>
          <ac:spMkLst>
            <pc:docMk/>
            <pc:sldMk cId="4156023064" sldId="358"/>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229655420" sldId="359"/>
        </pc:sldMkLst>
      </pc:sldChg>
      <pc:sldChg chg="modSp add mod">
        <pc:chgData name="Ali, Syed Waqqas" userId="1b3a5f44-9498-4738-8c4e-8127257d744d" providerId="ADAL" clId="{A8000BD1-E0A9-48F1-BAE4-8CD5607CAE1B}" dt="2024-03-21T19:28:55.729" v="15890" actId="20577"/>
        <pc:sldMkLst>
          <pc:docMk/>
          <pc:sldMk cId="3618684955" sldId="359"/>
        </pc:sldMkLst>
        <pc:spChg chg="mod">
          <ac:chgData name="Ali, Syed Waqqas" userId="1b3a5f44-9498-4738-8c4e-8127257d744d" providerId="ADAL" clId="{A8000BD1-E0A9-48F1-BAE4-8CD5607CAE1B}" dt="2024-03-21T19:28:55.729" v="15890" actId="20577"/>
          <ac:spMkLst>
            <pc:docMk/>
            <pc:sldMk cId="3618684955" sldId="359"/>
            <ac:spMk id="2" creationId="{0F38800C-8A7D-E150-1D69-4C942110B9A3}"/>
          </ac:spMkLst>
        </pc:spChg>
        <pc:spChg chg="mod">
          <ac:chgData name="Ali, Syed Waqqas" userId="1b3a5f44-9498-4738-8c4e-8127257d744d" providerId="ADAL" clId="{A8000BD1-E0A9-48F1-BAE4-8CD5607CAE1B}" dt="2024-03-21T17:08:09.255" v="5482" actId="2711"/>
          <ac:spMkLst>
            <pc:docMk/>
            <pc:sldMk cId="3618684955" sldId="359"/>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345978122" sldId="360"/>
        </pc:sldMkLst>
      </pc:sldChg>
      <pc:sldChg chg="modSp add mod">
        <pc:chgData name="Ali, Syed Waqqas" userId="1b3a5f44-9498-4738-8c4e-8127257d744d" providerId="ADAL" clId="{A8000BD1-E0A9-48F1-BAE4-8CD5607CAE1B}" dt="2024-03-21T17:08:27.142" v="5515" actId="20577"/>
        <pc:sldMkLst>
          <pc:docMk/>
          <pc:sldMk cId="2453964244" sldId="360"/>
        </pc:sldMkLst>
        <pc:spChg chg="mod">
          <ac:chgData name="Ali, Syed Waqqas" userId="1b3a5f44-9498-4738-8c4e-8127257d744d" providerId="ADAL" clId="{A8000BD1-E0A9-48F1-BAE4-8CD5607CAE1B}" dt="2024-03-21T17:08:27.142" v="5515" actId="20577"/>
          <ac:spMkLst>
            <pc:docMk/>
            <pc:sldMk cId="2453964244" sldId="360"/>
            <ac:spMk id="2" creationId="{B5D19C15-72DF-16C9-E8B1-668BC2A4A015}"/>
          </ac:spMkLst>
        </pc:spChg>
      </pc:sldChg>
      <pc:sldChg chg="del">
        <pc:chgData name="Ali, Syed Waqqas" userId="1b3a5f44-9498-4738-8c4e-8127257d744d" providerId="ADAL" clId="{A8000BD1-E0A9-48F1-BAE4-8CD5607CAE1B}" dt="2024-03-21T16:10:01.694" v="0" actId="47"/>
        <pc:sldMkLst>
          <pc:docMk/>
          <pc:sldMk cId="354139799" sldId="361"/>
        </pc:sldMkLst>
      </pc:sldChg>
      <pc:sldChg chg="modSp add mod">
        <pc:chgData name="Ali, Syed Waqqas" userId="1b3a5f44-9498-4738-8c4e-8127257d744d" providerId="ADAL" clId="{A8000BD1-E0A9-48F1-BAE4-8CD5607CAE1B}" dt="2024-03-21T17:50:37.728" v="8471" actId="2711"/>
        <pc:sldMkLst>
          <pc:docMk/>
          <pc:sldMk cId="1407238592" sldId="361"/>
        </pc:sldMkLst>
        <pc:spChg chg="mod">
          <ac:chgData name="Ali, Syed Waqqas" userId="1b3a5f44-9498-4738-8c4e-8127257d744d" providerId="ADAL" clId="{A8000BD1-E0A9-48F1-BAE4-8CD5607CAE1B}" dt="2024-03-21T17:50:29.353" v="8470" actId="403"/>
          <ac:spMkLst>
            <pc:docMk/>
            <pc:sldMk cId="1407238592" sldId="361"/>
            <ac:spMk id="2" creationId="{0F38800C-8A7D-E150-1D69-4C942110B9A3}"/>
          </ac:spMkLst>
        </pc:spChg>
        <pc:spChg chg="mod">
          <ac:chgData name="Ali, Syed Waqqas" userId="1b3a5f44-9498-4738-8c4e-8127257d744d" providerId="ADAL" clId="{A8000BD1-E0A9-48F1-BAE4-8CD5607CAE1B}" dt="2024-03-21T17:50:37.728" v="8471" actId="2711"/>
          <ac:spMkLst>
            <pc:docMk/>
            <pc:sldMk cId="1407238592" sldId="361"/>
            <ac:spMk id="3" creationId="{B3B2A76D-3F08-9C2B-C3E3-4A25DA409F80}"/>
          </ac:spMkLst>
        </pc:spChg>
      </pc:sldChg>
      <pc:sldChg chg="addSp delSp modSp add mod">
        <pc:chgData name="Ali, Syed Waqqas" userId="1b3a5f44-9498-4738-8c4e-8127257d744d" providerId="ADAL" clId="{A8000BD1-E0A9-48F1-BAE4-8CD5607CAE1B}" dt="2024-03-21T19:06:03.189" v="15591" actId="478"/>
        <pc:sldMkLst>
          <pc:docMk/>
          <pc:sldMk cId="54637682" sldId="362"/>
        </pc:sldMkLst>
        <pc:spChg chg="mod">
          <ac:chgData name="Ali, Syed Waqqas" userId="1b3a5f44-9498-4738-8c4e-8127257d744d" providerId="ADAL" clId="{A8000BD1-E0A9-48F1-BAE4-8CD5607CAE1B}" dt="2024-03-21T17:21:16.818" v="6591" actId="403"/>
          <ac:spMkLst>
            <pc:docMk/>
            <pc:sldMk cId="54637682" sldId="362"/>
            <ac:spMk id="2" creationId="{0F38800C-8A7D-E150-1D69-4C942110B9A3}"/>
          </ac:spMkLst>
        </pc:spChg>
        <pc:spChg chg="mod">
          <ac:chgData name="Ali, Syed Waqqas" userId="1b3a5f44-9498-4738-8c4e-8127257d744d" providerId="ADAL" clId="{A8000BD1-E0A9-48F1-BAE4-8CD5607CAE1B}" dt="2024-03-21T17:14:56.497" v="6362" actId="20577"/>
          <ac:spMkLst>
            <pc:docMk/>
            <pc:sldMk cId="54637682" sldId="362"/>
            <ac:spMk id="3" creationId="{B3B2A76D-3F08-9C2B-C3E3-4A25DA409F80}"/>
          </ac:spMkLst>
        </pc:spChg>
        <pc:spChg chg="add del mod">
          <ac:chgData name="Ali, Syed Waqqas" userId="1b3a5f44-9498-4738-8c4e-8127257d744d" providerId="ADAL" clId="{A8000BD1-E0A9-48F1-BAE4-8CD5607CAE1B}" dt="2024-03-21T19:05:59.110" v="15586" actId="478"/>
          <ac:spMkLst>
            <pc:docMk/>
            <pc:sldMk cId="54637682" sldId="362"/>
            <ac:spMk id="11" creationId="{ED306A5F-50FD-DD48-7B99-86D00833983C}"/>
          </ac:spMkLst>
        </pc:spChg>
        <pc:cxnChg chg="add del mod ord">
          <ac:chgData name="Ali, Syed Waqqas" userId="1b3a5f44-9498-4738-8c4e-8127257d744d" providerId="ADAL" clId="{A8000BD1-E0A9-48F1-BAE4-8CD5607CAE1B}" dt="2024-03-21T19:06:02.468" v="15590" actId="478"/>
          <ac:cxnSpMkLst>
            <pc:docMk/>
            <pc:sldMk cId="54637682" sldId="362"/>
            <ac:cxnSpMk id="10" creationId="{EF2EAF42-8BF4-880D-6CF1-2ADFD7DBEDBC}"/>
          </ac:cxnSpMkLst>
        </pc:cxnChg>
        <pc:cxnChg chg="add del mod ord">
          <ac:chgData name="Ali, Syed Waqqas" userId="1b3a5f44-9498-4738-8c4e-8127257d744d" providerId="ADAL" clId="{A8000BD1-E0A9-48F1-BAE4-8CD5607CAE1B}" dt="2024-03-21T19:06:01.433" v="15589" actId="478"/>
          <ac:cxnSpMkLst>
            <pc:docMk/>
            <pc:sldMk cId="54637682" sldId="362"/>
            <ac:cxnSpMk id="14" creationId="{0BFC07B2-C55A-FAE0-D852-988C2B0051EA}"/>
          </ac:cxnSpMkLst>
        </pc:cxnChg>
        <pc:cxnChg chg="add del mod ord">
          <ac:chgData name="Ali, Syed Waqqas" userId="1b3a5f44-9498-4738-8c4e-8127257d744d" providerId="ADAL" clId="{A8000BD1-E0A9-48F1-BAE4-8CD5607CAE1B}" dt="2024-03-21T19:06:00.667" v="15588" actId="478"/>
          <ac:cxnSpMkLst>
            <pc:docMk/>
            <pc:sldMk cId="54637682" sldId="362"/>
            <ac:cxnSpMk id="16" creationId="{60182C25-4A78-C556-C738-4ECB94A7E757}"/>
          </ac:cxnSpMkLst>
        </pc:cxnChg>
        <pc:cxnChg chg="add del mod">
          <ac:chgData name="Ali, Syed Waqqas" userId="1b3a5f44-9498-4738-8c4e-8127257d744d" providerId="ADAL" clId="{A8000BD1-E0A9-48F1-BAE4-8CD5607CAE1B}" dt="2024-03-21T19:06:03.189" v="15591" actId="478"/>
          <ac:cxnSpMkLst>
            <pc:docMk/>
            <pc:sldMk cId="54637682" sldId="362"/>
            <ac:cxnSpMk id="18" creationId="{C797FAE9-886E-181F-651B-4144EB144B64}"/>
          </ac:cxnSpMkLst>
        </pc:cxnChg>
        <pc:cxnChg chg="add del mod">
          <ac:chgData name="Ali, Syed Waqqas" userId="1b3a5f44-9498-4738-8c4e-8127257d744d" providerId="ADAL" clId="{A8000BD1-E0A9-48F1-BAE4-8CD5607CAE1B}" dt="2024-03-21T19:06:00.086" v="15587" actId="478"/>
          <ac:cxnSpMkLst>
            <pc:docMk/>
            <pc:sldMk cId="54637682" sldId="362"/>
            <ac:cxnSpMk id="20" creationId="{64D260AB-9C76-C03C-0F65-65B14C0CEE73}"/>
          </ac:cxnSpMkLst>
        </pc:cxnChg>
      </pc:sldChg>
      <pc:sldChg chg="del">
        <pc:chgData name="Ali, Syed Waqqas" userId="1b3a5f44-9498-4738-8c4e-8127257d744d" providerId="ADAL" clId="{A8000BD1-E0A9-48F1-BAE4-8CD5607CAE1B}" dt="2024-03-21T16:10:01.694" v="0" actId="47"/>
        <pc:sldMkLst>
          <pc:docMk/>
          <pc:sldMk cId="920825020" sldId="362"/>
        </pc:sldMkLst>
      </pc:sldChg>
      <pc:sldChg chg="del">
        <pc:chgData name="Ali, Syed Waqqas" userId="1b3a5f44-9498-4738-8c4e-8127257d744d" providerId="ADAL" clId="{A8000BD1-E0A9-48F1-BAE4-8CD5607CAE1B}" dt="2024-03-21T16:10:01.694" v="0" actId="47"/>
        <pc:sldMkLst>
          <pc:docMk/>
          <pc:sldMk cId="1682064878" sldId="363"/>
        </pc:sldMkLst>
      </pc:sldChg>
      <pc:sldChg chg="modSp add mod">
        <pc:chgData name="Ali, Syed Waqqas" userId="1b3a5f44-9498-4738-8c4e-8127257d744d" providerId="ADAL" clId="{A8000BD1-E0A9-48F1-BAE4-8CD5607CAE1B}" dt="2024-03-21T19:06:28.579" v="15595" actId="207"/>
        <pc:sldMkLst>
          <pc:docMk/>
          <pc:sldMk cId="1956026098" sldId="363"/>
        </pc:sldMkLst>
        <pc:spChg chg="mod">
          <ac:chgData name="Ali, Syed Waqqas" userId="1b3a5f44-9498-4738-8c4e-8127257d744d" providerId="ADAL" clId="{A8000BD1-E0A9-48F1-BAE4-8CD5607CAE1B}" dt="2024-03-21T18:03:54.266" v="9831" actId="27636"/>
          <ac:spMkLst>
            <pc:docMk/>
            <pc:sldMk cId="1956026098" sldId="363"/>
            <ac:spMk id="2" creationId="{0F38800C-8A7D-E150-1D69-4C942110B9A3}"/>
          </ac:spMkLst>
        </pc:spChg>
        <pc:spChg chg="mod">
          <ac:chgData name="Ali, Syed Waqqas" userId="1b3a5f44-9498-4738-8c4e-8127257d744d" providerId="ADAL" clId="{A8000BD1-E0A9-48F1-BAE4-8CD5607CAE1B}" dt="2024-03-21T19:06:28.579" v="15595" actId="207"/>
          <ac:spMkLst>
            <pc:docMk/>
            <pc:sldMk cId="1956026098" sldId="36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849912665" sldId="364"/>
        </pc:sldMkLst>
      </pc:sldChg>
      <pc:sldChg chg="modSp add mod">
        <pc:chgData name="Ali, Syed Waqqas" userId="1b3a5f44-9498-4738-8c4e-8127257d744d" providerId="ADAL" clId="{A8000BD1-E0A9-48F1-BAE4-8CD5607CAE1B}" dt="2024-03-21T17:33:10.685" v="7231" actId="20577"/>
        <pc:sldMkLst>
          <pc:docMk/>
          <pc:sldMk cId="4285057893" sldId="364"/>
        </pc:sldMkLst>
        <pc:spChg chg="mod">
          <ac:chgData name="Ali, Syed Waqqas" userId="1b3a5f44-9498-4738-8c4e-8127257d744d" providerId="ADAL" clId="{A8000BD1-E0A9-48F1-BAE4-8CD5607CAE1B}" dt="2024-03-21T17:29:01.957" v="7190" actId="403"/>
          <ac:spMkLst>
            <pc:docMk/>
            <pc:sldMk cId="4285057893" sldId="364"/>
            <ac:spMk id="2" creationId="{0F38800C-8A7D-E150-1D69-4C942110B9A3}"/>
          </ac:spMkLst>
        </pc:spChg>
        <pc:spChg chg="mod">
          <ac:chgData name="Ali, Syed Waqqas" userId="1b3a5f44-9498-4738-8c4e-8127257d744d" providerId="ADAL" clId="{A8000BD1-E0A9-48F1-BAE4-8CD5607CAE1B}" dt="2024-03-21T17:33:10.685" v="7231" actId="20577"/>
          <ac:spMkLst>
            <pc:docMk/>
            <pc:sldMk cId="4285057893" sldId="364"/>
            <ac:spMk id="3" creationId="{B3B2A76D-3F08-9C2B-C3E3-4A25DA409F80}"/>
          </ac:spMkLst>
        </pc:spChg>
      </pc:sldChg>
      <pc:sldChg chg="modSp add mod">
        <pc:chgData name="Ali, Syed Waqqas" userId="1b3a5f44-9498-4738-8c4e-8127257d744d" providerId="ADAL" clId="{A8000BD1-E0A9-48F1-BAE4-8CD5607CAE1B}" dt="2024-03-21T17:27:38.726" v="7100" actId="20577"/>
        <pc:sldMkLst>
          <pc:docMk/>
          <pc:sldMk cId="3727488925" sldId="365"/>
        </pc:sldMkLst>
        <pc:spChg chg="mod">
          <ac:chgData name="Ali, Syed Waqqas" userId="1b3a5f44-9498-4738-8c4e-8127257d744d" providerId="ADAL" clId="{A8000BD1-E0A9-48F1-BAE4-8CD5607CAE1B}" dt="2024-03-21T17:27:38.726" v="7100" actId="20577"/>
          <ac:spMkLst>
            <pc:docMk/>
            <pc:sldMk cId="3727488925" sldId="365"/>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204330396" sldId="365"/>
        </pc:sldMkLst>
      </pc:sldChg>
      <pc:sldChg chg="del">
        <pc:chgData name="Ali, Syed Waqqas" userId="1b3a5f44-9498-4738-8c4e-8127257d744d" providerId="ADAL" clId="{A8000BD1-E0A9-48F1-BAE4-8CD5607CAE1B}" dt="2024-03-21T16:10:01.694" v="0" actId="47"/>
        <pc:sldMkLst>
          <pc:docMk/>
          <pc:sldMk cId="1358197729" sldId="366"/>
        </pc:sldMkLst>
      </pc:sldChg>
      <pc:sldChg chg="modSp add mod">
        <pc:chgData name="Ali, Syed Waqqas" userId="1b3a5f44-9498-4738-8c4e-8127257d744d" providerId="ADAL" clId="{A8000BD1-E0A9-48F1-BAE4-8CD5607CAE1B}" dt="2024-03-21T19:06:51.947" v="15597" actId="113"/>
        <pc:sldMkLst>
          <pc:docMk/>
          <pc:sldMk cId="4292429466" sldId="366"/>
        </pc:sldMkLst>
        <pc:spChg chg="mod">
          <ac:chgData name="Ali, Syed Waqqas" userId="1b3a5f44-9498-4738-8c4e-8127257d744d" providerId="ADAL" clId="{A8000BD1-E0A9-48F1-BAE4-8CD5607CAE1B}" dt="2024-03-21T17:33:37.366" v="7267" actId="20577"/>
          <ac:spMkLst>
            <pc:docMk/>
            <pc:sldMk cId="4292429466" sldId="366"/>
            <ac:spMk id="2" creationId="{0F38800C-8A7D-E150-1D69-4C942110B9A3}"/>
          </ac:spMkLst>
        </pc:spChg>
        <pc:spChg chg="mod">
          <ac:chgData name="Ali, Syed Waqqas" userId="1b3a5f44-9498-4738-8c4e-8127257d744d" providerId="ADAL" clId="{A8000BD1-E0A9-48F1-BAE4-8CD5607CAE1B}" dt="2024-03-21T19:06:51.947" v="15597" actId="113"/>
          <ac:spMkLst>
            <pc:docMk/>
            <pc:sldMk cId="4292429466" sldId="36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307584896" sldId="367"/>
        </pc:sldMkLst>
      </pc:sldChg>
      <pc:sldChg chg="modSp add mod">
        <pc:chgData name="Ali, Syed Waqqas" userId="1b3a5f44-9498-4738-8c4e-8127257d744d" providerId="ADAL" clId="{A8000BD1-E0A9-48F1-BAE4-8CD5607CAE1B}" dt="2024-03-21T19:07:07.707" v="15603" actId="207"/>
        <pc:sldMkLst>
          <pc:docMk/>
          <pc:sldMk cId="4073399983" sldId="367"/>
        </pc:sldMkLst>
        <pc:spChg chg="mod">
          <ac:chgData name="Ali, Syed Waqqas" userId="1b3a5f44-9498-4738-8c4e-8127257d744d" providerId="ADAL" clId="{A8000BD1-E0A9-48F1-BAE4-8CD5607CAE1B}" dt="2024-03-21T17:40:53.078" v="7782" actId="20577"/>
          <ac:spMkLst>
            <pc:docMk/>
            <pc:sldMk cId="4073399983" sldId="367"/>
            <ac:spMk id="2" creationId="{0F38800C-8A7D-E150-1D69-4C942110B9A3}"/>
          </ac:spMkLst>
        </pc:spChg>
        <pc:spChg chg="mod">
          <ac:chgData name="Ali, Syed Waqqas" userId="1b3a5f44-9498-4738-8c4e-8127257d744d" providerId="ADAL" clId="{A8000BD1-E0A9-48F1-BAE4-8CD5607CAE1B}" dt="2024-03-21T19:07:07.707" v="15603" actId="207"/>
          <ac:spMkLst>
            <pc:docMk/>
            <pc:sldMk cId="4073399983" sldId="367"/>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629620729" sldId="368"/>
        </pc:sldMkLst>
      </pc:sldChg>
      <pc:sldChg chg="modSp add mod">
        <pc:chgData name="Ali, Syed Waqqas" userId="1b3a5f44-9498-4738-8c4e-8127257d744d" providerId="ADAL" clId="{A8000BD1-E0A9-48F1-BAE4-8CD5607CAE1B}" dt="2024-03-21T19:07:12.973" v="15605" actId="207"/>
        <pc:sldMkLst>
          <pc:docMk/>
          <pc:sldMk cId="3138516169" sldId="368"/>
        </pc:sldMkLst>
        <pc:spChg chg="mod">
          <ac:chgData name="Ali, Syed Waqqas" userId="1b3a5f44-9498-4738-8c4e-8127257d744d" providerId="ADAL" clId="{A8000BD1-E0A9-48F1-BAE4-8CD5607CAE1B}" dt="2024-03-21T17:40:58.038" v="7795" actId="20577"/>
          <ac:spMkLst>
            <pc:docMk/>
            <pc:sldMk cId="3138516169" sldId="368"/>
            <ac:spMk id="2" creationId="{0F38800C-8A7D-E150-1D69-4C942110B9A3}"/>
          </ac:spMkLst>
        </pc:spChg>
        <pc:spChg chg="mod">
          <ac:chgData name="Ali, Syed Waqqas" userId="1b3a5f44-9498-4738-8c4e-8127257d744d" providerId="ADAL" clId="{A8000BD1-E0A9-48F1-BAE4-8CD5607CAE1B}" dt="2024-03-21T19:07:12.973" v="15605" actId="207"/>
          <ac:spMkLst>
            <pc:docMk/>
            <pc:sldMk cId="3138516169" sldId="368"/>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93680938" sldId="369"/>
        </pc:sldMkLst>
      </pc:sldChg>
      <pc:sldChg chg="addSp delSp modSp add mod">
        <pc:chgData name="Ali, Syed Waqqas" userId="1b3a5f44-9498-4738-8c4e-8127257d744d" providerId="ADAL" clId="{A8000BD1-E0A9-48F1-BAE4-8CD5607CAE1B}" dt="2024-03-21T17:38:36.900" v="7618" actId="20577"/>
        <pc:sldMkLst>
          <pc:docMk/>
          <pc:sldMk cId="2843524656" sldId="369"/>
        </pc:sldMkLst>
        <pc:spChg chg="mod">
          <ac:chgData name="Ali, Syed Waqqas" userId="1b3a5f44-9498-4738-8c4e-8127257d744d" providerId="ADAL" clId="{A8000BD1-E0A9-48F1-BAE4-8CD5607CAE1B}" dt="2024-03-21T17:38:36.900" v="7618" actId="20577"/>
          <ac:spMkLst>
            <pc:docMk/>
            <pc:sldMk cId="2843524656" sldId="369"/>
            <ac:spMk id="2" creationId="{0F38800C-8A7D-E150-1D69-4C942110B9A3}"/>
          </ac:spMkLst>
        </pc:spChg>
        <pc:spChg chg="del">
          <ac:chgData name="Ali, Syed Waqqas" userId="1b3a5f44-9498-4738-8c4e-8127257d744d" providerId="ADAL" clId="{A8000BD1-E0A9-48F1-BAE4-8CD5607CAE1B}" dt="2024-03-21T17:38:06.571" v="7501" actId="22"/>
          <ac:spMkLst>
            <pc:docMk/>
            <pc:sldMk cId="2843524656" sldId="369"/>
            <ac:spMk id="3" creationId="{B3B2A76D-3F08-9C2B-C3E3-4A25DA409F80}"/>
          </ac:spMkLst>
        </pc:spChg>
        <pc:picChg chg="add mod ord">
          <ac:chgData name="Ali, Syed Waqqas" userId="1b3a5f44-9498-4738-8c4e-8127257d744d" providerId="ADAL" clId="{A8000BD1-E0A9-48F1-BAE4-8CD5607CAE1B}" dt="2024-03-21T17:38:06.571" v="7501" actId="22"/>
          <ac:picMkLst>
            <pc:docMk/>
            <pc:sldMk cId="2843524656" sldId="369"/>
            <ac:picMk id="10" creationId="{D3B69E55-E38F-B3EB-BE7C-4A5770ABAC52}"/>
          </ac:picMkLst>
        </pc:picChg>
      </pc:sldChg>
      <pc:sldChg chg="del">
        <pc:chgData name="Ali, Syed Waqqas" userId="1b3a5f44-9498-4738-8c4e-8127257d744d" providerId="ADAL" clId="{A8000BD1-E0A9-48F1-BAE4-8CD5607CAE1B}" dt="2024-03-21T16:10:01.694" v="0" actId="47"/>
        <pc:sldMkLst>
          <pc:docMk/>
          <pc:sldMk cId="1887110225" sldId="370"/>
        </pc:sldMkLst>
      </pc:sldChg>
      <pc:sldChg chg="addSp modSp add mod">
        <pc:chgData name="Ali, Syed Waqqas" userId="1b3a5f44-9498-4738-8c4e-8127257d744d" providerId="ADAL" clId="{A8000BD1-E0A9-48F1-BAE4-8CD5607CAE1B}" dt="2024-03-21T19:07:20.764" v="15607" actId="207"/>
        <pc:sldMkLst>
          <pc:docMk/>
          <pc:sldMk cId="2097471952" sldId="370"/>
        </pc:sldMkLst>
        <pc:spChg chg="mod">
          <ac:chgData name="Ali, Syed Waqqas" userId="1b3a5f44-9498-4738-8c4e-8127257d744d" providerId="ADAL" clId="{A8000BD1-E0A9-48F1-BAE4-8CD5607CAE1B}" dt="2024-03-21T17:41:36.043" v="7849" actId="20577"/>
          <ac:spMkLst>
            <pc:docMk/>
            <pc:sldMk cId="2097471952" sldId="370"/>
            <ac:spMk id="2" creationId="{0F38800C-8A7D-E150-1D69-4C942110B9A3}"/>
          </ac:spMkLst>
        </pc:spChg>
        <pc:spChg chg="add mod">
          <ac:chgData name="Ali, Syed Waqqas" userId="1b3a5f44-9498-4738-8c4e-8127257d744d" providerId="ADAL" clId="{A8000BD1-E0A9-48F1-BAE4-8CD5607CAE1B}" dt="2024-03-21T17:39:13.435" v="7639" actId="1076"/>
          <ac:spMkLst>
            <pc:docMk/>
            <pc:sldMk cId="2097471952" sldId="370"/>
            <ac:spMk id="3" creationId="{85557DB4-E72A-5C1E-1481-159FF1EB6457}"/>
          </ac:spMkLst>
        </pc:spChg>
        <pc:spChg chg="add mod">
          <ac:chgData name="Ali, Syed Waqqas" userId="1b3a5f44-9498-4738-8c4e-8127257d744d" providerId="ADAL" clId="{A8000BD1-E0A9-48F1-BAE4-8CD5607CAE1B}" dt="2024-03-21T19:07:20.764" v="15607" actId="207"/>
          <ac:spMkLst>
            <pc:docMk/>
            <pc:sldMk cId="2097471952" sldId="370"/>
            <ac:spMk id="9" creationId="{DC736187-9EAF-24C2-6159-F4E7C9D77699}"/>
          </ac:spMkLst>
        </pc:spChg>
        <pc:cxnChg chg="add mod">
          <ac:chgData name="Ali, Syed Waqqas" userId="1b3a5f44-9498-4738-8c4e-8127257d744d" providerId="ADAL" clId="{A8000BD1-E0A9-48F1-BAE4-8CD5607CAE1B}" dt="2024-03-21T17:42:30.549" v="7876" actId="692"/>
          <ac:cxnSpMkLst>
            <pc:docMk/>
            <pc:sldMk cId="2097471952" sldId="370"/>
            <ac:cxnSpMk id="12" creationId="{3DBB9C27-214D-F7C1-0E25-5B0FE5ED3E8B}"/>
          </ac:cxnSpMkLst>
        </pc:cxnChg>
      </pc:sldChg>
      <pc:sldChg chg="addSp modSp add mod">
        <pc:chgData name="Ali, Syed Waqqas" userId="1b3a5f44-9498-4738-8c4e-8127257d744d" providerId="ADAL" clId="{A8000BD1-E0A9-48F1-BAE4-8CD5607CAE1B}" dt="2024-03-21T19:07:24.867" v="15609" actId="207"/>
        <pc:sldMkLst>
          <pc:docMk/>
          <pc:sldMk cId="1337020577" sldId="371"/>
        </pc:sldMkLst>
        <pc:spChg chg="add mod">
          <ac:chgData name="Ali, Syed Waqqas" userId="1b3a5f44-9498-4738-8c4e-8127257d744d" providerId="ADAL" clId="{A8000BD1-E0A9-48F1-BAE4-8CD5607CAE1B}" dt="2024-03-21T17:42:54.497" v="7883" actId="14100"/>
          <ac:spMkLst>
            <pc:docMk/>
            <pc:sldMk cId="1337020577" sldId="371"/>
            <ac:spMk id="11" creationId="{BC00A3AB-B74D-1E41-81DD-416067E6E89F}"/>
          </ac:spMkLst>
        </pc:spChg>
        <pc:spChg chg="add mod">
          <ac:chgData name="Ali, Syed Waqqas" userId="1b3a5f44-9498-4738-8c4e-8127257d744d" providerId="ADAL" clId="{A8000BD1-E0A9-48F1-BAE4-8CD5607CAE1B}" dt="2024-03-21T19:07:24.867" v="15609" actId="207"/>
          <ac:spMkLst>
            <pc:docMk/>
            <pc:sldMk cId="1337020577" sldId="371"/>
            <ac:spMk id="13" creationId="{4CB470DB-2526-EAFB-CC2E-470E51190AEF}"/>
          </ac:spMkLst>
        </pc:spChg>
        <pc:cxnChg chg="add mod">
          <ac:chgData name="Ali, Syed Waqqas" userId="1b3a5f44-9498-4738-8c4e-8127257d744d" providerId="ADAL" clId="{A8000BD1-E0A9-48F1-BAE4-8CD5607CAE1B}" dt="2024-03-21T17:44:52.338" v="7996" actId="1035"/>
          <ac:cxnSpMkLst>
            <pc:docMk/>
            <pc:sldMk cId="1337020577" sldId="371"/>
            <ac:cxnSpMk id="14" creationId="{2A0F6105-AB7B-CF9B-A74A-762BE41397B5}"/>
          </ac:cxnSpMkLst>
        </pc:cxnChg>
      </pc:sldChg>
      <pc:sldChg chg="del">
        <pc:chgData name="Ali, Syed Waqqas" userId="1b3a5f44-9498-4738-8c4e-8127257d744d" providerId="ADAL" clId="{A8000BD1-E0A9-48F1-BAE4-8CD5607CAE1B}" dt="2024-03-21T16:10:01.694" v="0" actId="47"/>
        <pc:sldMkLst>
          <pc:docMk/>
          <pc:sldMk cId="2077504926" sldId="371"/>
        </pc:sldMkLst>
      </pc:sldChg>
      <pc:sldChg chg="addSp modSp add mod">
        <pc:chgData name="Ali, Syed Waqqas" userId="1b3a5f44-9498-4738-8c4e-8127257d744d" providerId="ADAL" clId="{A8000BD1-E0A9-48F1-BAE4-8CD5607CAE1B}" dt="2024-03-21T17:46:10.598" v="8056" actId="1076"/>
        <pc:sldMkLst>
          <pc:docMk/>
          <pc:sldMk cId="1749042812" sldId="372"/>
        </pc:sldMkLst>
        <pc:spChg chg="mod">
          <ac:chgData name="Ali, Syed Waqqas" userId="1b3a5f44-9498-4738-8c4e-8127257d744d" providerId="ADAL" clId="{A8000BD1-E0A9-48F1-BAE4-8CD5607CAE1B}" dt="2024-03-21T17:46:10.598" v="8056" actId="1076"/>
          <ac:spMkLst>
            <pc:docMk/>
            <pc:sldMk cId="1749042812" sldId="372"/>
            <ac:spMk id="13" creationId="{4CB470DB-2526-EAFB-CC2E-470E51190AEF}"/>
          </ac:spMkLst>
        </pc:spChg>
        <pc:spChg chg="add mod">
          <ac:chgData name="Ali, Syed Waqqas" userId="1b3a5f44-9498-4738-8c4e-8127257d744d" providerId="ADAL" clId="{A8000BD1-E0A9-48F1-BAE4-8CD5607CAE1B}" dt="2024-03-21T17:44:45.714" v="7967" actId="20577"/>
          <ac:spMkLst>
            <pc:docMk/>
            <pc:sldMk cId="1749042812" sldId="372"/>
            <ac:spMk id="17" creationId="{43AA2031-8517-C398-B850-4F829B5760DB}"/>
          </ac:spMkLst>
        </pc:spChg>
        <pc:cxnChg chg="mod">
          <ac:chgData name="Ali, Syed Waqqas" userId="1b3a5f44-9498-4738-8c4e-8127257d744d" providerId="ADAL" clId="{A8000BD1-E0A9-48F1-BAE4-8CD5607CAE1B}" dt="2024-03-21T17:44:38.887" v="7949" actId="14100"/>
          <ac:cxnSpMkLst>
            <pc:docMk/>
            <pc:sldMk cId="1749042812" sldId="372"/>
            <ac:cxnSpMk id="12" creationId="{3DBB9C27-214D-F7C1-0E25-5B0FE5ED3E8B}"/>
          </ac:cxnSpMkLst>
        </pc:cxnChg>
        <pc:cxnChg chg="mod">
          <ac:chgData name="Ali, Syed Waqqas" userId="1b3a5f44-9498-4738-8c4e-8127257d744d" providerId="ADAL" clId="{A8000BD1-E0A9-48F1-BAE4-8CD5607CAE1B}" dt="2024-03-21T17:44:42.824" v="7965" actId="1035"/>
          <ac:cxnSpMkLst>
            <pc:docMk/>
            <pc:sldMk cId="1749042812" sldId="372"/>
            <ac:cxnSpMk id="14" creationId="{2A0F6105-AB7B-CF9B-A74A-762BE41397B5}"/>
          </ac:cxnSpMkLst>
        </pc:cxnChg>
        <pc:cxnChg chg="add mod">
          <ac:chgData name="Ali, Syed Waqqas" userId="1b3a5f44-9498-4738-8c4e-8127257d744d" providerId="ADAL" clId="{A8000BD1-E0A9-48F1-BAE4-8CD5607CAE1B}" dt="2024-03-21T17:45:37.891" v="8035" actId="692"/>
          <ac:cxnSpMkLst>
            <pc:docMk/>
            <pc:sldMk cId="1749042812" sldId="372"/>
            <ac:cxnSpMk id="20" creationId="{357850AB-7A36-6EC1-EE8B-1D8A3FFB73E3}"/>
          </ac:cxnSpMkLst>
        </pc:cxnChg>
        <pc:cxnChg chg="add mod">
          <ac:chgData name="Ali, Syed Waqqas" userId="1b3a5f44-9498-4738-8c4e-8127257d744d" providerId="ADAL" clId="{A8000BD1-E0A9-48F1-BAE4-8CD5607CAE1B}" dt="2024-03-21T17:45:37.891" v="8035" actId="692"/>
          <ac:cxnSpMkLst>
            <pc:docMk/>
            <pc:sldMk cId="1749042812" sldId="372"/>
            <ac:cxnSpMk id="23" creationId="{DBC2357E-5768-681E-3769-2D7CDD957B92}"/>
          </ac:cxnSpMkLst>
        </pc:cxnChg>
      </pc:sldChg>
      <pc:sldChg chg="del">
        <pc:chgData name="Ali, Syed Waqqas" userId="1b3a5f44-9498-4738-8c4e-8127257d744d" providerId="ADAL" clId="{A8000BD1-E0A9-48F1-BAE4-8CD5607CAE1B}" dt="2024-03-21T16:10:01.694" v="0" actId="47"/>
        <pc:sldMkLst>
          <pc:docMk/>
          <pc:sldMk cId="2916339836" sldId="372"/>
        </pc:sldMkLst>
      </pc:sldChg>
      <pc:sldChg chg="del">
        <pc:chgData name="Ali, Syed Waqqas" userId="1b3a5f44-9498-4738-8c4e-8127257d744d" providerId="ADAL" clId="{A8000BD1-E0A9-48F1-BAE4-8CD5607CAE1B}" dt="2024-03-21T16:10:01.694" v="0" actId="47"/>
        <pc:sldMkLst>
          <pc:docMk/>
          <pc:sldMk cId="1481235140" sldId="373"/>
        </pc:sldMkLst>
      </pc:sldChg>
      <pc:sldChg chg="modSp add mod">
        <pc:chgData name="Ali, Syed Waqqas" userId="1b3a5f44-9498-4738-8c4e-8127257d744d" providerId="ADAL" clId="{A8000BD1-E0A9-48F1-BAE4-8CD5607CAE1B}" dt="2024-03-21T17:47:21.355" v="8203" actId="20577"/>
        <pc:sldMkLst>
          <pc:docMk/>
          <pc:sldMk cId="3829419196" sldId="373"/>
        </pc:sldMkLst>
        <pc:spChg chg="mod">
          <ac:chgData name="Ali, Syed Waqqas" userId="1b3a5f44-9498-4738-8c4e-8127257d744d" providerId="ADAL" clId="{A8000BD1-E0A9-48F1-BAE4-8CD5607CAE1B}" dt="2024-03-21T17:46:34.862" v="8094" actId="20577"/>
          <ac:spMkLst>
            <pc:docMk/>
            <pc:sldMk cId="3829419196" sldId="373"/>
            <ac:spMk id="2" creationId="{0F38800C-8A7D-E150-1D69-4C942110B9A3}"/>
          </ac:spMkLst>
        </pc:spChg>
        <pc:spChg chg="mod">
          <ac:chgData name="Ali, Syed Waqqas" userId="1b3a5f44-9498-4738-8c4e-8127257d744d" providerId="ADAL" clId="{A8000BD1-E0A9-48F1-BAE4-8CD5607CAE1B}" dt="2024-03-21T17:47:21.355" v="8203" actId="20577"/>
          <ac:spMkLst>
            <pc:docMk/>
            <pc:sldMk cId="3829419196" sldId="37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881559593" sldId="374"/>
        </pc:sldMkLst>
      </pc:sldChg>
      <pc:sldChg chg="addSp delSp modSp add mod">
        <pc:chgData name="Ali, Syed Waqqas" userId="1b3a5f44-9498-4738-8c4e-8127257d744d" providerId="ADAL" clId="{A8000BD1-E0A9-48F1-BAE4-8CD5607CAE1B}" dt="2024-03-21T17:48:57.668" v="8284" actId="1076"/>
        <pc:sldMkLst>
          <pc:docMk/>
          <pc:sldMk cId="2918680328" sldId="374"/>
        </pc:sldMkLst>
        <pc:spChg chg="mod">
          <ac:chgData name="Ali, Syed Waqqas" userId="1b3a5f44-9498-4738-8c4e-8127257d744d" providerId="ADAL" clId="{A8000BD1-E0A9-48F1-BAE4-8CD5607CAE1B}" dt="2024-03-21T17:47:37.581" v="8240" actId="20577"/>
          <ac:spMkLst>
            <pc:docMk/>
            <pc:sldMk cId="2918680328" sldId="374"/>
            <ac:spMk id="2" creationId="{0F38800C-8A7D-E150-1D69-4C942110B9A3}"/>
          </ac:spMkLst>
        </pc:spChg>
        <pc:spChg chg="del">
          <ac:chgData name="Ali, Syed Waqqas" userId="1b3a5f44-9498-4738-8c4e-8127257d744d" providerId="ADAL" clId="{A8000BD1-E0A9-48F1-BAE4-8CD5607CAE1B}" dt="2024-03-21T17:48:01.175" v="8241" actId="22"/>
          <ac:spMkLst>
            <pc:docMk/>
            <pc:sldMk cId="2918680328" sldId="374"/>
            <ac:spMk id="3" creationId="{B3B2A76D-3F08-9C2B-C3E3-4A25DA409F80}"/>
          </ac:spMkLst>
        </pc:spChg>
        <pc:spChg chg="add mod">
          <ac:chgData name="Ali, Syed Waqqas" userId="1b3a5f44-9498-4738-8c4e-8127257d744d" providerId="ADAL" clId="{A8000BD1-E0A9-48F1-BAE4-8CD5607CAE1B}" dt="2024-03-21T17:48:19.335" v="8259" actId="1076"/>
          <ac:spMkLst>
            <pc:docMk/>
            <pc:sldMk cId="2918680328" sldId="374"/>
            <ac:spMk id="11" creationId="{63C95E20-699B-55EB-2B16-81171937CB82}"/>
          </ac:spMkLst>
        </pc:spChg>
        <pc:picChg chg="add mod ord">
          <ac:chgData name="Ali, Syed Waqqas" userId="1b3a5f44-9498-4738-8c4e-8127257d744d" providerId="ADAL" clId="{A8000BD1-E0A9-48F1-BAE4-8CD5607CAE1B}" dt="2024-03-21T17:48:01.175" v="8241" actId="22"/>
          <ac:picMkLst>
            <pc:docMk/>
            <pc:sldMk cId="2918680328" sldId="374"/>
            <ac:picMk id="10" creationId="{EE625AD9-C3E1-2A81-BD0F-B02413F278D3}"/>
          </ac:picMkLst>
        </pc:picChg>
        <pc:cxnChg chg="add mod">
          <ac:chgData name="Ali, Syed Waqqas" userId="1b3a5f44-9498-4738-8c4e-8127257d744d" providerId="ADAL" clId="{A8000BD1-E0A9-48F1-BAE4-8CD5607CAE1B}" dt="2024-03-21T17:48:30.830" v="8261" actId="692"/>
          <ac:cxnSpMkLst>
            <pc:docMk/>
            <pc:sldMk cId="2918680328" sldId="374"/>
            <ac:cxnSpMk id="13" creationId="{8CAE4F30-9A4B-1E34-C9B9-BC96A49E3025}"/>
          </ac:cxnSpMkLst>
        </pc:cxnChg>
        <pc:cxnChg chg="add mod">
          <ac:chgData name="Ali, Syed Waqqas" userId="1b3a5f44-9498-4738-8c4e-8127257d744d" providerId="ADAL" clId="{A8000BD1-E0A9-48F1-BAE4-8CD5607CAE1B}" dt="2024-03-21T17:48:54.416" v="8282" actId="1076"/>
          <ac:cxnSpMkLst>
            <pc:docMk/>
            <pc:sldMk cId="2918680328" sldId="374"/>
            <ac:cxnSpMk id="15" creationId="{16442D5C-7087-0DEF-0726-CF70E0C4F456}"/>
          </ac:cxnSpMkLst>
        </pc:cxnChg>
        <pc:cxnChg chg="add mod">
          <ac:chgData name="Ali, Syed Waqqas" userId="1b3a5f44-9498-4738-8c4e-8127257d744d" providerId="ADAL" clId="{A8000BD1-E0A9-48F1-BAE4-8CD5607CAE1B}" dt="2024-03-21T17:48:57.668" v="8284" actId="1076"/>
          <ac:cxnSpMkLst>
            <pc:docMk/>
            <pc:sldMk cId="2918680328" sldId="374"/>
            <ac:cxnSpMk id="16" creationId="{80C6211D-8385-91F4-FA9E-895958AC3451}"/>
          </ac:cxnSpMkLst>
        </pc:cxnChg>
      </pc:sldChg>
      <pc:sldChg chg="modSp add mod">
        <pc:chgData name="Ali, Syed Waqqas" userId="1b3a5f44-9498-4738-8c4e-8127257d744d" providerId="ADAL" clId="{A8000BD1-E0A9-48F1-BAE4-8CD5607CAE1B}" dt="2024-03-21T19:05:35.640" v="15584" actId="20577"/>
        <pc:sldMkLst>
          <pc:docMk/>
          <pc:sldMk cId="3278618" sldId="375"/>
        </pc:sldMkLst>
        <pc:spChg chg="mod">
          <ac:chgData name="Ali, Syed Waqqas" userId="1b3a5f44-9498-4738-8c4e-8127257d744d" providerId="ADAL" clId="{A8000BD1-E0A9-48F1-BAE4-8CD5607CAE1B}" dt="2024-03-21T17:49:27.941" v="8314" actId="20577"/>
          <ac:spMkLst>
            <pc:docMk/>
            <pc:sldMk cId="3278618" sldId="375"/>
            <ac:spMk id="2" creationId="{0F38800C-8A7D-E150-1D69-4C942110B9A3}"/>
          </ac:spMkLst>
        </pc:spChg>
        <pc:spChg chg="mod">
          <ac:chgData name="Ali, Syed Waqqas" userId="1b3a5f44-9498-4738-8c4e-8127257d744d" providerId="ADAL" clId="{A8000BD1-E0A9-48F1-BAE4-8CD5607CAE1B}" dt="2024-03-21T19:05:35.640" v="15584" actId="20577"/>
          <ac:spMkLst>
            <pc:docMk/>
            <pc:sldMk cId="3278618" sldId="375"/>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855634652" sldId="375"/>
        </pc:sldMkLst>
      </pc:sldChg>
      <pc:sldChg chg="addSp delSp modSp add mod">
        <pc:chgData name="Ali, Syed Waqqas" userId="1b3a5f44-9498-4738-8c4e-8127257d744d" providerId="ADAL" clId="{A8000BD1-E0A9-48F1-BAE4-8CD5607CAE1B}" dt="2024-03-21T17:51:47.019" v="8531" actId="122"/>
        <pc:sldMkLst>
          <pc:docMk/>
          <pc:sldMk cId="607385497" sldId="376"/>
        </pc:sldMkLst>
        <pc:spChg chg="mod">
          <ac:chgData name="Ali, Syed Waqqas" userId="1b3a5f44-9498-4738-8c4e-8127257d744d" providerId="ADAL" clId="{A8000BD1-E0A9-48F1-BAE4-8CD5607CAE1B}" dt="2024-03-21T17:51:18.708" v="8498" actId="5793"/>
          <ac:spMkLst>
            <pc:docMk/>
            <pc:sldMk cId="607385497" sldId="376"/>
            <ac:spMk id="2" creationId="{0F38800C-8A7D-E150-1D69-4C942110B9A3}"/>
          </ac:spMkLst>
        </pc:spChg>
        <pc:spChg chg="del">
          <ac:chgData name="Ali, Syed Waqqas" userId="1b3a5f44-9498-4738-8c4e-8127257d744d" providerId="ADAL" clId="{A8000BD1-E0A9-48F1-BAE4-8CD5607CAE1B}" dt="2024-03-21T17:51:27.416" v="8499" actId="22"/>
          <ac:spMkLst>
            <pc:docMk/>
            <pc:sldMk cId="607385497" sldId="376"/>
            <ac:spMk id="3" creationId="{B3B2A76D-3F08-9C2B-C3E3-4A25DA409F80}"/>
          </ac:spMkLst>
        </pc:spChg>
        <pc:spChg chg="add mod">
          <ac:chgData name="Ali, Syed Waqqas" userId="1b3a5f44-9498-4738-8c4e-8127257d744d" providerId="ADAL" clId="{A8000BD1-E0A9-48F1-BAE4-8CD5607CAE1B}" dt="2024-03-21T17:51:47.019" v="8531" actId="122"/>
          <ac:spMkLst>
            <pc:docMk/>
            <pc:sldMk cId="607385497" sldId="376"/>
            <ac:spMk id="12" creationId="{C5EBD57B-13DE-F0DF-21C9-5B2E16B68A7A}"/>
          </ac:spMkLst>
        </pc:spChg>
        <pc:picChg chg="add del mod ord">
          <ac:chgData name="Ali, Syed Waqqas" userId="1b3a5f44-9498-4738-8c4e-8127257d744d" providerId="ADAL" clId="{A8000BD1-E0A9-48F1-BAE4-8CD5607CAE1B}" dt="2024-03-21T17:51:37.113" v="8504" actId="478"/>
          <ac:picMkLst>
            <pc:docMk/>
            <pc:sldMk cId="607385497" sldId="376"/>
            <ac:picMk id="10" creationId="{33C74F6C-1EDE-FD6B-00FE-D72570517DEC}"/>
          </ac:picMkLst>
        </pc:picChg>
      </pc:sldChg>
      <pc:sldChg chg="del">
        <pc:chgData name="Ali, Syed Waqqas" userId="1b3a5f44-9498-4738-8c4e-8127257d744d" providerId="ADAL" clId="{A8000BD1-E0A9-48F1-BAE4-8CD5607CAE1B}" dt="2024-03-21T16:10:01.694" v="0" actId="47"/>
        <pc:sldMkLst>
          <pc:docMk/>
          <pc:sldMk cId="2441395707" sldId="376"/>
        </pc:sldMkLst>
      </pc:sldChg>
      <pc:sldChg chg="del">
        <pc:chgData name="Ali, Syed Waqqas" userId="1b3a5f44-9498-4738-8c4e-8127257d744d" providerId="ADAL" clId="{A8000BD1-E0A9-48F1-BAE4-8CD5607CAE1B}" dt="2024-03-21T16:10:01.694" v="0" actId="47"/>
        <pc:sldMkLst>
          <pc:docMk/>
          <pc:sldMk cId="240174292" sldId="377"/>
        </pc:sldMkLst>
      </pc:sldChg>
      <pc:sldChg chg="modSp add mod">
        <pc:chgData name="Ali, Syed Waqqas" userId="1b3a5f44-9498-4738-8c4e-8127257d744d" providerId="ADAL" clId="{A8000BD1-E0A9-48F1-BAE4-8CD5607CAE1B}" dt="2024-03-21T19:08:02.506" v="15618" actId="20577"/>
        <pc:sldMkLst>
          <pc:docMk/>
          <pc:sldMk cId="557504262" sldId="377"/>
        </pc:sldMkLst>
        <pc:spChg chg="mod">
          <ac:chgData name="Ali, Syed Waqqas" userId="1b3a5f44-9498-4738-8c4e-8127257d744d" providerId="ADAL" clId="{A8000BD1-E0A9-48F1-BAE4-8CD5607CAE1B}" dt="2024-03-21T19:07:45.787" v="15613" actId="207"/>
          <ac:spMkLst>
            <pc:docMk/>
            <pc:sldMk cId="557504262" sldId="377"/>
            <ac:spMk id="2" creationId="{0F38800C-8A7D-E150-1D69-4C942110B9A3}"/>
          </ac:spMkLst>
        </pc:spChg>
        <pc:spChg chg="mod">
          <ac:chgData name="Ali, Syed Waqqas" userId="1b3a5f44-9498-4738-8c4e-8127257d744d" providerId="ADAL" clId="{A8000BD1-E0A9-48F1-BAE4-8CD5607CAE1B}" dt="2024-03-21T19:08:02.506" v="15618" actId="20577"/>
          <ac:spMkLst>
            <pc:docMk/>
            <pc:sldMk cId="557504262" sldId="377"/>
            <ac:spMk id="3" creationId="{B3B2A76D-3F08-9C2B-C3E3-4A25DA409F80}"/>
          </ac:spMkLst>
        </pc:spChg>
      </pc:sldChg>
      <pc:sldChg chg="addSp delSp modSp add mod">
        <pc:chgData name="Ali, Syed Waqqas" userId="1b3a5f44-9498-4738-8c4e-8127257d744d" providerId="ADAL" clId="{A8000BD1-E0A9-48F1-BAE4-8CD5607CAE1B}" dt="2024-03-21T19:08:56.362" v="15671" actId="20577"/>
        <pc:sldMkLst>
          <pc:docMk/>
          <pc:sldMk cId="1919579736" sldId="378"/>
        </pc:sldMkLst>
        <pc:spChg chg="mod">
          <ac:chgData name="Ali, Syed Waqqas" userId="1b3a5f44-9498-4738-8c4e-8127257d744d" providerId="ADAL" clId="{A8000BD1-E0A9-48F1-BAE4-8CD5607CAE1B}" dt="2024-03-21T17:57:41.314" v="9267" actId="20577"/>
          <ac:spMkLst>
            <pc:docMk/>
            <pc:sldMk cId="1919579736" sldId="378"/>
            <ac:spMk id="2" creationId="{0F38800C-8A7D-E150-1D69-4C942110B9A3}"/>
          </ac:spMkLst>
        </pc:spChg>
        <pc:spChg chg="del">
          <ac:chgData name="Ali, Syed Waqqas" userId="1b3a5f44-9498-4738-8c4e-8127257d744d" providerId="ADAL" clId="{A8000BD1-E0A9-48F1-BAE4-8CD5607CAE1B}" dt="2024-03-21T17:54:24.531" v="8908" actId="3680"/>
          <ac:spMkLst>
            <pc:docMk/>
            <pc:sldMk cId="1919579736" sldId="378"/>
            <ac:spMk id="3" creationId="{B3B2A76D-3F08-9C2B-C3E3-4A25DA409F80}"/>
          </ac:spMkLst>
        </pc:spChg>
        <pc:graphicFrameChg chg="add mod ord modGraphic">
          <ac:chgData name="Ali, Syed Waqqas" userId="1b3a5f44-9498-4738-8c4e-8127257d744d" providerId="ADAL" clId="{A8000BD1-E0A9-48F1-BAE4-8CD5607CAE1B}" dt="2024-03-21T19:08:56.362" v="15671" actId="20577"/>
          <ac:graphicFrameMkLst>
            <pc:docMk/>
            <pc:sldMk cId="1919579736" sldId="378"/>
            <ac:graphicFrameMk id="9" creationId="{594C4F8F-F627-2D4D-B9B9-747A36826E2D}"/>
          </ac:graphicFrameMkLst>
        </pc:graphicFrameChg>
      </pc:sldChg>
      <pc:sldChg chg="del">
        <pc:chgData name="Ali, Syed Waqqas" userId="1b3a5f44-9498-4738-8c4e-8127257d744d" providerId="ADAL" clId="{A8000BD1-E0A9-48F1-BAE4-8CD5607CAE1B}" dt="2024-03-21T16:10:01.694" v="0" actId="47"/>
        <pc:sldMkLst>
          <pc:docMk/>
          <pc:sldMk cId="2689472532" sldId="378"/>
        </pc:sldMkLst>
      </pc:sldChg>
      <pc:sldChg chg="modSp add mod ord">
        <pc:chgData name="Ali, Syed Waqqas" userId="1b3a5f44-9498-4738-8c4e-8127257d744d" providerId="ADAL" clId="{A8000BD1-E0A9-48F1-BAE4-8CD5607CAE1B}" dt="2024-03-21T19:09:08.336" v="15675" actId="122"/>
        <pc:sldMkLst>
          <pc:docMk/>
          <pc:sldMk cId="864616778" sldId="379"/>
        </pc:sldMkLst>
        <pc:spChg chg="mod">
          <ac:chgData name="Ali, Syed Waqqas" userId="1b3a5f44-9498-4738-8c4e-8127257d744d" providerId="ADAL" clId="{A8000BD1-E0A9-48F1-BAE4-8CD5607CAE1B}" dt="2024-03-21T19:08:44.002" v="15659" actId="20577"/>
          <ac:spMkLst>
            <pc:docMk/>
            <pc:sldMk cId="864616778" sldId="379"/>
            <ac:spMk id="2" creationId="{0F38800C-8A7D-E150-1D69-4C942110B9A3}"/>
          </ac:spMkLst>
        </pc:spChg>
        <pc:spChg chg="mod">
          <ac:chgData name="Ali, Syed Waqqas" userId="1b3a5f44-9498-4738-8c4e-8127257d744d" providerId="ADAL" clId="{A8000BD1-E0A9-48F1-BAE4-8CD5607CAE1B}" dt="2024-03-21T19:09:08.336" v="15675" actId="122"/>
          <ac:spMkLst>
            <pc:docMk/>
            <pc:sldMk cId="864616778" sldId="379"/>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086867693" sldId="379"/>
        </pc:sldMkLst>
      </pc:sldChg>
      <pc:sldChg chg="modSp add mod">
        <pc:chgData name="Ali, Syed Waqqas" userId="1b3a5f44-9498-4738-8c4e-8127257d744d" providerId="ADAL" clId="{A8000BD1-E0A9-48F1-BAE4-8CD5607CAE1B}" dt="2024-03-21T19:09:28.042" v="15678" actId="113"/>
        <pc:sldMkLst>
          <pc:docMk/>
          <pc:sldMk cId="667869308" sldId="380"/>
        </pc:sldMkLst>
        <pc:spChg chg="mod">
          <ac:chgData name="Ali, Syed Waqqas" userId="1b3a5f44-9498-4738-8c4e-8127257d744d" providerId="ADAL" clId="{A8000BD1-E0A9-48F1-BAE4-8CD5607CAE1B}" dt="2024-03-21T19:09:20.026" v="15677" actId="207"/>
          <ac:spMkLst>
            <pc:docMk/>
            <pc:sldMk cId="667869308" sldId="380"/>
            <ac:spMk id="2" creationId="{0F38800C-8A7D-E150-1D69-4C942110B9A3}"/>
          </ac:spMkLst>
        </pc:spChg>
        <pc:spChg chg="mod">
          <ac:chgData name="Ali, Syed Waqqas" userId="1b3a5f44-9498-4738-8c4e-8127257d744d" providerId="ADAL" clId="{A8000BD1-E0A9-48F1-BAE4-8CD5607CAE1B}" dt="2024-03-21T19:09:28.042" v="15678" actId="113"/>
          <ac:spMkLst>
            <pc:docMk/>
            <pc:sldMk cId="667869308" sldId="380"/>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208585595" sldId="380"/>
        </pc:sldMkLst>
      </pc:sldChg>
      <pc:sldChg chg="modSp add mod">
        <pc:chgData name="Ali, Syed Waqqas" userId="1b3a5f44-9498-4738-8c4e-8127257d744d" providerId="ADAL" clId="{A8000BD1-E0A9-48F1-BAE4-8CD5607CAE1B}" dt="2024-03-21T18:01:10.215" v="9769" actId="20577"/>
        <pc:sldMkLst>
          <pc:docMk/>
          <pc:sldMk cId="1612433111" sldId="381"/>
        </pc:sldMkLst>
        <pc:spChg chg="mod">
          <ac:chgData name="Ali, Syed Waqqas" userId="1b3a5f44-9498-4738-8c4e-8127257d744d" providerId="ADAL" clId="{A8000BD1-E0A9-48F1-BAE4-8CD5607CAE1B}" dt="2024-03-21T18:00:41.893" v="9722" actId="20577"/>
          <ac:spMkLst>
            <pc:docMk/>
            <pc:sldMk cId="1612433111" sldId="381"/>
            <ac:spMk id="2" creationId="{0F38800C-8A7D-E150-1D69-4C942110B9A3}"/>
          </ac:spMkLst>
        </pc:spChg>
        <pc:spChg chg="mod">
          <ac:chgData name="Ali, Syed Waqqas" userId="1b3a5f44-9498-4738-8c4e-8127257d744d" providerId="ADAL" clId="{A8000BD1-E0A9-48F1-BAE4-8CD5607CAE1B}" dt="2024-03-21T18:01:10.215" v="9769" actId="20577"/>
          <ac:spMkLst>
            <pc:docMk/>
            <pc:sldMk cId="1612433111" sldId="381"/>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895115062" sldId="381"/>
        </pc:sldMkLst>
      </pc:sldChg>
      <pc:sldChg chg="addSp delSp modSp add mod">
        <pc:chgData name="Ali, Syed Waqqas" userId="1b3a5f44-9498-4738-8c4e-8127257d744d" providerId="ADAL" clId="{A8000BD1-E0A9-48F1-BAE4-8CD5607CAE1B}" dt="2024-03-21T18:02:34.479" v="9824" actId="1076"/>
        <pc:sldMkLst>
          <pc:docMk/>
          <pc:sldMk cId="2388461059" sldId="382"/>
        </pc:sldMkLst>
        <pc:spChg chg="mod">
          <ac:chgData name="Ali, Syed Waqqas" userId="1b3a5f44-9498-4738-8c4e-8127257d744d" providerId="ADAL" clId="{A8000BD1-E0A9-48F1-BAE4-8CD5607CAE1B}" dt="2024-03-21T18:01:41.623" v="9804" actId="20577"/>
          <ac:spMkLst>
            <pc:docMk/>
            <pc:sldMk cId="2388461059" sldId="382"/>
            <ac:spMk id="2" creationId="{0F38800C-8A7D-E150-1D69-4C942110B9A3}"/>
          </ac:spMkLst>
        </pc:spChg>
        <pc:spChg chg="del">
          <ac:chgData name="Ali, Syed Waqqas" userId="1b3a5f44-9498-4738-8c4e-8127257d744d" providerId="ADAL" clId="{A8000BD1-E0A9-48F1-BAE4-8CD5607CAE1B}" dt="2024-03-21T18:01:54.268" v="9805"/>
          <ac:spMkLst>
            <pc:docMk/>
            <pc:sldMk cId="2388461059" sldId="382"/>
            <ac:spMk id="3" creationId="{B3B2A76D-3F08-9C2B-C3E3-4A25DA409F80}"/>
          </ac:spMkLst>
        </pc:spChg>
        <pc:spChg chg="add mod">
          <ac:chgData name="Ali, Syed Waqqas" userId="1b3a5f44-9498-4738-8c4e-8127257d744d" providerId="ADAL" clId="{A8000BD1-E0A9-48F1-BAE4-8CD5607CAE1B}" dt="2024-03-21T18:02:34.479" v="9824" actId="1076"/>
          <ac:spMkLst>
            <pc:docMk/>
            <pc:sldMk cId="2388461059" sldId="382"/>
            <ac:spMk id="10" creationId="{B673C696-40DE-8C5E-962B-AD3CCF28097D}"/>
          </ac:spMkLst>
        </pc:spChg>
        <pc:picChg chg="add mod">
          <ac:chgData name="Ali, Syed Waqqas" userId="1b3a5f44-9498-4738-8c4e-8127257d744d" providerId="ADAL" clId="{A8000BD1-E0A9-48F1-BAE4-8CD5607CAE1B}" dt="2024-03-21T18:02:13.490" v="9810" actId="1076"/>
          <ac:picMkLst>
            <pc:docMk/>
            <pc:sldMk cId="2388461059" sldId="382"/>
            <ac:picMk id="9" creationId="{A70BB65A-517A-28EA-354A-691F7E04FAAB}"/>
          </ac:picMkLst>
        </pc:picChg>
      </pc:sldChg>
      <pc:sldChg chg="del">
        <pc:chgData name="Ali, Syed Waqqas" userId="1b3a5f44-9498-4738-8c4e-8127257d744d" providerId="ADAL" clId="{A8000BD1-E0A9-48F1-BAE4-8CD5607CAE1B}" dt="2024-03-21T16:10:01.694" v="0" actId="47"/>
        <pc:sldMkLst>
          <pc:docMk/>
          <pc:sldMk cId="3529762306" sldId="382"/>
        </pc:sldMkLst>
      </pc:sldChg>
      <pc:sldChg chg="addSp delSp modSp add mod">
        <pc:chgData name="Ali, Syed Waqqas" userId="1b3a5f44-9498-4738-8c4e-8127257d744d" providerId="ADAL" clId="{A8000BD1-E0A9-48F1-BAE4-8CD5607CAE1B}" dt="2024-03-21T19:09:43.771" v="15680" actId="207"/>
        <pc:sldMkLst>
          <pc:docMk/>
          <pc:sldMk cId="3554495371" sldId="383"/>
        </pc:sldMkLst>
        <pc:spChg chg="mod">
          <ac:chgData name="Ali, Syed Waqqas" userId="1b3a5f44-9498-4738-8c4e-8127257d744d" providerId="ADAL" clId="{A8000BD1-E0A9-48F1-BAE4-8CD5607CAE1B}" dt="2024-03-21T19:09:43.771" v="15680" actId="207"/>
          <ac:spMkLst>
            <pc:docMk/>
            <pc:sldMk cId="3554495371" sldId="383"/>
            <ac:spMk id="2" creationId="{0F38800C-8A7D-E150-1D69-4C942110B9A3}"/>
          </ac:spMkLst>
        </pc:spChg>
        <pc:spChg chg="mod">
          <ac:chgData name="Ali, Syed Waqqas" userId="1b3a5f44-9498-4738-8c4e-8127257d744d" providerId="ADAL" clId="{A8000BD1-E0A9-48F1-BAE4-8CD5607CAE1B}" dt="2024-03-21T18:07:18.933" v="10109" actId="14100"/>
          <ac:spMkLst>
            <pc:docMk/>
            <pc:sldMk cId="3554495371" sldId="383"/>
            <ac:spMk id="3" creationId="{B3B2A76D-3F08-9C2B-C3E3-4A25DA409F80}"/>
          </ac:spMkLst>
        </pc:spChg>
        <pc:picChg chg="add del mod">
          <ac:chgData name="Ali, Syed Waqqas" userId="1b3a5f44-9498-4738-8c4e-8127257d744d" providerId="ADAL" clId="{A8000BD1-E0A9-48F1-BAE4-8CD5607CAE1B}" dt="2024-03-21T18:07:02.502" v="10106" actId="478"/>
          <ac:picMkLst>
            <pc:docMk/>
            <pc:sldMk cId="3554495371" sldId="383"/>
            <ac:picMk id="10" creationId="{18D8B070-CA80-1B7B-EE14-7A0550C11CB4}"/>
          </ac:picMkLst>
        </pc:picChg>
        <pc:picChg chg="add mod">
          <ac:chgData name="Ali, Syed Waqqas" userId="1b3a5f44-9498-4738-8c4e-8127257d744d" providerId="ADAL" clId="{A8000BD1-E0A9-48F1-BAE4-8CD5607CAE1B}" dt="2024-03-21T18:07:14.870" v="10108" actId="1076"/>
          <ac:picMkLst>
            <pc:docMk/>
            <pc:sldMk cId="3554495371" sldId="383"/>
            <ac:picMk id="12" creationId="{57FAE4DA-B0AE-7E89-67EC-B775436CDCE8}"/>
          </ac:picMkLst>
        </pc:picChg>
        <pc:cxnChg chg="add mod">
          <ac:chgData name="Ali, Syed Waqqas" userId="1b3a5f44-9498-4738-8c4e-8127257d744d" providerId="ADAL" clId="{A8000BD1-E0A9-48F1-BAE4-8CD5607CAE1B}" dt="2024-03-21T18:07:40.771" v="10128" actId="14100"/>
          <ac:cxnSpMkLst>
            <pc:docMk/>
            <pc:sldMk cId="3554495371" sldId="383"/>
            <ac:cxnSpMk id="14" creationId="{463D21AB-EF4C-82AF-F6B5-3BEC5E87B0AF}"/>
          </ac:cxnSpMkLst>
        </pc:cxnChg>
      </pc:sldChg>
      <pc:sldChg chg="del">
        <pc:chgData name="Ali, Syed Waqqas" userId="1b3a5f44-9498-4738-8c4e-8127257d744d" providerId="ADAL" clId="{A8000BD1-E0A9-48F1-BAE4-8CD5607CAE1B}" dt="2024-03-21T16:10:01.694" v="0" actId="47"/>
        <pc:sldMkLst>
          <pc:docMk/>
          <pc:sldMk cId="3613770476" sldId="383"/>
        </pc:sldMkLst>
      </pc:sldChg>
      <pc:sldChg chg="del">
        <pc:chgData name="Ali, Syed Waqqas" userId="1b3a5f44-9498-4738-8c4e-8127257d744d" providerId="ADAL" clId="{A8000BD1-E0A9-48F1-BAE4-8CD5607CAE1B}" dt="2024-03-21T16:10:01.694" v="0" actId="47"/>
        <pc:sldMkLst>
          <pc:docMk/>
          <pc:sldMk cId="3484458723" sldId="384"/>
        </pc:sldMkLst>
      </pc:sldChg>
      <pc:sldChg chg="modSp add mod">
        <pc:chgData name="Ali, Syed Waqqas" userId="1b3a5f44-9498-4738-8c4e-8127257d744d" providerId="ADAL" clId="{A8000BD1-E0A9-48F1-BAE4-8CD5607CAE1B}" dt="2024-03-21T19:09:50.574" v="15682" actId="207"/>
        <pc:sldMkLst>
          <pc:docMk/>
          <pc:sldMk cId="4057835414" sldId="384"/>
        </pc:sldMkLst>
        <pc:spChg chg="mod">
          <ac:chgData name="Ali, Syed Waqqas" userId="1b3a5f44-9498-4738-8c4e-8127257d744d" providerId="ADAL" clId="{A8000BD1-E0A9-48F1-BAE4-8CD5607CAE1B}" dt="2024-03-21T19:09:50.574" v="15682" actId="207"/>
          <ac:spMkLst>
            <pc:docMk/>
            <pc:sldMk cId="4057835414" sldId="384"/>
            <ac:spMk id="2" creationId="{0F38800C-8A7D-E150-1D69-4C942110B9A3}"/>
          </ac:spMkLst>
        </pc:spChg>
        <pc:spChg chg="mod">
          <ac:chgData name="Ali, Syed Waqqas" userId="1b3a5f44-9498-4738-8c4e-8127257d744d" providerId="ADAL" clId="{A8000BD1-E0A9-48F1-BAE4-8CD5607CAE1B}" dt="2024-03-21T18:08:08.853" v="10224" actId="27636"/>
          <ac:spMkLst>
            <pc:docMk/>
            <pc:sldMk cId="4057835414" sldId="384"/>
            <ac:spMk id="3" creationId="{B3B2A76D-3F08-9C2B-C3E3-4A25DA409F80}"/>
          </ac:spMkLst>
        </pc:spChg>
      </pc:sldChg>
      <pc:sldChg chg="addSp modSp add mod">
        <pc:chgData name="Ali, Syed Waqqas" userId="1b3a5f44-9498-4738-8c4e-8127257d744d" providerId="ADAL" clId="{A8000BD1-E0A9-48F1-BAE4-8CD5607CAE1B}" dt="2024-03-21T19:10:40.477" v="15692" actId="207"/>
        <pc:sldMkLst>
          <pc:docMk/>
          <pc:sldMk cId="2476963381" sldId="385"/>
        </pc:sldMkLst>
        <pc:spChg chg="mod">
          <ac:chgData name="Ali, Syed Waqqas" userId="1b3a5f44-9498-4738-8c4e-8127257d744d" providerId="ADAL" clId="{A8000BD1-E0A9-48F1-BAE4-8CD5607CAE1B}" dt="2024-03-21T19:09:56.891" v="15684" actId="207"/>
          <ac:spMkLst>
            <pc:docMk/>
            <pc:sldMk cId="2476963381" sldId="385"/>
            <ac:spMk id="2" creationId="{0F38800C-8A7D-E150-1D69-4C942110B9A3}"/>
          </ac:spMkLst>
        </pc:spChg>
        <pc:spChg chg="mod">
          <ac:chgData name="Ali, Syed Waqqas" userId="1b3a5f44-9498-4738-8c4e-8127257d744d" providerId="ADAL" clId="{A8000BD1-E0A9-48F1-BAE4-8CD5607CAE1B}" dt="2024-03-21T19:10:40.477" v="15692" actId="207"/>
          <ac:spMkLst>
            <pc:docMk/>
            <pc:sldMk cId="2476963381" sldId="385"/>
            <ac:spMk id="3" creationId="{B3B2A76D-3F08-9C2B-C3E3-4A25DA409F80}"/>
          </ac:spMkLst>
        </pc:spChg>
        <pc:spChg chg="add mod">
          <ac:chgData name="Ali, Syed Waqqas" userId="1b3a5f44-9498-4738-8c4e-8127257d744d" providerId="ADAL" clId="{A8000BD1-E0A9-48F1-BAE4-8CD5607CAE1B}" dt="2024-03-21T18:08:31.783" v="10227" actId="1076"/>
          <ac:spMkLst>
            <pc:docMk/>
            <pc:sldMk cId="2476963381" sldId="385"/>
            <ac:spMk id="9" creationId="{6AF6673A-FD66-F6E4-DD00-B96A71C8F28C}"/>
          </ac:spMkLst>
        </pc:spChg>
        <pc:spChg chg="add mod">
          <ac:chgData name="Ali, Syed Waqqas" userId="1b3a5f44-9498-4738-8c4e-8127257d744d" providerId="ADAL" clId="{A8000BD1-E0A9-48F1-BAE4-8CD5607CAE1B}" dt="2024-03-21T18:08:53.531" v="10233" actId="14100"/>
          <ac:spMkLst>
            <pc:docMk/>
            <pc:sldMk cId="2476963381" sldId="385"/>
            <ac:spMk id="10" creationId="{A55BCB39-C85A-C447-9303-C0F4EC57E0DB}"/>
          </ac:spMkLst>
        </pc:spChg>
        <pc:spChg chg="add mod">
          <ac:chgData name="Ali, Syed Waqqas" userId="1b3a5f44-9498-4738-8c4e-8127257d744d" providerId="ADAL" clId="{A8000BD1-E0A9-48F1-BAE4-8CD5607CAE1B}" dt="2024-03-21T18:09:59.267" v="10275" actId="692"/>
          <ac:spMkLst>
            <pc:docMk/>
            <pc:sldMk cId="2476963381" sldId="385"/>
            <ac:spMk id="11" creationId="{DEA48801-4430-BC3E-CD84-EAE66AF8CB90}"/>
          </ac:spMkLst>
        </pc:spChg>
        <pc:spChg chg="add mod">
          <ac:chgData name="Ali, Syed Waqqas" userId="1b3a5f44-9498-4738-8c4e-8127257d744d" providerId="ADAL" clId="{A8000BD1-E0A9-48F1-BAE4-8CD5607CAE1B}" dt="2024-03-21T18:09:26.149" v="10245" actId="1076"/>
          <ac:spMkLst>
            <pc:docMk/>
            <pc:sldMk cId="2476963381" sldId="385"/>
            <ac:spMk id="13" creationId="{228BD8A0-7E74-CBDD-95B4-961DD3341F88}"/>
          </ac:spMkLst>
        </pc:spChg>
        <pc:spChg chg="add mod">
          <ac:chgData name="Ali, Syed Waqqas" userId="1b3a5f44-9498-4738-8c4e-8127257d744d" providerId="ADAL" clId="{A8000BD1-E0A9-48F1-BAE4-8CD5607CAE1B}" dt="2024-03-21T18:09:35.071" v="10254" actId="1076"/>
          <ac:spMkLst>
            <pc:docMk/>
            <pc:sldMk cId="2476963381" sldId="385"/>
            <ac:spMk id="15" creationId="{3F9FEB7C-DE2A-4C50-C59C-C9A403414456}"/>
          </ac:spMkLst>
        </pc:spChg>
        <pc:spChg chg="add mod">
          <ac:chgData name="Ali, Syed Waqqas" userId="1b3a5f44-9498-4738-8c4e-8127257d744d" providerId="ADAL" clId="{A8000BD1-E0A9-48F1-BAE4-8CD5607CAE1B}" dt="2024-03-21T18:09:43.262" v="10260" actId="1076"/>
          <ac:spMkLst>
            <pc:docMk/>
            <pc:sldMk cId="2476963381" sldId="385"/>
            <ac:spMk id="16" creationId="{F09DB83D-8BDA-6306-1156-E71CE243AC83}"/>
          </ac:spMkLst>
        </pc:spChg>
      </pc:sldChg>
      <pc:sldChg chg="del">
        <pc:chgData name="Ali, Syed Waqqas" userId="1b3a5f44-9498-4738-8c4e-8127257d744d" providerId="ADAL" clId="{A8000BD1-E0A9-48F1-BAE4-8CD5607CAE1B}" dt="2024-03-21T16:10:01.694" v="0" actId="47"/>
        <pc:sldMkLst>
          <pc:docMk/>
          <pc:sldMk cId="4012767420" sldId="385"/>
        </pc:sldMkLst>
      </pc:sldChg>
      <pc:sldChg chg="addSp modSp add mod">
        <pc:chgData name="Ali, Syed Waqqas" userId="1b3a5f44-9498-4738-8c4e-8127257d744d" providerId="ADAL" clId="{A8000BD1-E0A9-48F1-BAE4-8CD5607CAE1B}" dt="2024-03-21T19:10:33.156" v="15690" actId="207"/>
        <pc:sldMkLst>
          <pc:docMk/>
          <pc:sldMk cId="560289122" sldId="386"/>
        </pc:sldMkLst>
        <pc:spChg chg="mod">
          <ac:chgData name="Ali, Syed Waqqas" userId="1b3a5f44-9498-4738-8c4e-8127257d744d" providerId="ADAL" clId="{A8000BD1-E0A9-48F1-BAE4-8CD5607CAE1B}" dt="2024-03-21T19:10:33.156" v="15690" actId="207"/>
          <ac:spMkLst>
            <pc:docMk/>
            <pc:sldMk cId="560289122" sldId="386"/>
            <ac:spMk id="3" creationId="{B3B2A76D-3F08-9C2B-C3E3-4A25DA409F80}"/>
          </ac:spMkLst>
        </pc:spChg>
        <pc:spChg chg="add mod">
          <ac:chgData name="Ali, Syed Waqqas" userId="1b3a5f44-9498-4738-8c4e-8127257d744d" providerId="ADAL" clId="{A8000BD1-E0A9-48F1-BAE4-8CD5607CAE1B}" dt="2024-03-21T18:12:01.479" v="10408" actId="1076"/>
          <ac:spMkLst>
            <pc:docMk/>
            <pc:sldMk cId="560289122" sldId="386"/>
            <ac:spMk id="21" creationId="{EA62B98E-CE42-9DE9-3715-91898D6366A2}"/>
          </ac:spMkLst>
        </pc:spChg>
        <pc:cxnChg chg="mod">
          <ac:chgData name="Ali, Syed Waqqas" userId="1b3a5f44-9498-4738-8c4e-8127257d744d" providerId="ADAL" clId="{A8000BD1-E0A9-48F1-BAE4-8CD5607CAE1B}" dt="2024-03-21T18:11:05.468" v="10387" actId="14100"/>
          <ac:cxnSpMkLst>
            <pc:docMk/>
            <pc:sldMk cId="560289122" sldId="386"/>
            <ac:cxnSpMk id="14" creationId="{463D21AB-EF4C-82AF-F6B5-3BEC5E87B0AF}"/>
          </ac:cxnSpMkLst>
        </pc:cxnChg>
        <pc:cxnChg chg="add mod">
          <ac:chgData name="Ali, Syed Waqqas" userId="1b3a5f44-9498-4738-8c4e-8127257d744d" providerId="ADAL" clId="{A8000BD1-E0A9-48F1-BAE4-8CD5607CAE1B}" dt="2024-03-21T18:11:44.143" v="10391" actId="14100"/>
          <ac:cxnSpMkLst>
            <pc:docMk/>
            <pc:sldMk cId="560289122" sldId="386"/>
            <ac:cxnSpMk id="19" creationId="{E971A2A2-163A-EC82-9EBD-2CDE8F26E8A6}"/>
          </ac:cxnSpMkLst>
        </pc:cxnChg>
      </pc:sldChg>
      <pc:sldChg chg="del">
        <pc:chgData name="Ali, Syed Waqqas" userId="1b3a5f44-9498-4738-8c4e-8127257d744d" providerId="ADAL" clId="{A8000BD1-E0A9-48F1-BAE4-8CD5607CAE1B}" dt="2024-03-21T16:10:01.694" v="0" actId="47"/>
        <pc:sldMkLst>
          <pc:docMk/>
          <pc:sldMk cId="1704586983" sldId="386"/>
        </pc:sldMkLst>
      </pc:sldChg>
      <pc:sldChg chg="addSp modSp add mod">
        <pc:chgData name="Ali, Syed Waqqas" userId="1b3a5f44-9498-4738-8c4e-8127257d744d" providerId="ADAL" clId="{A8000BD1-E0A9-48F1-BAE4-8CD5607CAE1B}" dt="2024-03-21T18:12:53.053" v="10433" actId="1076"/>
        <pc:sldMkLst>
          <pc:docMk/>
          <pc:sldMk cId="2081157828" sldId="387"/>
        </pc:sldMkLst>
        <pc:spChg chg="mod">
          <ac:chgData name="Ali, Syed Waqqas" userId="1b3a5f44-9498-4738-8c4e-8127257d744d" providerId="ADAL" clId="{A8000BD1-E0A9-48F1-BAE4-8CD5607CAE1B}" dt="2024-03-21T18:12:30.870" v="10425" actId="20577"/>
          <ac:spMkLst>
            <pc:docMk/>
            <pc:sldMk cId="2081157828" sldId="387"/>
            <ac:spMk id="2" creationId="{0F38800C-8A7D-E150-1D69-4C942110B9A3}"/>
          </ac:spMkLst>
        </pc:spChg>
        <pc:spChg chg="mod">
          <ac:chgData name="Ali, Syed Waqqas" userId="1b3a5f44-9498-4738-8c4e-8127257d744d" providerId="ADAL" clId="{A8000BD1-E0A9-48F1-BAE4-8CD5607CAE1B}" dt="2024-03-21T18:12:38.885" v="10431" actId="404"/>
          <ac:spMkLst>
            <pc:docMk/>
            <pc:sldMk cId="2081157828" sldId="387"/>
            <ac:spMk id="3" creationId="{B3B2A76D-3F08-9C2B-C3E3-4A25DA409F80}"/>
          </ac:spMkLst>
        </pc:spChg>
        <pc:picChg chg="add mod">
          <ac:chgData name="Ali, Syed Waqqas" userId="1b3a5f44-9498-4738-8c4e-8127257d744d" providerId="ADAL" clId="{A8000BD1-E0A9-48F1-BAE4-8CD5607CAE1B}" dt="2024-03-21T18:12:53.053" v="10433" actId="1076"/>
          <ac:picMkLst>
            <pc:docMk/>
            <pc:sldMk cId="2081157828" sldId="387"/>
            <ac:picMk id="10" creationId="{7C7F2F6E-6E39-B31F-DF1A-021FD826DD9E}"/>
          </ac:picMkLst>
        </pc:picChg>
      </pc:sldChg>
      <pc:sldChg chg="del">
        <pc:chgData name="Ali, Syed Waqqas" userId="1b3a5f44-9498-4738-8c4e-8127257d744d" providerId="ADAL" clId="{A8000BD1-E0A9-48F1-BAE4-8CD5607CAE1B}" dt="2024-03-21T16:10:01.694" v="0" actId="47"/>
        <pc:sldMkLst>
          <pc:docMk/>
          <pc:sldMk cId="3279693446" sldId="388"/>
        </pc:sldMkLst>
      </pc:sldChg>
      <pc:sldChg chg="addSp delSp modSp add mod">
        <pc:chgData name="Ali, Syed Waqqas" userId="1b3a5f44-9498-4738-8c4e-8127257d744d" providerId="ADAL" clId="{A8000BD1-E0A9-48F1-BAE4-8CD5607CAE1B}" dt="2024-03-21T19:10:57.232" v="15695" actId="207"/>
        <pc:sldMkLst>
          <pc:docMk/>
          <pc:sldMk cId="3349416601" sldId="388"/>
        </pc:sldMkLst>
        <pc:spChg chg="mod">
          <ac:chgData name="Ali, Syed Waqqas" userId="1b3a5f44-9498-4738-8c4e-8127257d744d" providerId="ADAL" clId="{A8000BD1-E0A9-48F1-BAE4-8CD5607CAE1B}" dt="2024-03-21T19:10:54.123" v="15694" actId="207"/>
          <ac:spMkLst>
            <pc:docMk/>
            <pc:sldMk cId="3349416601" sldId="388"/>
            <ac:spMk id="2" creationId="{0F38800C-8A7D-E150-1D69-4C942110B9A3}"/>
          </ac:spMkLst>
        </pc:spChg>
        <pc:spChg chg="add del mod">
          <ac:chgData name="Ali, Syed Waqqas" userId="1b3a5f44-9498-4738-8c4e-8127257d744d" providerId="ADAL" clId="{A8000BD1-E0A9-48F1-BAE4-8CD5607CAE1B}" dt="2024-03-21T18:13:11.240" v="10441"/>
          <ac:spMkLst>
            <pc:docMk/>
            <pc:sldMk cId="3349416601" sldId="388"/>
            <ac:spMk id="3" creationId="{B3B2A76D-3F08-9C2B-C3E3-4A25DA409F80}"/>
          </ac:spMkLst>
        </pc:spChg>
        <pc:spChg chg="add del mod">
          <ac:chgData name="Ali, Syed Waqqas" userId="1b3a5f44-9498-4738-8c4e-8127257d744d" providerId="ADAL" clId="{A8000BD1-E0A9-48F1-BAE4-8CD5607CAE1B}" dt="2024-03-21T18:13:05.105" v="10438" actId="478"/>
          <ac:spMkLst>
            <pc:docMk/>
            <pc:sldMk cId="3349416601" sldId="388"/>
            <ac:spMk id="11" creationId="{41DCB9FA-CFE8-8A3D-AF5D-ED46A76DF019}"/>
          </ac:spMkLst>
        </pc:spChg>
        <pc:spChg chg="add mod">
          <ac:chgData name="Ali, Syed Waqqas" userId="1b3a5f44-9498-4738-8c4e-8127257d744d" providerId="ADAL" clId="{A8000BD1-E0A9-48F1-BAE4-8CD5607CAE1B}" dt="2024-03-21T19:10:57.232" v="15695" actId="207"/>
          <ac:spMkLst>
            <pc:docMk/>
            <pc:sldMk cId="3349416601" sldId="388"/>
            <ac:spMk id="15" creationId="{9B08DE64-D60D-C5FD-97CA-7974B9A1113F}"/>
          </ac:spMkLst>
        </pc:spChg>
        <pc:picChg chg="del">
          <ac:chgData name="Ali, Syed Waqqas" userId="1b3a5f44-9498-4738-8c4e-8127257d744d" providerId="ADAL" clId="{A8000BD1-E0A9-48F1-BAE4-8CD5607CAE1B}" dt="2024-03-21T18:13:06.691" v="10439" actId="21"/>
          <ac:picMkLst>
            <pc:docMk/>
            <pc:sldMk cId="3349416601" sldId="388"/>
            <ac:picMk id="10" creationId="{7C7F2F6E-6E39-B31F-DF1A-021FD826DD9E}"/>
          </ac:picMkLst>
        </pc:picChg>
        <pc:picChg chg="add mod">
          <ac:chgData name="Ali, Syed Waqqas" userId="1b3a5f44-9498-4738-8c4e-8127257d744d" providerId="ADAL" clId="{A8000BD1-E0A9-48F1-BAE4-8CD5607CAE1B}" dt="2024-03-21T18:13:18.102" v="10443" actId="1076"/>
          <ac:picMkLst>
            <pc:docMk/>
            <pc:sldMk cId="3349416601" sldId="388"/>
            <ac:picMk id="12" creationId="{7C7F2F6E-6E39-B31F-DF1A-021FD826DD9E}"/>
          </ac:picMkLst>
        </pc:picChg>
        <pc:cxnChg chg="add mod">
          <ac:chgData name="Ali, Syed Waqqas" userId="1b3a5f44-9498-4738-8c4e-8127257d744d" providerId="ADAL" clId="{A8000BD1-E0A9-48F1-BAE4-8CD5607CAE1B}" dt="2024-03-21T18:13:46.428" v="10468" actId="1038"/>
          <ac:cxnSpMkLst>
            <pc:docMk/>
            <pc:sldMk cId="3349416601" sldId="388"/>
            <ac:cxnSpMk id="14" creationId="{C8BFAB6D-E4EE-5DF8-50FD-AC386FDCB39B}"/>
          </ac:cxnSpMkLst>
        </pc:cxnChg>
      </pc:sldChg>
      <pc:sldChg chg="addSp modSp add mod">
        <pc:chgData name="Ali, Syed Waqqas" userId="1b3a5f44-9498-4738-8c4e-8127257d744d" providerId="ADAL" clId="{A8000BD1-E0A9-48F1-BAE4-8CD5607CAE1B}" dt="2024-03-21T19:11:06.160" v="15699" actId="207"/>
        <pc:sldMkLst>
          <pc:docMk/>
          <pc:sldMk cId="1723093894" sldId="389"/>
        </pc:sldMkLst>
        <pc:spChg chg="mod">
          <ac:chgData name="Ali, Syed Waqqas" userId="1b3a5f44-9498-4738-8c4e-8127257d744d" providerId="ADAL" clId="{A8000BD1-E0A9-48F1-BAE4-8CD5607CAE1B}" dt="2024-03-21T19:11:06.160" v="15699" actId="207"/>
          <ac:spMkLst>
            <pc:docMk/>
            <pc:sldMk cId="1723093894" sldId="389"/>
            <ac:spMk id="2" creationId="{0F38800C-8A7D-E150-1D69-4C942110B9A3}"/>
          </ac:spMkLst>
        </pc:spChg>
        <pc:spChg chg="add mod">
          <ac:chgData name="Ali, Syed Waqqas" userId="1b3a5f44-9498-4738-8c4e-8127257d744d" providerId="ADAL" clId="{A8000BD1-E0A9-48F1-BAE4-8CD5607CAE1B}" dt="2024-03-21T19:11:03.538" v="15697" actId="207"/>
          <ac:spMkLst>
            <pc:docMk/>
            <pc:sldMk cId="1723093894" sldId="389"/>
            <ac:spMk id="3" creationId="{9AD9BBFB-0037-0612-793D-4EDA964AF0AF}"/>
          </ac:spMkLst>
        </pc:spChg>
        <pc:cxnChg chg="add mod">
          <ac:chgData name="Ali, Syed Waqqas" userId="1b3a5f44-9498-4738-8c4e-8127257d744d" providerId="ADAL" clId="{A8000BD1-E0A9-48F1-BAE4-8CD5607CAE1B}" dt="2024-03-21T18:15:29.424" v="10581" actId="1076"/>
          <ac:cxnSpMkLst>
            <pc:docMk/>
            <pc:sldMk cId="1723093894" sldId="389"/>
            <ac:cxnSpMk id="9" creationId="{94B64EFF-4714-88CA-9E98-5D2247B0AF03}"/>
          </ac:cxnSpMkLst>
        </pc:cxnChg>
      </pc:sldChg>
      <pc:sldChg chg="del">
        <pc:chgData name="Ali, Syed Waqqas" userId="1b3a5f44-9498-4738-8c4e-8127257d744d" providerId="ADAL" clId="{A8000BD1-E0A9-48F1-BAE4-8CD5607CAE1B}" dt="2024-03-21T16:10:01.694" v="0" actId="47"/>
        <pc:sldMkLst>
          <pc:docMk/>
          <pc:sldMk cId="2662142997" sldId="389"/>
        </pc:sldMkLst>
      </pc:sldChg>
      <pc:sldChg chg="del">
        <pc:chgData name="Ali, Syed Waqqas" userId="1b3a5f44-9498-4738-8c4e-8127257d744d" providerId="ADAL" clId="{A8000BD1-E0A9-48F1-BAE4-8CD5607CAE1B}" dt="2024-03-21T16:10:01.694" v="0" actId="47"/>
        <pc:sldMkLst>
          <pc:docMk/>
          <pc:sldMk cId="3684846655" sldId="390"/>
        </pc:sldMkLst>
      </pc:sldChg>
      <pc:sldChg chg="addSp modSp add mod">
        <pc:chgData name="Ali, Syed Waqqas" userId="1b3a5f44-9498-4738-8c4e-8127257d744d" providerId="ADAL" clId="{A8000BD1-E0A9-48F1-BAE4-8CD5607CAE1B}" dt="2024-03-21T18:15:56.366" v="10592" actId="20577"/>
        <pc:sldMkLst>
          <pc:docMk/>
          <pc:sldMk cId="4140361528" sldId="390"/>
        </pc:sldMkLst>
        <pc:spChg chg="add mod">
          <ac:chgData name="Ali, Syed Waqqas" userId="1b3a5f44-9498-4738-8c4e-8127257d744d" providerId="ADAL" clId="{A8000BD1-E0A9-48F1-BAE4-8CD5607CAE1B}" dt="2024-03-21T18:15:56.366" v="10592" actId="20577"/>
          <ac:spMkLst>
            <pc:docMk/>
            <pc:sldMk cId="4140361528" sldId="390"/>
            <ac:spMk id="13" creationId="{BD94A2C0-F45D-562B-63C3-0F2B422119B7}"/>
          </ac:spMkLst>
        </pc:spChg>
        <pc:cxnChg chg="mod">
          <ac:chgData name="Ali, Syed Waqqas" userId="1b3a5f44-9498-4738-8c4e-8127257d744d" providerId="ADAL" clId="{A8000BD1-E0A9-48F1-BAE4-8CD5607CAE1B}" dt="2024-03-21T18:15:49.713" v="10587" actId="1038"/>
          <ac:cxnSpMkLst>
            <pc:docMk/>
            <pc:sldMk cId="4140361528" sldId="390"/>
            <ac:cxnSpMk id="9" creationId="{94B64EFF-4714-88CA-9E98-5D2247B0AF03}"/>
          </ac:cxnSpMkLst>
        </pc:cxnChg>
        <pc:cxnChg chg="mod">
          <ac:chgData name="Ali, Syed Waqqas" userId="1b3a5f44-9498-4738-8c4e-8127257d744d" providerId="ADAL" clId="{A8000BD1-E0A9-48F1-BAE4-8CD5607CAE1B}" dt="2024-03-21T18:15:46.858" v="10584" actId="14100"/>
          <ac:cxnSpMkLst>
            <pc:docMk/>
            <pc:sldMk cId="4140361528" sldId="390"/>
            <ac:cxnSpMk id="14" creationId="{C8BFAB6D-E4EE-5DF8-50FD-AC386FDCB39B}"/>
          </ac:cxnSpMkLst>
        </pc:cxnChg>
      </pc:sldChg>
      <pc:sldChg chg="modSp add mod">
        <pc:chgData name="Ali, Syed Waqqas" userId="1b3a5f44-9498-4738-8c4e-8127257d744d" providerId="ADAL" clId="{A8000BD1-E0A9-48F1-BAE4-8CD5607CAE1B}" dt="2024-03-21T19:11:32.052" v="15705" actId="207"/>
        <pc:sldMkLst>
          <pc:docMk/>
          <pc:sldMk cId="847984451" sldId="391"/>
        </pc:sldMkLst>
        <pc:spChg chg="mod">
          <ac:chgData name="Ali, Syed Waqqas" userId="1b3a5f44-9498-4738-8c4e-8127257d744d" providerId="ADAL" clId="{A8000BD1-E0A9-48F1-BAE4-8CD5607CAE1B}" dt="2024-03-21T18:16:23.892" v="10598"/>
          <ac:spMkLst>
            <pc:docMk/>
            <pc:sldMk cId="847984451" sldId="391"/>
            <ac:spMk id="2" creationId="{0F38800C-8A7D-E150-1D69-4C942110B9A3}"/>
          </ac:spMkLst>
        </pc:spChg>
        <pc:spChg chg="mod">
          <ac:chgData name="Ali, Syed Waqqas" userId="1b3a5f44-9498-4738-8c4e-8127257d744d" providerId="ADAL" clId="{A8000BD1-E0A9-48F1-BAE4-8CD5607CAE1B}" dt="2024-03-21T19:11:32.052" v="15705" actId="207"/>
          <ac:spMkLst>
            <pc:docMk/>
            <pc:sldMk cId="847984451" sldId="391"/>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907140933" sldId="391"/>
        </pc:sldMkLst>
      </pc:sldChg>
      <pc:sldChg chg="modSp add mod">
        <pc:chgData name="Ali, Syed Waqqas" userId="1b3a5f44-9498-4738-8c4e-8127257d744d" providerId="ADAL" clId="{A8000BD1-E0A9-48F1-BAE4-8CD5607CAE1B}" dt="2024-03-21T19:11:47.478" v="15709" actId="207"/>
        <pc:sldMkLst>
          <pc:docMk/>
          <pc:sldMk cId="138628198" sldId="392"/>
        </pc:sldMkLst>
        <pc:spChg chg="mod">
          <ac:chgData name="Ali, Syed Waqqas" userId="1b3a5f44-9498-4738-8c4e-8127257d744d" providerId="ADAL" clId="{A8000BD1-E0A9-48F1-BAE4-8CD5607CAE1B}" dt="2024-03-21T19:11:47.478" v="15709" actId="207"/>
          <ac:spMkLst>
            <pc:docMk/>
            <pc:sldMk cId="138628198" sldId="392"/>
            <ac:spMk id="2" creationId="{0F38800C-8A7D-E150-1D69-4C942110B9A3}"/>
          </ac:spMkLst>
        </pc:spChg>
        <pc:spChg chg="mod">
          <ac:chgData name="Ali, Syed Waqqas" userId="1b3a5f44-9498-4738-8c4e-8127257d744d" providerId="ADAL" clId="{A8000BD1-E0A9-48F1-BAE4-8CD5607CAE1B}" dt="2024-03-21T19:11:43.374" v="15707" actId="207"/>
          <ac:spMkLst>
            <pc:docMk/>
            <pc:sldMk cId="138628198" sldId="392"/>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213739561" sldId="392"/>
        </pc:sldMkLst>
      </pc:sldChg>
      <pc:sldChg chg="del">
        <pc:chgData name="Ali, Syed Waqqas" userId="1b3a5f44-9498-4738-8c4e-8127257d744d" providerId="ADAL" clId="{A8000BD1-E0A9-48F1-BAE4-8CD5607CAE1B}" dt="2024-03-21T16:10:01.694" v="0" actId="47"/>
        <pc:sldMkLst>
          <pc:docMk/>
          <pc:sldMk cId="804275777" sldId="393"/>
        </pc:sldMkLst>
      </pc:sldChg>
      <pc:sldChg chg="addSp modSp add mod">
        <pc:chgData name="Ali, Syed Waqqas" userId="1b3a5f44-9498-4738-8c4e-8127257d744d" providerId="ADAL" clId="{A8000BD1-E0A9-48F1-BAE4-8CD5607CAE1B}" dt="2024-03-21T18:21:11.149" v="11046" actId="692"/>
        <pc:sldMkLst>
          <pc:docMk/>
          <pc:sldMk cId="3503668754" sldId="393"/>
        </pc:sldMkLst>
        <pc:spChg chg="mod">
          <ac:chgData name="Ali, Syed Waqqas" userId="1b3a5f44-9498-4738-8c4e-8127257d744d" providerId="ADAL" clId="{A8000BD1-E0A9-48F1-BAE4-8CD5607CAE1B}" dt="2024-03-21T18:17:43.570" v="10858"/>
          <ac:spMkLst>
            <pc:docMk/>
            <pc:sldMk cId="3503668754" sldId="393"/>
            <ac:spMk id="2" creationId="{0F38800C-8A7D-E150-1D69-4C942110B9A3}"/>
          </ac:spMkLst>
        </pc:spChg>
        <pc:spChg chg="mod">
          <ac:chgData name="Ali, Syed Waqqas" userId="1b3a5f44-9498-4738-8c4e-8127257d744d" providerId="ADAL" clId="{A8000BD1-E0A9-48F1-BAE4-8CD5607CAE1B}" dt="2024-03-21T18:20:56.513" v="11042" actId="207"/>
          <ac:spMkLst>
            <pc:docMk/>
            <pc:sldMk cId="3503668754" sldId="393"/>
            <ac:spMk id="3" creationId="{B3B2A76D-3F08-9C2B-C3E3-4A25DA409F80}"/>
          </ac:spMkLst>
        </pc:spChg>
        <pc:cxnChg chg="add mod">
          <ac:chgData name="Ali, Syed Waqqas" userId="1b3a5f44-9498-4738-8c4e-8127257d744d" providerId="ADAL" clId="{A8000BD1-E0A9-48F1-BAE4-8CD5607CAE1B}" dt="2024-03-21T18:21:04.206" v="11044" actId="692"/>
          <ac:cxnSpMkLst>
            <pc:docMk/>
            <pc:sldMk cId="3503668754" sldId="393"/>
            <ac:cxnSpMk id="10" creationId="{A0FE9E25-DB43-9114-A868-E617DB84244E}"/>
          </ac:cxnSpMkLst>
        </pc:cxnChg>
        <pc:cxnChg chg="add mod">
          <ac:chgData name="Ali, Syed Waqqas" userId="1b3a5f44-9498-4738-8c4e-8127257d744d" providerId="ADAL" clId="{A8000BD1-E0A9-48F1-BAE4-8CD5607CAE1B}" dt="2024-03-21T18:21:01.153" v="11043" actId="692"/>
          <ac:cxnSpMkLst>
            <pc:docMk/>
            <pc:sldMk cId="3503668754" sldId="393"/>
            <ac:cxnSpMk id="11" creationId="{1986888A-7ED8-200B-2195-FEE206F53441}"/>
          </ac:cxnSpMkLst>
        </pc:cxnChg>
        <pc:cxnChg chg="add mod">
          <ac:chgData name="Ali, Syed Waqqas" userId="1b3a5f44-9498-4738-8c4e-8127257d744d" providerId="ADAL" clId="{A8000BD1-E0A9-48F1-BAE4-8CD5607CAE1B}" dt="2024-03-21T18:21:08.260" v="11045" actId="692"/>
          <ac:cxnSpMkLst>
            <pc:docMk/>
            <pc:sldMk cId="3503668754" sldId="393"/>
            <ac:cxnSpMk id="13" creationId="{BB0A9BC5-D407-EA1C-F76E-0D7AACB3A72C}"/>
          </ac:cxnSpMkLst>
        </pc:cxnChg>
        <pc:cxnChg chg="add mod">
          <ac:chgData name="Ali, Syed Waqqas" userId="1b3a5f44-9498-4738-8c4e-8127257d744d" providerId="ADAL" clId="{A8000BD1-E0A9-48F1-BAE4-8CD5607CAE1B}" dt="2024-03-21T18:21:11.149" v="11046" actId="692"/>
          <ac:cxnSpMkLst>
            <pc:docMk/>
            <pc:sldMk cId="3503668754" sldId="393"/>
            <ac:cxnSpMk id="15" creationId="{32BF1C9D-B5C6-0CB7-3605-F699DE1BDEDD}"/>
          </ac:cxnSpMkLst>
        </pc:cxnChg>
        <pc:cxnChg chg="add mod">
          <ac:chgData name="Ali, Syed Waqqas" userId="1b3a5f44-9498-4738-8c4e-8127257d744d" providerId="ADAL" clId="{A8000BD1-E0A9-48F1-BAE4-8CD5607CAE1B}" dt="2024-03-21T18:20:18.770" v="11031" actId="14100"/>
          <ac:cxnSpMkLst>
            <pc:docMk/>
            <pc:sldMk cId="3503668754" sldId="393"/>
            <ac:cxnSpMk id="17" creationId="{AEE2043D-611D-BF7D-C733-6C18FE6EE0D0}"/>
          </ac:cxnSpMkLst>
        </pc:cxnChg>
      </pc:sldChg>
      <pc:sldChg chg="addSp modSp add mod">
        <pc:chgData name="Ali, Syed Waqqas" userId="1b3a5f44-9498-4738-8c4e-8127257d744d" providerId="ADAL" clId="{A8000BD1-E0A9-48F1-BAE4-8CD5607CAE1B}" dt="2024-03-21T18:26:51.267" v="11735" actId="1036"/>
        <pc:sldMkLst>
          <pc:docMk/>
          <pc:sldMk cId="92056874" sldId="394"/>
        </pc:sldMkLst>
        <pc:spChg chg="mod">
          <ac:chgData name="Ali, Syed Waqqas" userId="1b3a5f44-9498-4738-8c4e-8127257d744d" providerId="ADAL" clId="{A8000BD1-E0A9-48F1-BAE4-8CD5607CAE1B}" dt="2024-03-21T18:21:45.678" v="11080" actId="20577"/>
          <ac:spMkLst>
            <pc:docMk/>
            <pc:sldMk cId="92056874" sldId="394"/>
            <ac:spMk id="2" creationId="{0F38800C-8A7D-E150-1D69-4C942110B9A3}"/>
          </ac:spMkLst>
        </pc:spChg>
        <pc:spChg chg="mod">
          <ac:chgData name="Ali, Syed Waqqas" userId="1b3a5f44-9498-4738-8c4e-8127257d744d" providerId="ADAL" clId="{A8000BD1-E0A9-48F1-BAE4-8CD5607CAE1B}" dt="2024-03-21T18:26:40.801" v="11710" actId="20577"/>
          <ac:spMkLst>
            <pc:docMk/>
            <pc:sldMk cId="92056874" sldId="394"/>
            <ac:spMk id="3" creationId="{B3B2A76D-3F08-9C2B-C3E3-4A25DA409F80}"/>
          </ac:spMkLst>
        </pc:spChg>
        <pc:spChg chg="add mod">
          <ac:chgData name="Ali, Syed Waqqas" userId="1b3a5f44-9498-4738-8c4e-8127257d744d" providerId="ADAL" clId="{A8000BD1-E0A9-48F1-BAE4-8CD5607CAE1B}" dt="2024-03-21T18:26:51.267" v="11735" actId="1036"/>
          <ac:spMkLst>
            <pc:docMk/>
            <pc:sldMk cId="92056874" sldId="394"/>
            <ac:spMk id="14" creationId="{510553FE-9D8F-0576-2D9F-09ABD5EBA60D}"/>
          </ac:spMkLst>
        </pc:spChg>
        <pc:spChg chg="add mod">
          <ac:chgData name="Ali, Syed Waqqas" userId="1b3a5f44-9498-4738-8c4e-8127257d744d" providerId="ADAL" clId="{A8000BD1-E0A9-48F1-BAE4-8CD5607CAE1B}" dt="2024-03-21T18:26:51.267" v="11735" actId="1036"/>
          <ac:spMkLst>
            <pc:docMk/>
            <pc:sldMk cId="92056874" sldId="394"/>
            <ac:spMk id="15" creationId="{F9BD4583-F1D6-DA23-DFB5-492977E66813}"/>
          </ac:spMkLst>
        </pc:spChg>
        <pc:cxnChg chg="add mod">
          <ac:chgData name="Ali, Syed Waqqas" userId="1b3a5f44-9498-4738-8c4e-8127257d744d" providerId="ADAL" clId="{A8000BD1-E0A9-48F1-BAE4-8CD5607CAE1B}" dt="2024-03-21T18:26:51.267" v="11735" actId="1036"/>
          <ac:cxnSpMkLst>
            <pc:docMk/>
            <pc:sldMk cId="92056874" sldId="394"/>
            <ac:cxnSpMk id="9" creationId="{06AA066D-80CA-6083-2E98-8BF74F9180B4}"/>
          </ac:cxnSpMkLst>
        </pc:cxnChg>
        <pc:cxnChg chg="add mod">
          <ac:chgData name="Ali, Syed Waqqas" userId="1b3a5f44-9498-4738-8c4e-8127257d744d" providerId="ADAL" clId="{A8000BD1-E0A9-48F1-BAE4-8CD5607CAE1B}" dt="2024-03-21T18:26:51.267" v="11735" actId="1036"/>
          <ac:cxnSpMkLst>
            <pc:docMk/>
            <pc:sldMk cId="92056874" sldId="394"/>
            <ac:cxnSpMk id="10" creationId="{F72737D1-360F-A069-63B3-15E796F4CE54}"/>
          </ac:cxnSpMkLst>
        </pc:cxnChg>
        <pc:cxnChg chg="add mod">
          <ac:chgData name="Ali, Syed Waqqas" userId="1b3a5f44-9498-4738-8c4e-8127257d744d" providerId="ADAL" clId="{A8000BD1-E0A9-48F1-BAE4-8CD5607CAE1B}" dt="2024-03-21T18:26:51.267" v="11735" actId="1036"/>
          <ac:cxnSpMkLst>
            <pc:docMk/>
            <pc:sldMk cId="92056874" sldId="394"/>
            <ac:cxnSpMk id="11" creationId="{DD5DBA86-8071-FDD6-48D2-061EB39E902C}"/>
          </ac:cxnSpMkLst>
        </pc:cxnChg>
        <pc:cxnChg chg="add mod">
          <ac:chgData name="Ali, Syed Waqqas" userId="1b3a5f44-9498-4738-8c4e-8127257d744d" providerId="ADAL" clId="{A8000BD1-E0A9-48F1-BAE4-8CD5607CAE1B}" dt="2024-03-21T18:26:51.267" v="11735" actId="1036"/>
          <ac:cxnSpMkLst>
            <pc:docMk/>
            <pc:sldMk cId="92056874" sldId="394"/>
            <ac:cxnSpMk id="12" creationId="{4823B490-ECBB-0288-C95E-E54A2093005A}"/>
          </ac:cxnSpMkLst>
        </pc:cxnChg>
        <pc:cxnChg chg="add mod">
          <ac:chgData name="Ali, Syed Waqqas" userId="1b3a5f44-9498-4738-8c4e-8127257d744d" providerId="ADAL" clId="{A8000BD1-E0A9-48F1-BAE4-8CD5607CAE1B}" dt="2024-03-21T18:26:51.267" v="11735" actId="1036"/>
          <ac:cxnSpMkLst>
            <pc:docMk/>
            <pc:sldMk cId="92056874" sldId="394"/>
            <ac:cxnSpMk id="13" creationId="{C12DA05F-7821-4830-1A1C-374B8D7C2D29}"/>
          </ac:cxnSpMkLst>
        </pc:cxnChg>
      </pc:sldChg>
      <pc:sldChg chg="del">
        <pc:chgData name="Ali, Syed Waqqas" userId="1b3a5f44-9498-4738-8c4e-8127257d744d" providerId="ADAL" clId="{A8000BD1-E0A9-48F1-BAE4-8CD5607CAE1B}" dt="2024-03-21T16:10:01.694" v="0" actId="47"/>
        <pc:sldMkLst>
          <pc:docMk/>
          <pc:sldMk cId="1605528592" sldId="394"/>
        </pc:sldMkLst>
      </pc:sldChg>
      <pc:sldChg chg="del">
        <pc:chgData name="Ali, Syed Waqqas" userId="1b3a5f44-9498-4738-8c4e-8127257d744d" providerId="ADAL" clId="{A8000BD1-E0A9-48F1-BAE4-8CD5607CAE1B}" dt="2024-03-21T16:10:01.694" v="0" actId="47"/>
        <pc:sldMkLst>
          <pc:docMk/>
          <pc:sldMk cId="2214040591" sldId="395"/>
        </pc:sldMkLst>
      </pc:sldChg>
      <pc:sldChg chg="modSp add mod ord">
        <pc:chgData name="Ali, Syed Waqqas" userId="1b3a5f44-9498-4738-8c4e-8127257d744d" providerId="ADAL" clId="{A8000BD1-E0A9-48F1-BAE4-8CD5607CAE1B}" dt="2024-03-21T19:12:25.411" v="15716" actId="207"/>
        <pc:sldMkLst>
          <pc:docMk/>
          <pc:sldMk cId="3105262191" sldId="395"/>
        </pc:sldMkLst>
        <pc:spChg chg="mod">
          <ac:chgData name="Ali, Syed Waqqas" userId="1b3a5f44-9498-4738-8c4e-8127257d744d" providerId="ADAL" clId="{A8000BD1-E0A9-48F1-BAE4-8CD5607CAE1B}" dt="2024-03-21T19:12:19.517" v="15714" actId="207"/>
          <ac:spMkLst>
            <pc:docMk/>
            <pc:sldMk cId="3105262191" sldId="395"/>
            <ac:spMk id="2" creationId="{0F38800C-8A7D-E150-1D69-4C942110B9A3}"/>
          </ac:spMkLst>
        </pc:spChg>
        <pc:spChg chg="mod">
          <ac:chgData name="Ali, Syed Waqqas" userId="1b3a5f44-9498-4738-8c4e-8127257d744d" providerId="ADAL" clId="{A8000BD1-E0A9-48F1-BAE4-8CD5607CAE1B}" dt="2024-03-21T19:12:25.411" v="15716" actId="207"/>
          <ac:spMkLst>
            <pc:docMk/>
            <pc:sldMk cId="3105262191" sldId="395"/>
            <ac:spMk id="3" creationId="{B3B2A76D-3F08-9C2B-C3E3-4A25DA409F80}"/>
          </ac:spMkLst>
        </pc:spChg>
      </pc:sldChg>
      <pc:sldChg chg="modSp add mod">
        <pc:chgData name="Ali, Syed Waqqas" userId="1b3a5f44-9498-4738-8c4e-8127257d744d" providerId="ADAL" clId="{A8000BD1-E0A9-48F1-BAE4-8CD5607CAE1B}" dt="2024-03-21T18:27:47.424" v="11814" actId="5793"/>
        <pc:sldMkLst>
          <pc:docMk/>
          <pc:sldMk cId="28456391" sldId="396"/>
        </pc:sldMkLst>
        <pc:spChg chg="mod">
          <ac:chgData name="Ali, Syed Waqqas" userId="1b3a5f44-9498-4738-8c4e-8127257d744d" providerId="ADAL" clId="{A8000BD1-E0A9-48F1-BAE4-8CD5607CAE1B}" dt="2024-03-21T18:27:07.918" v="11737"/>
          <ac:spMkLst>
            <pc:docMk/>
            <pc:sldMk cId="28456391" sldId="396"/>
            <ac:spMk id="2" creationId="{0F38800C-8A7D-E150-1D69-4C942110B9A3}"/>
          </ac:spMkLst>
        </pc:spChg>
        <pc:spChg chg="mod">
          <ac:chgData name="Ali, Syed Waqqas" userId="1b3a5f44-9498-4738-8c4e-8127257d744d" providerId="ADAL" clId="{A8000BD1-E0A9-48F1-BAE4-8CD5607CAE1B}" dt="2024-03-21T18:27:47.424" v="11814" actId="5793"/>
          <ac:spMkLst>
            <pc:docMk/>
            <pc:sldMk cId="28456391" sldId="39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29183387" sldId="396"/>
        </pc:sldMkLst>
      </pc:sldChg>
      <pc:sldChg chg="modSp add mod">
        <pc:chgData name="Ali, Syed Waqqas" userId="1b3a5f44-9498-4738-8c4e-8127257d744d" providerId="ADAL" clId="{A8000BD1-E0A9-48F1-BAE4-8CD5607CAE1B}" dt="2024-03-21T19:12:50.881" v="15725" actId="207"/>
        <pc:sldMkLst>
          <pc:docMk/>
          <pc:sldMk cId="811340577" sldId="397"/>
        </pc:sldMkLst>
        <pc:spChg chg="mod">
          <ac:chgData name="Ali, Syed Waqqas" userId="1b3a5f44-9498-4738-8c4e-8127257d744d" providerId="ADAL" clId="{A8000BD1-E0A9-48F1-BAE4-8CD5607CAE1B}" dt="2024-03-21T18:28:03.120" v="11848" actId="313"/>
          <ac:spMkLst>
            <pc:docMk/>
            <pc:sldMk cId="811340577" sldId="397"/>
            <ac:spMk id="2" creationId="{0F38800C-8A7D-E150-1D69-4C942110B9A3}"/>
          </ac:spMkLst>
        </pc:spChg>
        <pc:spChg chg="mod">
          <ac:chgData name="Ali, Syed Waqqas" userId="1b3a5f44-9498-4738-8c4e-8127257d744d" providerId="ADAL" clId="{A8000BD1-E0A9-48F1-BAE4-8CD5607CAE1B}" dt="2024-03-21T19:12:50.881" v="15725" actId="207"/>
          <ac:spMkLst>
            <pc:docMk/>
            <pc:sldMk cId="811340577" sldId="397"/>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082783270" sldId="397"/>
        </pc:sldMkLst>
      </pc:sldChg>
      <pc:sldChg chg="modSp add mod">
        <pc:chgData name="Ali, Syed Waqqas" userId="1b3a5f44-9498-4738-8c4e-8127257d744d" providerId="ADAL" clId="{A8000BD1-E0A9-48F1-BAE4-8CD5607CAE1B}" dt="2024-03-21T18:33:09.991" v="12509" actId="5793"/>
        <pc:sldMkLst>
          <pc:docMk/>
          <pc:sldMk cId="3035475114" sldId="398"/>
        </pc:sldMkLst>
        <pc:spChg chg="mod">
          <ac:chgData name="Ali, Syed Waqqas" userId="1b3a5f44-9498-4738-8c4e-8127257d744d" providerId="ADAL" clId="{A8000BD1-E0A9-48F1-BAE4-8CD5607CAE1B}" dt="2024-03-21T18:33:09.991" v="12509" actId="5793"/>
          <ac:spMkLst>
            <pc:docMk/>
            <pc:sldMk cId="3035475114" sldId="398"/>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4286841310" sldId="398"/>
        </pc:sldMkLst>
      </pc:sldChg>
      <pc:sldChg chg="del">
        <pc:chgData name="Ali, Syed Waqqas" userId="1b3a5f44-9498-4738-8c4e-8127257d744d" providerId="ADAL" clId="{A8000BD1-E0A9-48F1-BAE4-8CD5607CAE1B}" dt="2024-03-21T16:10:01.694" v="0" actId="47"/>
        <pc:sldMkLst>
          <pc:docMk/>
          <pc:sldMk cId="2571037741" sldId="399"/>
        </pc:sldMkLst>
      </pc:sldChg>
      <pc:sldChg chg="modSp add mod">
        <pc:chgData name="Ali, Syed Waqqas" userId="1b3a5f44-9498-4738-8c4e-8127257d744d" providerId="ADAL" clId="{A8000BD1-E0A9-48F1-BAE4-8CD5607CAE1B}" dt="2024-03-21T19:13:35.631" v="15741"/>
        <pc:sldMkLst>
          <pc:docMk/>
          <pc:sldMk cId="2729354042" sldId="399"/>
        </pc:sldMkLst>
        <pc:spChg chg="mod">
          <ac:chgData name="Ali, Syed Waqqas" userId="1b3a5f44-9498-4738-8c4e-8127257d744d" providerId="ADAL" clId="{A8000BD1-E0A9-48F1-BAE4-8CD5607CAE1B}" dt="2024-03-21T18:37:43.206" v="12682" actId="207"/>
          <ac:spMkLst>
            <pc:docMk/>
            <pc:sldMk cId="2729354042" sldId="399"/>
            <ac:spMk id="2" creationId="{0F38800C-8A7D-E150-1D69-4C942110B9A3}"/>
          </ac:spMkLst>
        </pc:spChg>
        <pc:graphicFrameChg chg="mod">
          <ac:chgData name="Ali, Syed Waqqas" userId="1b3a5f44-9498-4738-8c4e-8127257d744d" providerId="ADAL" clId="{A8000BD1-E0A9-48F1-BAE4-8CD5607CAE1B}" dt="2024-03-21T19:13:35.631" v="15741"/>
          <ac:graphicFrameMkLst>
            <pc:docMk/>
            <pc:sldMk cId="2729354042" sldId="399"/>
            <ac:graphicFrameMk id="9" creationId="{594C4F8F-F627-2D4D-B9B9-747A36826E2D}"/>
          </ac:graphicFrameMkLst>
        </pc:graphicFrameChg>
      </pc:sldChg>
      <pc:sldChg chg="modSp add mod">
        <pc:chgData name="Ali, Syed Waqqas" userId="1b3a5f44-9498-4738-8c4e-8127257d744d" providerId="ADAL" clId="{A8000BD1-E0A9-48F1-BAE4-8CD5607CAE1B}" dt="2024-03-21T19:13:31.759" v="15738"/>
        <pc:sldMkLst>
          <pc:docMk/>
          <pc:sldMk cId="1501330063" sldId="400"/>
        </pc:sldMkLst>
        <pc:spChg chg="mod">
          <ac:chgData name="Ali, Syed Waqqas" userId="1b3a5f44-9498-4738-8c4e-8127257d744d" providerId="ADAL" clId="{A8000BD1-E0A9-48F1-BAE4-8CD5607CAE1B}" dt="2024-03-21T18:36:14.248" v="12567" actId="207"/>
          <ac:spMkLst>
            <pc:docMk/>
            <pc:sldMk cId="1501330063" sldId="400"/>
            <ac:spMk id="2" creationId="{0F38800C-8A7D-E150-1D69-4C942110B9A3}"/>
          </ac:spMkLst>
        </pc:spChg>
        <pc:graphicFrameChg chg="mod modGraphic">
          <ac:chgData name="Ali, Syed Waqqas" userId="1b3a5f44-9498-4738-8c4e-8127257d744d" providerId="ADAL" clId="{A8000BD1-E0A9-48F1-BAE4-8CD5607CAE1B}" dt="2024-03-21T19:13:31.759" v="15738"/>
          <ac:graphicFrameMkLst>
            <pc:docMk/>
            <pc:sldMk cId="1501330063" sldId="400"/>
            <ac:graphicFrameMk id="9" creationId="{594C4F8F-F627-2D4D-B9B9-747A36826E2D}"/>
          </ac:graphicFrameMkLst>
        </pc:graphicFrameChg>
      </pc:sldChg>
      <pc:sldChg chg="del">
        <pc:chgData name="Ali, Syed Waqqas" userId="1b3a5f44-9498-4738-8c4e-8127257d744d" providerId="ADAL" clId="{A8000BD1-E0A9-48F1-BAE4-8CD5607CAE1B}" dt="2024-03-21T16:10:01.694" v="0" actId="47"/>
        <pc:sldMkLst>
          <pc:docMk/>
          <pc:sldMk cId="2274625743" sldId="400"/>
        </pc:sldMkLst>
      </pc:sldChg>
      <pc:sldChg chg="del">
        <pc:chgData name="Ali, Syed Waqqas" userId="1b3a5f44-9498-4738-8c4e-8127257d744d" providerId="ADAL" clId="{A8000BD1-E0A9-48F1-BAE4-8CD5607CAE1B}" dt="2024-03-21T16:10:01.694" v="0" actId="47"/>
        <pc:sldMkLst>
          <pc:docMk/>
          <pc:sldMk cId="2147457738" sldId="401"/>
        </pc:sldMkLst>
      </pc:sldChg>
      <pc:sldChg chg="modSp add mod">
        <pc:chgData name="Ali, Syed Waqqas" userId="1b3a5f44-9498-4738-8c4e-8127257d744d" providerId="ADAL" clId="{A8000BD1-E0A9-48F1-BAE4-8CD5607CAE1B}" dt="2024-03-21T19:13:40.877" v="15744"/>
        <pc:sldMkLst>
          <pc:docMk/>
          <pc:sldMk cId="2537252478" sldId="401"/>
        </pc:sldMkLst>
        <pc:spChg chg="mod">
          <ac:chgData name="Ali, Syed Waqqas" userId="1b3a5f44-9498-4738-8c4e-8127257d744d" providerId="ADAL" clId="{A8000BD1-E0A9-48F1-BAE4-8CD5607CAE1B}" dt="2024-03-21T18:36:09.576" v="12565" actId="207"/>
          <ac:spMkLst>
            <pc:docMk/>
            <pc:sldMk cId="2537252478" sldId="401"/>
            <ac:spMk id="2" creationId="{0F38800C-8A7D-E150-1D69-4C942110B9A3}"/>
          </ac:spMkLst>
        </pc:spChg>
        <pc:graphicFrameChg chg="mod modGraphic">
          <ac:chgData name="Ali, Syed Waqqas" userId="1b3a5f44-9498-4738-8c4e-8127257d744d" providerId="ADAL" clId="{A8000BD1-E0A9-48F1-BAE4-8CD5607CAE1B}" dt="2024-03-21T19:13:40.877" v="15744"/>
          <ac:graphicFrameMkLst>
            <pc:docMk/>
            <pc:sldMk cId="2537252478" sldId="401"/>
            <ac:graphicFrameMk id="9" creationId="{594C4F8F-F627-2D4D-B9B9-747A36826E2D}"/>
          </ac:graphicFrameMkLst>
        </pc:graphicFrameChg>
      </pc:sldChg>
      <pc:sldChg chg="del">
        <pc:chgData name="Ali, Syed Waqqas" userId="1b3a5f44-9498-4738-8c4e-8127257d744d" providerId="ADAL" clId="{A8000BD1-E0A9-48F1-BAE4-8CD5607CAE1B}" dt="2024-03-21T16:10:01.694" v="0" actId="47"/>
        <pc:sldMkLst>
          <pc:docMk/>
          <pc:sldMk cId="625631117" sldId="402"/>
        </pc:sldMkLst>
      </pc:sldChg>
      <pc:sldChg chg="modSp add mod">
        <pc:chgData name="Ali, Syed Waqqas" userId="1b3a5f44-9498-4738-8c4e-8127257d744d" providerId="ADAL" clId="{A8000BD1-E0A9-48F1-BAE4-8CD5607CAE1B}" dt="2024-03-21T19:13:46.477" v="15748"/>
        <pc:sldMkLst>
          <pc:docMk/>
          <pc:sldMk cId="716157440" sldId="402"/>
        </pc:sldMkLst>
        <pc:spChg chg="mod">
          <ac:chgData name="Ali, Syed Waqqas" userId="1b3a5f44-9498-4738-8c4e-8127257d744d" providerId="ADAL" clId="{A8000BD1-E0A9-48F1-BAE4-8CD5607CAE1B}" dt="2024-03-21T18:36:03.082" v="12563" actId="207"/>
          <ac:spMkLst>
            <pc:docMk/>
            <pc:sldMk cId="716157440" sldId="402"/>
            <ac:spMk id="2" creationId="{0F38800C-8A7D-E150-1D69-4C942110B9A3}"/>
          </ac:spMkLst>
        </pc:spChg>
        <pc:graphicFrameChg chg="mod modGraphic">
          <ac:chgData name="Ali, Syed Waqqas" userId="1b3a5f44-9498-4738-8c4e-8127257d744d" providerId="ADAL" clId="{A8000BD1-E0A9-48F1-BAE4-8CD5607CAE1B}" dt="2024-03-21T19:13:46.477" v="15748"/>
          <ac:graphicFrameMkLst>
            <pc:docMk/>
            <pc:sldMk cId="716157440" sldId="402"/>
            <ac:graphicFrameMk id="9" creationId="{594C4F8F-F627-2D4D-B9B9-747A36826E2D}"/>
          </ac:graphicFrameMkLst>
        </pc:graphicFrameChg>
      </pc:sldChg>
      <pc:sldChg chg="add del">
        <pc:chgData name="Ali, Syed Waqqas" userId="1b3a5f44-9498-4738-8c4e-8127257d744d" providerId="ADAL" clId="{A8000BD1-E0A9-48F1-BAE4-8CD5607CAE1B}" dt="2024-03-21T18:35:08.007" v="12551" actId="47"/>
        <pc:sldMkLst>
          <pc:docMk/>
          <pc:sldMk cId="510450277" sldId="403"/>
        </pc:sldMkLst>
      </pc:sldChg>
      <pc:sldChg chg="modSp add mod">
        <pc:chgData name="Ali, Syed Waqqas" userId="1b3a5f44-9498-4738-8c4e-8127257d744d" providerId="ADAL" clId="{A8000BD1-E0A9-48F1-BAE4-8CD5607CAE1B}" dt="2024-03-21T19:13:51.109" v="15751"/>
        <pc:sldMkLst>
          <pc:docMk/>
          <pc:sldMk cId="3693572968" sldId="403"/>
        </pc:sldMkLst>
        <pc:spChg chg="mod">
          <ac:chgData name="Ali, Syed Waqqas" userId="1b3a5f44-9498-4738-8c4e-8127257d744d" providerId="ADAL" clId="{A8000BD1-E0A9-48F1-BAE4-8CD5607CAE1B}" dt="2024-03-21T18:35:58.500" v="12561" actId="207"/>
          <ac:spMkLst>
            <pc:docMk/>
            <pc:sldMk cId="3693572968" sldId="403"/>
            <ac:spMk id="2" creationId="{0F38800C-8A7D-E150-1D69-4C942110B9A3}"/>
          </ac:spMkLst>
        </pc:spChg>
        <pc:graphicFrameChg chg="mod modGraphic">
          <ac:chgData name="Ali, Syed Waqqas" userId="1b3a5f44-9498-4738-8c4e-8127257d744d" providerId="ADAL" clId="{A8000BD1-E0A9-48F1-BAE4-8CD5607CAE1B}" dt="2024-03-21T19:13:51.109" v="15751"/>
          <ac:graphicFrameMkLst>
            <pc:docMk/>
            <pc:sldMk cId="3693572968" sldId="403"/>
            <ac:graphicFrameMk id="9" creationId="{594C4F8F-F627-2D4D-B9B9-747A36826E2D}"/>
          </ac:graphicFrameMkLst>
        </pc:graphicFrameChg>
      </pc:sldChg>
      <pc:sldChg chg="del">
        <pc:chgData name="Ali, Syed Waqqas" userId="1b3a5f44-9498-4738-8c4e-8127257d744d" providerId="ADAL" clId="{A8000BD1-E0A9-48F1-BAE4-8CD5607CAE1B}" dt="2024-03-21T16:10:01.694" v="0" actId="47"/>
        <pc:sldMkLst>
          <pc:docMk/>
          <pc:sldMk cId="4063002976" sldId="403"/>
        </pc:sldMkLst>
      </pc:sldChg>
      <pc:sldChg chg="modSp add mod">
        <pc:chgData name="Ali, Syed Waqqas" userId="1b3a5f44-9498-4738-8c4e-8127257d744d" providerId="ADAL" clId="{A8000BD1-E0A9-48F1-BAE4-8CD5607CAE1B}" dt="2024-03-21T19:13:58.158" v="15753" actId="207"/>
        <pc:sldMkLst>
          <pc:docMk/>
          <pc:sldMk cId="1225101247" sldId="404"/>
        </pc:sldMkLst>
        <pc:spChg chg="mod">
          <ac:chgData name="Ali, Syed Waqqas" userId="1b3a5f44-9498-4738-8c4e-8127257d744d" providerId="ADAL" clId="{A8000BD1-E0A9-48F1-BAE4-8CD5607CAE1B}" dt="2024-03-21T18:38:17.538" v="12698" actId="403"/>
          <ac:spMkLst>
            <pc:docMk/>
            <pc:sldMk cId="1225101247" sldId="404"/>
            <ac:spMk id="2" creationId="{0F38800C-8A7D-E150-1D69-4C942110B9A3}"/>
          </ac:spMkLst>
        </pc:spChg>
        <pc:spChg chg="mod">
          <ac:chgData name="Ali, Syed Waqqas" userId="1b3a5f44-9498-4738-8c4e-8127257d744d" providerId="ADAL" clId="{A8000BD1-E0A9-48F1-BAE4-8CD5607CAE1B}" dt="2024-03-21T19:13:58.158" v="15753" actId="207"/>
          <ac:spMkLst>
            <pc:docMk/>
            <pc:sldMk cId="1225101247" sldId="404"/>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904849817" sldId="404"/>
        </pc:sldMkLst>
      </pc:sldChg>
      <pc:sldChg chg="del">
        <pc:chgData name="Ali, Syed Waqqas" userId="1b3a5f44-9498-4738-8c4e-8127257d744d" providerId="ADAL" clId="{A8000BD1-E0A9-48F1-BAE4-8CD5607CAE1B}" dt="2024-03-21T16:10:01.694" v="0" actId="47"/>
        <pc:sldMkLst>
          <pc:docMk/>
          <pc:sldMk cId="3189006059" sldId="405"/>
        </pc:sldMkLst>
      </pc:sldChg>
      <pc:sldChg chg="modSp add mod">
        <pc:chgData name="Ali, Syed Waqqas" userId="1b3a5f44-9498-4738-8c4e-8127257d744d" providerId="ADAL" clId="{A8000BD1-E0A9-48F1-BAE4-8CD5607CAE1B}" dt="2024-03-21T18:40:36.614" v="13098" actId="20577"/>
        <pc:sldMkLst>
          <pc:docMk/>
          <pc:sldMk cId="4062059434" sldId="405"/>
        </pc:sldMkLst>
        <pc:spChg chg="mod">
          <ac:chgData name="Ali, Syed Waqqas" userId="1b3a5f44-9498-4738-8c4e-8127257d744d" providerId="ADAL" clId="{A8000BD1-E0A9-48F1-BAE4-8CD5607CAE1B}" dt="2024-03-21T18:40:36.614" v="13098" actId="20577"/>
          <ac:spMkLst>
            <pc:docMk/>
            <pc:sldMk cId="4062059434" sldId="405"/>
            <ac:spMk id="2" creationId="{B5D19C15-72DF-16C9-E8B1-668BC2A4A015}"/>
          </ac:spMkLst>
        </pc:spChg>
      </pc:sldChg>
      <pc:sldChg chg="modSp add mod">
        <pc:chgData name="Ali, Syed Waqqas" userId="1b3a5f44-9498-4738-8c4e-8127257d744d" providerId="ADAL" clId="{A8000BD1-E0A9-48F1-BAE4-8CD5607CAE1B}" dt="2024-03-21T18:44:32.930" v="13283" actId="20577"/>
        <pc:sldMkLst>
          <pc:docMk/>
          <pc:sldMk cId="1381192505" sldId="406"/>
        </pc:sldMkLst>
        <pc:spChg chg="mod">
          <ac:chgData name="Ali, Syed Waqqas" userId="1b3a5f44-9498-4738-8c4e-8127257d744d" providerId="ADAL" clId="{A8000BD1-E0A9-48F1-BAE4-8CD5607CAE1B}" dt="2024-03-21T18:40:45.255" v="13116" actId="20577"/>
          <ac:spMkLst>
            <pc:docMk/>
            <pc:sldMk cId="1381192505" sldId="406"/>
            <ac:spMk id="2" creationId="{0F38800C-8A7D-E150-1D69-4C942110B9A3}"/>
          </ac:spMkLst>
        </pc:spChg>
        <pc:spChg chg="mod">
          <ac:chgData name="Ali, Syed Waqqas" userId="1b3a5f44-9498-4738-8c4e-8127257d744d" providerId="ADAL" clId="{A8000BD1-E0A9-48F1-BAE4-8CD5607CAE1B}" dt="2024-03-21T18:44:32.930" v="13283" actId="20577"/>
          <ac:spMkLst>
            <pc:docMk/>
            <pc:sldMk cId="1381192505" sldId="40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422597533" sldId="406"/>
        </pc:sldMkLst>
      </pc:sldChg>
      <pc:sldChg chg="addSp delSp modSp add del mod">
        <pc:chgData name="Ali, Syed Waqqas" userId="1b3a5f44-9498-4738-8c4e-8127257d744d" providerId="ADAL" clId="{A8000BD1-E0A9-48F1-BAE4-8CD5607CAE1B}" dt="2024-03-21T18:43:11.094" v="13275" actId="47"/>
        <pc:sldMkLst>
          <pc:docMk/>
          <pc:sldMk cId="1246825477" sldId="407"/>
        </pc:sldMkLst>
        <pc:spChg chg="mod">
          <ac:chgData name="Ali, Syed Waqqas" userId="1b3a5f44-9498-4738-8c4e-8127257d744d" providerId="ADAL" clId="{A8000BD1-E0A9-48F1-BAE4-8CD5607CAE1B}" dt="2024-03-21T18:42:42.407" v="13270" actId="20577"/>
          <ac:spMkLst>
            <pc:docMk/>
            <pc:sldMk cId="1246825477" sldId="407"/>
            <ac:spMk id="2" creationId="{0F38800C-8A7D-E150-1D69-4C942110B9A3}"/>
          </ac:spMkLst>
        </pc:spChg>
        <pc:spChg chg="del">
          <ac:chgData name="Ali, Syed Waqqas" userId="1b3a5f44-9498-4738-8c4e-8127257d744d" providerId="ADAL" clId="{A8000BD1-E0A9-48F1-BAE4-8CD5607CAE1B}" dt="2024-03-21T18:42:53.508" v="13271" actId="22"/>
          <ac:spMkLst>
            <pc:docMk/>
            <pc:sldMk cId="1246825477" sldId="407"/>
            <ac:spMk id="3" creationId="{B3B2A76D-3F08-9C2B-C3E3-4A25DA409F80}"/>
          </ac:spMkLst>
        </pc:spChg>
        <pc:spChg chg="add mod">
          <ac:chgData name="Ali, Syed Waqqas" userId="1b3a5f44-9498-4738-8c4e-8127257d744d" providerId="ADAL" clId="{A8000BD1-E0A9-48F1-BAE4-8CD5607CAE1B}" dt="2024-03-21T18:43:08.761" v="13274" actId="478"/>
          <ac:spMkLst>
            <pc:docMk/>
            <pc:sldMk cId="1246825477" sldId="407"/>
            <ac:spMk id="12" creationId="{FF531C97-7673-C63E-2F29-6C34D460CF0A}"/>
          </ac:spMkLst>
        </pc:spChg>
        <pc:picChg chg="add del mod ord">
          <ac:chgData name="Ali, Syed Waqqas" userId="1b3a5f44-9498-4738-8c4e-8127257d744d" providerId="ADAL" clId="{A8000BD1-E0A9-48F1-BAE4-8CD5607CAE1B}" dt="2024-03-21T18:43:08.761" v="13274" actId="478"/>
          <ac:picMkLst>
            <pc:docMk/>
            <pc:sldMk cId="1246825477" sldId="407"/>
            <ac:picMk id="10" creationId="{47EE0FFE-20C8-7CE5-14B0-B1C872379510}"/>
          </ac:picMkLst>
        </pc:picChg>
      </pc:sldChg>
      <pc:sldChg chg="del">
        <pc:chgData name="Ali, Syed Waqqas" userId="1b3a5f44-9498-4738-8c4e-8127257d744d" providerId="ADAL" clId="{A8000BD1-E0A9-48F1-BAE4-8CD5607CAE1B}" dt="2024-03-21T16:10:01.694" v="0" actId="47"/>
        <pc:sldMkLst>
          <pc:docMk/>
          <pc:sldMk cId="1718557700" sldId="407"/>
        </pc:sldMkLst>
      </pc:sldChg>
      <pc:sldChg chg="modSp add mod">
        <pc:chgData name="Ali, Syed Waqqas" userId="1b3a5f44-9498-4738-8c4e-8127257d744d" providerId="ADAL" clId="{A8000BD1-E0A9-48F1-BAE4-8CD5607CAE1B}" dt="2024-03-21T19:14:24.825" v="15756" actId="207"/>
        <pc:sldMkLst>
          <pc:docMk/>
          <pc:sldMk cId="3614161134" sldId="407"/>
        </pc:sldMkLst>
        <pc:spChg chg="mod">
          <ac:chgData name="Ali, Syed Waqqas" userId="1b3a5f44-9498-4738-8c4e-8127257d744d" providerId="ADAL" clId="{A8000BD1-E0A9-48F1-BAE4-8CD5607CAE1B}" dt="2024-03-21T18:44:47.809" v="13302" actId="20577"/>
          <ac:spMkLst>
            <pc:docMk/>
            <pc:sldMk cId="3614161134" sldId="407"/>
            <ac:spMk id="2" creationId="{0F38800C-8A7D-E150-1D69-4C942110B9A3}"/>
          </ac:spMkLst>
        </pc:spChg>
        <pc:spChg chg="mod">
          <ac:chgData name="Ali, Syed Waqqas" userId="1b3a5f44-9498-4738-8c4e-8127257d744d" providerId="ADAL" clId="{A8000BD1-E0A9-48F1-BAE4-8CD5607CAE1B}" dt="2024-03-21T19:14:24.825" v="15756" actId="207"/>
          <ac:spMkLst>
            <pc:docMk/>
            <pc:sldMk cId="3614161134" sldId="407"/>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636746982" sldId="408"/>
        </pc:sldMkLst>
      </pc:sldChg>
      <pc:sldChg chg="modSp add mod">
        <pc:chgData name="Ali, Syed Waqqas" userId="1b3a5f44-9498-4738-8c4e-8127257d744d" providerId="ADAL" clId="{A8000BD1-E0A9-48F1-BAE4-8CD5607CAE1B}" dt="2024-03-21T19:14:42.430" v="15760" actId="113"/>
        <pc:sldMkLst>
          <pc:docMk/>
          <pc:sldMk cId="3657352598" sldId="408"/>
        </pc:sldMkLst>
        <pc:spChg chg="mod">
          <ac:chgData name="Ali, Syed Waqqas" userId="1b3a5f44-9498-4738-8c4e-8127257d744d" providerId="ADAL" clId="{A8000BD1-E0A9-48F1-BAE4-8CD5607CAE1B}" dt="2024-03-21T19:14:42.430" v="15760" actId="113"/>
          <ac:spMkLst>
            <pc:docMk/>
            <pc:sldMk cId="3657352598" sldId="408"/>
            <ac:spMk id="3" creationId="{B3B2A76D-3F08-9C2B-C3E3-4A25DA409F80}"/>
          </ac:spMkLst>
        </pc:spChg>
      </pc:sldChg>
      <pc:sldChg chg="modSp add mod">
        <pc:chgData name="Ali, Syed Waqqas" userId="1b3a5f44-9498-4738-8c4e-8127257d744d" providerId="ADAL" clId="{A8000BD1-E0A9-48F1-BAE4-8CD5607CAE1B}" dt="2024-03-21T19:14:58.104" v="15762" actId="207"/>
        <pc:sldMkLst>
          <pc:docMk/>
          <pc:sldMk cId="374758078" sldId="409"/>
        </pc:sldMkLst>
        <pc:spChg chg="mod">
          <ac:chgData name="Ali, Syed Waqqas" userId="1b3a5f44-9498-4738-8c4e-8127257d744d" providerId="ADAL" clId="{A8000BD1-E0A9-48F1-BAE4-8CD5607CAE1B}" dt="2024-03-21T19:14:58.104" v="15762" actId="207"/>
          <ac:spMkLst>
            <pc:docMk/>
            <pc:sldMk cId="374758078" sldId="409"/>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373071003" sldId="409"/>
        </pc:sldMkLst>
      </pc:sldChg>
      <pc:sldChg chg="modSp add mod">
        <pc:chgData name="Ali, Syed Waqqas" userId="1b3a5f44-9498-4738-8c4e-8127257d744d" providerId="ADAL" clId="{A8000BD1-E0A9-48F1-BAE4-8CD5607CAE1B}" dt="2024-03-21T18:50:25.160" v="13951" actId="20577"/>
        <pc:sldMkLst>
          <pc:docMk/>
          <pc:sldMk cId="3245293647" sldId="410"/>
        </pc:sldMkLst>
        <pc:spChg chg="mod">
          <ac:chgData name="Ali, Syed Waqqas" userId="1b3a5f44-9498-4738-8c4e-8127257d744d" providerId="ADAL" clId="{A8000BD1-E0A9-48F1-BAE4-8CD5607CAE1B}" dt="2024-03-21T18:50:25.160" v="13951" actId="20577"/>
          <ac:spMkLst>
            <pc:docMk/>
            <pc:sldMk cId="3245293647" sldId="410"/>
            <ac:spMk id="2" creationId="{0F38800C-8A7D-E150-1D69-4C942110B9A3}"/>
          </ac:spMkLst>
        </pc:spChg>
      </pc:sldChg>
      <pc:sldChg chg="del">
        <pc:chgData name="Ali, Syed Waqqas" userId="1b3a5f44-9498-4738-8c4e-8127257d744d" providerId="ADAL" clId="{A8000BD1-E0A9-48F1-BAE4-8CD5607CAE1B}" dt="2024-03-21T16:10:01.694" v="0" actId="47"/>
        <pc:sldMkLst>
          <pc:docMk/>
          <pc:sldMk cId="3946913677" sldId="410"/>
        </pc:sldMkLst>
      </pc:sldChg>
      <pc:sldChg chg="del">
        <pc:chgData name="Ali, Syed Waqqas" userId="1b3a5f44-9498-4738-8c4e-8127257d744d" providerId="ADAL" clId="{A8000BD1-E0A9-48F1-BAE4-8CD5607CAE1B}" dt="2024-03-21T16:10:01.694" v="0" actId="47"/>
        <pc:sldMkLst>
          <pc:docMk/>
          <pc:sldMk cId="2351868661" sldId="411"/>
        </pc:sldMkLst>
      </pc:sldChg>
      <pc:sldChg chg="modSp add mod">
        <pc:chgData name="Ali, Syed Waqqas" userId="1b3a5f44-9498-4738-8c4e-8127257d744d" providerId="ADAL" clId="{A8000BD1-E0A9-48F1-BAE4-8CD5607CAE1B}" dt="2024-03-21T18:51:47.500" v="14034" actId="20577"/>
        <pc:sldMkLst>
          <pc:docMk/>
          <pc:sldMk cId="2832624072" sldId="411"/>
        </pc:sldMkLst>
        <pc:spChg chg="mod">
          <ac:chgData name="Ali, Syed Waqqas" userId="1b3a5f44-9498-4738-8c4e-8127257d744d" providerId="ADAL" clId="{A8000BD1-E0A9-48F1-BAE4-8CD5607CAE1B}" dt="2024-03-21T18:51:47.500" v="14034" actId="20577"/>
          <ac:spMkLst>
            <pc:docMk/>
            <pc:sldMk cId="2832624072" sldId="411"/>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938791519" sldId="412"/>
        </pc:sldMkLst>
      </pc:sldChg>
      <pc:sldChg chg="modSp add mod">
        <pc:chgData name="Ali, Syed Waqqas" userId="1b3a5f44-9498-4738-8c4e-8127257d744d" providerId="ADAL" clId="{A8000BD1-E0A9-48F1-BAE4-8CD5607CAE1B}" dt="2024-03-21T18:52:11.754" v="14076" actId="20577"/>
        <pc:sldMkLst>
          <pc:docMk/>
          <pc:sldMk cId="3317390288" sldId="412"/>
        </pc:sldMkLst>
        <pc:spChg chg="mod">
          <ac:chgData name="Ali, Syed Waqqas" userId="1b3a5f44-9498-4738-8c4e-8127257d744d" providerId="ADAL" clId="{A8000BD1-E0A9-48F1-BAE4-8CD5607CAE1B}" dt="2024-03-21T18:52:11.754" v="14076" actId="20577"/>
          <ac:spMkLst>
            <pc:docMk/>
            <pc:sldMk cId="3317390288" sldId="412"/>
            <ac:spMk id="3" creationId="{B3B2A76D-3F08-9C2B-C3E3-4A25DA409F80}"/>
          </ac:spMkLst>
        </pc:spChg>
      </pc:sldChg>
      <pc:sldChg chg="modSp add mod">
        <pc:chgData name="Ali, Syed Waqqas" userId="1b3a5f44-9498-4738-8c4e-8127257d744d" providerId="ADAL" clId="{A8000BD1-E0A9-48F1-BAE4-8CD5607CAE1B}" dt="2024-03-21T18:53:54.495" v="14123" actId="20577"/>
        <pc:sldMkLst>
          <pc:docMk/>
          <pc:sldMk cId="298715726" sldId="413"/>
        </pc:sldMkLst>
        <pc:spChg chg="mod">
          <ac:chgData name="Ali, Syed Waqqas" userId="1b3a5f44-9498-4738-8c4e-8127257d744d" providerId="ADAL" clId="{A8000BD1-E0A9-48F1-BAE4-8CD5607CAE1B}" dt="2024-03-21T18:53:54.495" v="14123" actId="20577"/>
          <ac:spMkLst>
            <pc:docMk/>
            <pc:sldMk cId="298715726" sldId="41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098529260" sldId="413"/>
        </pc:sldMkLst>
      </pc:sldChg>
      <pc:sldChg chg="modSp add mod">
        <pc:chgData name="Ali, Syed Waqqas" userId="1b3a5f44-9498-4738-8c4e-8127257d744d" providerId="ADAL" clId="{A8000BD1-E0A9-48F1-BAE4-8CD5607CAE1B}" dt="2024-03-21T18:54:19.002" v="14141" actId="20577"/>
        <pc:sldMkLst>
          <pc:docMk/>
          <pc:sldMk cId="367035623" sldId="414"/>
        </pc:sldMkLst>
        <pc:spChg chg="mod">
          <ac:chgData name="Ali, Syed Waqqas" userId="1b3a5f44-9498-4738-8c4e-8127257d744d" providerId="ADAL" clId="{A8000BD1-E0A9-48F1-BAE4-8CD5607CAE1B}" dt="2024-03-21T18:54:19.002" v="14141" actId="20577"/>
          <ac:spMkLst>
            <pc:docMk/>
            <pc:sldMk cId="367035623" sldId="414"/>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347347506" sldId="414"/>
        </pc:sldMkLst>
      </pc:sldChg>
      <pc:sldChg chg="del">
        <pc:chgData name="Ali, Syed Waqqas" userId="1b3a5f44-9498-4738-8c4e-8127257d744d" providerId="ADAL" clId="{A8000BD1-E0A9-48F1-BAE4-8CD5607CAE1B}" dt="2024-03-21T16:10:01.694" v="0" actId="47"/>
        <pc:sldMkLst>
          <pc:docMk/>
          <pc:sldMk cId="1527852200" sldId="415"/>
        </pc:sldMkLst>
      </pc:sldChg>
      <pc:sldChg chg="modSp add mod">
        <pc:chgData name="Ali, Syed Waqqas" userId="1b3a5f44-9498-4738-8c4e-8127257d744d" providerId="ADAL" clId="{A8000BD1-E0A9-48F1-BAE4-8CD5607CAE1B}" dt="2024-03-21T18:55:11.885" v="14175" actId="20577"/>
        <pc:sldMkLst>
          <pc:docMk/>
          <pc:sldMk cId="3686711112" sldId="415"/>
        </pc:sldMkLst>
        <pc:spChg chg="mod">
          <ac:chgData name="Ali, Syed Waqqas" userId="1b3a5f44-9498-4738-8c4e-8127257d744d" providerId="ADAL" clId="{A8000BD1-E0A9-48F1-BAE4-8CD5607CAE1B}" dt="2024-03-21T18:55:11.885" v="14175" actId="20577"/>
          <ac:spMkLst>
            <pc:docMk/>
            <pc:sldMk cId="3686711112" sldId="415"/>
            <ac:spMk id="3" creationId="{B3B2A76D-3F08-9C2B-C3E3-4A25DA409F80}"/>
          </ac:spMkLst>
        </pc:spChg>
      </pc:sldChg>
      <pc:sldChg chg="modSp add mod">
        <pc:chgData name="Ali, Syed Waqqas" userId="1b3a5f44-9498-4738-8c4e-8127257d744d" providerId="ADAL" clId="{A8000BD1-E0A9-48F1-BAE4-8CD5607CAE1B}" dt="2024-03-21T18:55:27.983" v="14217" actId="20577"/>
        <pc:sldMkLst>
          <pc:docMk/>
          <pc:sldMk cId="1549837841" sldId="416"/>
        </pc:sldMkLst>
        <pc:spChg chg="mod">
          <ac:chgData name="Ali, Syed Waqqas" userId="1b3a5f44-9498-4738-8c4e-8127257d744d" providerId="ADAL" clId="{A8000BD1-E0A9-48F1-BAE4-8CD5607CAE1B}" dt="2024-03-21T18:55:27.983" v="14217" actId="20577"/>
          <ac:spMkLst>
            <pc:docMk/>
            <pc:sldMk cId="1549837841" sldId="41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181802365" sldId="416"/>
        </pc:sldMkLst>
      </pc:sldChg>
      <pc:sldChg chg="del">
        <pc:chgData name="Ali, Syed Waqqas" userId="1b3a5f44-9498-4738-8c4e-8127257d744d" providerId="ADAL" clId="{A8000BD1-E0A9-48F1-BAE4-8CD5607CAE1B}" dt="2024-03-21T16:10:01.694" v="0" actId="47"/>
        <pc:sldMkLst>
          <pc:docMk/>
          <pc:sldMk cId="372292542" sldId="417"/>
        </pc:sldMkLst>
      </pc:sldChg>
      <pc:sldChg chg="modSp add mod">
        <pc:chgData name="Ali, Syed Waqqas" userId="1b3a5f44-9498-4738-8c4e-8127257d744d" providerId="ADAL" clId="{A8000BD1-E0A9-48F1-BAE4-8CD5607CAE1B}" dt="2024-03-21T18:56:20.816" v="14275" actId="403"/>
        <pc:sldMkLst>
          <pc:docMk/>
          <pc:sldMk cId="965889558" sldId="417"/>
        </pc:sldMkLst>
        <pc:spChg chg="mod">
          <ac:chgData name="Ali, Syed Waqqas" userId="1b3a5f44-9498-4738-8c4e-8127257d744d" providerId="ADAL" clId="{A8000BD1-E0A9-48F1-BAE4-8CD5607CAE1B}" dt="2024-03-21T18:55:53.352" v="14243" actId="20577"/>
          <ac:spMkLst>
            <pc:docMk/>
            <pc:sldMk cId="965889558" sldId="417"/>
            <ac:spMk id="2" creationId="{0F38800C-8A7D-E150-1D69-4C942110B9A3}"/>
          </ac:spMkLst>
        </pc:spChg>
        <pc:spChg chg="mod">
          <ac:chgData name="Ali, Syed Waqqas" userId="1b3a5f44-9498-4738-8c4e-8127257d744d" providerId="ADAL" clId="{A8000BD1-E0A9-48F1-BAE4-8CD5607CAE1B}" dt="2024-03-21T18:56:20.816" v="14275" actId="403"/>
          <ac:spMkLst>
            <pc:docMk/>
            <pc:sldMk cId="965889558" sldId="417"/>
            <ac:spMk id="3" creationId="{B3B2A76D-3F08-9C2B-C3E3-4A25DA409F80}"/>
          </ac:spMkLst>
        </pc:spChg>
      </pc:sldChg>
      <pc:sldChg chg="modSp add mod">
        <pc:chgData name="Ali, Syed Waqqas" userId="1b3a5f44-9498-4738-8c4e-8127257d744d" providerId="ADAL" clId="{A8000BD1-E0A9-48F1-BAE4-8CD5607CAE1B}" dt="2024-03-21T19:00:43.388" v="14962" actId="20577"/>
        <pc:sldMkLst>
          <pc:docMk/>
          <pc:sldMk cId="1324986892" sldId="418"/>
        </pc:sldMkLst>
        <pc:spChg chg="mod">
          <ac:chgData name="Ali, Syed Waqqas" userId="1b3a5f44-9498-4738-8c4e-8127257d744d" providerId="ADAL" clId="{A8000BD1-E0A9-48F1-BAE4-8CD5607CAE1B}" dt="2024-03-21T18:57:11.827" v="14329" actId="20577"/>
          <ac:spMkLst>
            <pc:docMk/>
            <pc:sldMk cId="1324986892" sldId="418"/>
            <ac:spMk id="2" creationId="{0F38800C-8A7D-E150-1D69-4C942110B9A3}"/>
          </ac:spMkLst>
        </pc:spChg>
        <pc:spChg chg="mod">
          <ac:chgData name="Ali, Syed Waqqas" userId="1b3a5f44-9498-4738-8c4e-8127257d744d" providerId="ADAL" clId="{A8000BD1-E0A9-48F1-BAE4-8CD5607CAE1B}" dt="2024-03-21T19:00:43.388" v="14962" actId="20577"/>
          <ac:spMkLst>
            <pc:docMk/>
            <pc:sldMk cId="1324986892" sldId="418"/>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477802552" sldId="418"/>
        </pc:sldMkLst>
      </pc:sldChg>
      <pc:sldChg chg="del">
        <pc:chgData name="Ali, Syed Waqqas" userId="1b3a5f44-9498-4738-8c4e-8127257d744d" providerId="ADAL" clId="{A8000BD1-E0A9-48F1-BAE4-8CD5607CAE1B}" dt="2024-03-21T16:10:01.694" v="0" actId="47"/>
        <pc:sldMkLst>
          <pc:docMk/>
          <pc:sldMk cId="1637217615" sldId="419"/>
        </pc:sldMkLst>
      </pc:sldChg>
      <pc:sldChg chg="modSp add mod">
        <pc:chgData name="Ali, Syed Waqqas" userId="1b3a5f44-9498-4738-8c4e-8127257d744d" providerId="ADAL" clId="{A8000BD1-E0A9-48F1-BAE4-8CD5607CAE1B}" dt="2024-03-21T18:59:23.305" v="14944" actId="20577"/>
        <pc:sldMkLst>
          <pc:docMk/>
          <pc:sldMk cId="1642336325" sldId="419"/>
        </pc:sldMkLst>
        <pc:spChg chg="mod">
          <ac:chgData name="Ali, Syed Waqqas" userId="1b3a5f44-9498-4738-8c4e-8127257d744d" providerId="ADAL" clId="{A8000BD1-E0A9-48F1-BAE4-8CD5607CAE1B}" dt="2024-03-21T18:58:32.806" v="14659" actId="20577"/>
          <ac:spMkLst>
            <pc:docMk/>
            <pc:sldMk cId="1642336325" sldId="419"/>
            <ac:spMk id="2" creationId="{0F38800C-8A7D-E150-1D69-4C942110B9A3}"/>
          </ac:spMkLst>
        </pc:spChg>
        <pc:spChg chg="mod">
          <ac:chgData name="Ali, Syed Waqqas" userId="1b3a5f44-9498-4738-8c4e-8127257d744d" providerId="ADAL" clId="{A8000BD1-E0A9-48F1-BAE4-8CD5607CAE1B}" dt="2024-03-21T18:59:23.305" v="14944" actId="20577"/>
          <ac:spMkLst>
            <pc:docMk/>
            <pc:sldMk cId="1642336325" sldId="419"/>
            <ac:spMk id="3" creationId="{B3B2A76D-3F08-9C2B-C3E3-4A25DA409F80}"/>
          </ac:spMkLst>
        </pc:spChg>
      </pc:sldChg>
      <pc:sldChg chg="modSp add mod">
        <pc:chgData name="Ali, Syed Waqqas" userId="1b3a5f44-9498-4738-8c4e-8127257d744d" providerId="ADAL" clId="{A8000BD1-E0A9-48F1-BAE4-8CD5607CAE1B}" dt="2024-03-21T18:59:28.717" v="14949" actId="20577"/>
        <pc:sldMkLst>
          <pc:docMk/>
          <pc:sldMk cId="94184964" sldId="420"/>
        </pc:sldMkLst>
        <pc:spChg chg="mod">
          <ac:chgData name="Ali, Syed Waqqas" userId="1b3a5f44-9498-4738-8c4e-8127257d744d" providerId="ADAL" clId="{A8000BD1-E0A9-48F1-BAE4-8CD5607CAE1B}" dt="2024-03-21T18:59:28.717" v="14949" actId="20577"/>
          <ac:spMkLst>
            <pc:docMk/>
            <pc:sldMk cId="94184964" sldId="420"/>
            <ac:spMk id="2" creationId="{0F38800C-8A7D-E150-1D69-4C942110B9A3}"/>
          </ac:spMkLst>
        </pc:spChg>
      </pc:sldChg>
      <pc:sldChg chg="del">
        <pc:chgData name="Ali, Syed Waqqas" userId="1b3a5f44-9498-4738-8c4e-8127257d744d" providerId="ADAL" clId="{A8000BD1-E0A9-48F1-BAE4-8CD5607CAE1B}" dt="2024-03-21T16:10:01.694" v="0" actId="47"/>
        <pc:sldMkLst>
          <pc:docMk/>
          <pc:sldMk cId="4075307109" sldId="420"/>
        </pc:sldMkLst>
      </pc:sldChg>
      <pc:sldChg chg="modSp add mod">
        <pc:chgData name="Ali, Syed Waqqas" userId="1b3a5f44-9498-4738-8c4e-8127257d744d" providerId="ADAL" clId="{A8000BD1-E0A9-48F1-BAE4-8CD5607CAE1B}" dt="2024-03-21T19:03:01.638" v="15362" actId="313"/>
        <pc:sldMkLst>
          <pc:docMk/>
          <pc:sldMk cId="1433217385" sldId="421"/>
        </pc:sldMkLst>
        <pc:spChg chg="mod">
          <ac:chgData name="Ali, Syed Waqqas" userId="1b3a5f44-9498-4738-8c4e-8127257d744d" providerId="ADAL" clId="{A8000BD1-E0A9-48F1-BAE4-8CD5607CAE1B}" dt="2024-03-21T19:01:54.157" v="14967" actId="20577"/>
          <ac:spMkLst>
            <pc:docMk/>
            <pc:sldMk cId="1433217385" sldId="421"/>
            <ac:spMk id="2" creationId="{0F38800C-8A7D-E150-1D69-4C942110B9A3}"/>
          </ac:spMkLst>
        </pc:spChg>
        <pc:spChg chg="mod">
          <ac:chgData name="Ali, Syed Waqqas" userId="1b3a5f44-9498-4738-8c4e-8127257d744d" providerId="ADAL" clId="{A8000BD1-E0A9-48F1-BAE4-8CD5607CAE1B}" dt="2024-03-21T19:03:01.638" v="15362" actId="313"/>
          <ac:spMkLst>
            <pc:docMk/>
            <pc:sldMk cId="1433217385" sldId="421"/>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2328910131" sldId="421"/>
        </pc:sldMkLst>
      </pc:sldChg>
      <pc:sldChg chg="modSp add mod">
        <pc:chgData name="Ali, Syed Waqqas" userId="1b3a5f44-9498-4738-8c4e-8127257d744d" providerId="ADAL" clId="{A8000BD1-E0A9-48F1-BAE4-8CD5607CAE1B}" dt="2024-03-21T19:03:33.944" v="15364" actId="207"/>
        <pc:sldMkLst>
          <pc:docMk/>
          <pc:sldMk cId="1164748599" sldId="422"/>
        </pc:sldMkLst>
        <pc:spChg chg="mod">
          <ac:chgData name="Ali, Syed Waqqas" userId="1b3a5f44-9498-4738-8c4e-8127257d744d" providerId="ADAL" clId="{A8000BD1-E0A9-48F1-BAE4-8CD5607CAE1B}" dt="2024-03-21T19:03:33.944" v="15364" actId="207"/>
          <ac:spMkLst>
            <pc:docMk/>
            <pc:sldMk cId="1164748599" sldId="422"/>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283551544" sldId="422"/>
        </pc:sldMkLst>
      </pc:sldChg>
      <pc:sldChg chg="del">
        <pc:chgData name="Ali, Syed Waqqas" userId="1b3a5f44-9498-4738-8c4e-8127257d744d" providerId="ADAL" clId="{A8000BD1-E0A9-48F1-BAE4-8CD5607CAE1B}" dt="2024-03-21T16:10:01.694" v="0" actId="47"/>
        <pc:sldMkLst>
          <pc:docMk/>
          <pc:sldMk cId="3711752715" sldId="423"/>
        </pc:sldMkLst>
      </pc:sldChg>
      <pc:sldChg chg="modSp add mod">
        <pc:chgData name="Ali, Syed Waqqas" userId="1b3a5f44-9498-4738-8c4e-8127257d744d" providerId="ADAL" clId="{A8000BD1-E0A9-48F1-BAE4-8CD5607CAE1B}" dt="2024-03-21T19:28:40.440" v="15887" actId="20577"/>
        <pc:sldMkLst>
          <pc:docMk/>
          <pc:sldMk cId="3993084286" sldId="423"/>
        </pc:sldMkLst>
        <pc:spChg chg="mod">
          <ac:chgData name="Ali, Syed Waqqas" userId="1b3a5f44-9498-4738-8c4e-8127257d744d" providerId="ADAL" clId="{A8000BD1-E0A9-48F1-BAE4-8CD5607CAE1B}" dt="2024-03-21T19:28:40.440" v="15887" actId="20577"/>
          <ac:spMkLst>
            <pc:docMk/>
            <pc:sldMk cId="3993084286" sldId="423"/>
            <ac:spMk id="2" creationId="{0F38800C-8A7D-E150-1D69-4C942110B9A3}"/>
          </ac:spMkLst>
        </pc:spChg>
        <pc:spChg chg="mod">
          <ac:chgData name="Ali, Syed Waqqas" userId="1b3a5f44-9498-4738-8c4e-8127257d744d" providerId="ADAL" clId="{A8000BD1-E0A9-48F1-BAE4-8CD5607CAE1B}" dt="2024-03-21T19:04:20.248" v="15381" actId="207"/>
          <ac:spMkLst>
            <pc:docMk/>
            <pc:sldMk cId="3993084286" sldId="423"/>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1512705346" sldId="424"/>
        </pc:sldMkLst>
      </pc:sldChg>
      <pc:sldChg chg="modSp add mod">
        <pc:chgData name="Ali, Syed Waqqas" userId="1b3a5f44-9498-4738-8c4e-8127257d744d" providerId="ADAL" clId="{A8000BD1-E0A9-48F1-BAE4-8CD5607CAE1B}" dt="2024-03-21T19:05:18.089" v="15572" actId="20577"/>
        <pc:sldMkLst>
          <pc:docMk/>
          <pc:sldMk cId="2949071351" sldId="424"/>
        </pc:sldMkLst>
        <pc:spChg chg="mod">
          <ac:chgData name="Ali, Syed Waqqas" userId="1b3a5f44-9498-4738-8c4e-8127257d744d" providerId="ADAL" clId="{A8000BD1-E0A9-48F1-BAE4-8CD5607CAE1B}" dt="2024-03-21T19:04:53.408" v="15423" actId="20577"/>
          <ac:spMkLst>
            <pc:docMk/>
            <pc:sldMk cId="2949071351" sldId="424"/>
            <ac:spMk id="2" creationId="{0F38800C-8A7D-E150-1D69-4C942110B9A3}"/>
          </ac:spMkLst>
        </pc:spChg>
        <pc:spChg chg="mod">
          <ac:chgData name="Ali, Syed Waqqas" userId="1b3a5f44-9498-4738-8c4e-8127257d744d" providerId="ADAL" clId="{A8000BD1-E0A9-48F1-BAE4-8CD5607CAE1B}" dt="2024-03-21T19:05:18.089" v="15572" actId="20577"/>
          <ac:spMkLst>
            <pc:docMk/>
            <pc:sldMk cId="2949071351" sldId="424"/>
            <ac:spMk id="3" creationId="{B3B2A76D-3F08-9C2B-C3E3-4A25DA409F80}"/>
          </ac:spMkLst>
        </pc:spChg>
      </pc:sldChg>
      <pc:sldChg chg="add">
        <pc:chgData name="Ali, Syed Waqqas" userId="1b3a5f44-9498-4738-8c4e-8127257d744d" providerId="ADAL" clId="{A8000BD1-E0A9-48F1-BAE4-8CD5607CAE1B}" dt="2024-03-21T19:05:49.050" v="15585"/>
        <pc:sldMkLst>
          <pc:docMk/>
          <pc:sldMk cId="2349606248" sldId="425"/>
        </pc:sldMkLst>
      </pc:sldChg>
      <pc:sldChg chg="del">
        <pc:chgData name="Ali, Syed Waqqas" userId="1b3a5f44-9498-4738-8c4e-8127257d744d" providerId="ADAL" clId="{A8000BD1-E0A9-48F1-BAE4-8CD5607CAE1B}" dt="2024-03-21T16:10:01.694" v="0" actId="47"/>
        <pc:sldMkLst>
          <pc:docMk/>
          <pc:sldMk cId="2835325067" sldId="425"/>
        </pc:sldMkLst>
      </pc:sldChg>
      <pc:sldChg chg="modSp add mod">
        <pc:chgData name="Ali, Syed Waqqas" userId="1b3a5f44-9498-4738-8c4e-8127257d744d" providerId="ADAL" clId="{A8000BD1-E0A9-48F1-BAE4-8CD5607CAE1B}" dt="2024-03-21T19:15:35.631" v="15853" actId="20577"/>
        <pc:sldMkLst>
          <pc:docMk/>
          <pc:sldMk cId="3265089614" sldId="426"/>
        </pc:sldMkLst>
        <pc:spChg chg="mod">
          <ac:chgData name="Ali, Syed Waqqas" userId="1b3a5f44-9498-4738-8c4e-8127257d744d" providerId="ADAL" clId="{A8000BD1-E0A9-48F1-BAE4-8CD5607CAE1B}" dt="2024-03-21T19:15:19.950" v="15782" actId="20577"/>
          <ac:spMkLst>
            <pc:docMk/>
            <pc:sldMk cId="3265089614" sldId="426"/>
            <ac:spMk id="2" creationId="{0F38800C-8A7D-E150-1D69-4C942110B9A3}"/>
          </ac:spMkLst>
        </pc:spChg>
        <pc:spChg chg="mod">
          <ac:chgData name="Ali, Syed Waqqas" userId="1b3a5f44-9498-4738-8c4e-8127257d744d" providerId="ADAL" clId="{A8000BD1-E0A9-48F1-BAE4-8CD5607CAE1B}" dt="2024-03-21T19:15:35.631" v="15853" actId="20577"/>
          <ac:spMkLst>
            <pc:docMk/>
            <pc:sldMk cId="3265089614" sldId="426"/>
            <ac:spMk id="3" creationId="{B3B2A76D-3F08-9C2B-C3E3-4A25DA409F80}"/>
          </ac:spMkLst>
        </pc:spChg>
      </pc:sldChg>
      <pc:sldChg chg="del">
        <pc:chgData name="Ali, Syed Waqqas" userId="1b3a5f44-9498-4738-8c4e-8127257d744d" providerId="ADAL" clId="{A8000BD1-E0A9-48F1-BAE4-8CD5607CAE1B}" dt="2024-03-21T16:10:01.694" v="0" actId="47"/>
        <pc:sldMkLst>
          <pc:docMk/>
          <pc:sldMk cId="3576134953" sldId="426"/>
        </pc:sldMkLst>
      </pc:sldChg>
      <pc:sldChg chg="del">
        <pc:chgData name="Ali, Syed Waqqas" userId="1b3a5f44-9498-4738-8c4e-8127257d744d" providerId="ADAL" clId="{A8000BD1-E0A9-48F1-BAE4-8CD5607CAE1B}" dt="2024-03-21T16:10:01.694" v="0" actId="47"/>
        <pc:sldMkLst>
          <pc:docMk/>
          <pc:sldMk cId="1566573638" sldId="427"/>
        </pc:sldMkLst>
      </pc:sldChg>
      <pc:sldChg chg="add">
        <pc:chgData name="Ali, Syed Waqqas" userId="1b3a5f44-9498-4738-8c4e-8127257d744d" providerId="ADAL" clId="{A8000BD1-E0A9-48F1-BAE4-8CD5607CAE1B}" dt="2024-03-21T19:26:51.119" v="15854"/>
        <pc:sldMkLst>
          <pc:docMk/>
          <pc:sldMk cId="2441037537" sldId="427"/>
        </pc:sldMkLst>
      </pc:sldChg>
      <pc:sldChg chg="addSp modSp add mod">
        <pc:chgData name="Ali, Syed Waqqas" userId="1b3a5f44-9498-4738-8c4e-8127257d744d" providerId="ADAL" clId="{A8000BD1-E0A9-48F1-BAE4-8CD5607CAE1B}" dt="2024-03-21T19:30:05.617" v="15894" actId="167"/>
        <pc:sldMkLst>
          <pc:docMk/>
          <pc:sldMk cId="14517583" sldId="428"/>
        </pc:sldMkLst>
        <pc:spChg chg="add mod ord">
          <ac:chgData name="Ali, Syed Waqqas" userId="1b3a5f44-9498-4738-8c4e-8127257d744d" providerId="ADAL" clId="{A8000BD1-E0A9-48F1-BAE4-8CD5607CAE1B}" dt="2024-03-21T19:30:05.617" v="15894" actId="167"/>
          <ac:spMkLst>
            <pc:docMk/>
            <pc:sldMk cId="14517583" sldId="428"/>
            <ac:spMk id="9" creationId="{F2E9970E-8FB3-CE12-AACE-E671B76A4171}"/>
          </ac:spMkLst>
        </pc:spChg>
      </pc:sldChg>
      <pc:sldChg chg="del">
        <pc:chgData name="Ali, Syed Waqqas" userId="1b3a5f44-9498-4738-8c4e-8127257d744d" providerId="ADAL" clId="{A8000BD1-E0A9-48F1-BAE4-8CD5607CAE1B}" dt="2024-03-21T16:10:01.694" v="0" actId="47"/>
        <pc:sldMkLst>
          <pc:docMk/>
          <pc:sldMk cId="3608182754" sldId="428"/>
        </pc:sldMkLst>
      </pc:sldChg>
      <pc:sldChg chg="del">
        <pc:chgData name="Ali, Syed Waqqas" userId="1b3a5f44-9498-4738-8c4e-8127257d744d" providerId="ADAL" clId="{A8000BD1-E0A9-48F1-BAE4-8CD5607CAE1B}" dt="2024-03-21T16:10:01.694" v="0" actId="47"/>
        <pc:sldMkLst>
          <pc:docMk/>
          <pc:sldMk cId="765687021" sldId="430"/>
        </pc:sldMkLst>
      </pc:sldChg>
      <pc:sldChg chg="del">
        <pc:chgData name="Ali, Syed Waqqas" userId="1b3a5f44-9498-4738-8c4e-8127257d744d" providerId="ADAL" clId="{A8000BD1-E0A9-48F1-BAE4-8CD5607CAE1B}" dt="2024-03-21T16:10:01.694" v="0" actId="47"/>
        <pc:sldMkLst>
          <pc:docMk/>
          <pc:sldMk cId="4096402805" sldId="431"/>
        </pc:sldMkLst>
      </pc:sldChg>
      <pc:sldChg chg="del">
        <pc:chgData name="Ali, Syed Waqqas" userId="1b3a5f44-9498-4738-8c4e-8127257d744d" providerId="ADAL" clId="{A8000BD1-E0A9-48F1-BAE4-8CD5607CAE1B}" dt="2024-03-21T16:10:01.694" v="0" actId="47"/>
        <pc:sldMkLst>
          <pc:docMk/>
          <pc:sldMk cId="2279658473" sldId="432"/>
        </pc:sldMkLst>
      </pc:sldChg>
      <pc:sldChg chg="del">
        <pc:chgData name="Ali, Syed Waqqas" userId="1b3a5f44-9498-4738-8c4e-8127257d744d" providerId="ADAL" clId="{A8000BD1-E0A9-48F1-BAE4-8CD5607CAE1B}" dt="2024-03-21T16:10:01.694" v="0" actId="47"/>
        <pc:sldMkLst>
          <pc:docMk/>
          <pc:sldMk cId="1842840522" sldId="433"/>
        </pc:sldMkLst>
      </pc:sldChg>
      <pc:sldChg chg="del">
        <pc:chgData name="Ali, Syed Waqqas" userId="1b3a5f44-9498-4738-8c4e-8127257d744d" providerId="ADAL" clId="{A8000BD1-E0A9-48F1-BAE4-8CD5607CAE1B}" dt="2024-03-21T16:10:01.694" v="0" actId="47"/>
        <pc:sldMkLst>
          <pc:docMk/>
          <pc:sldMk cId="2202730469" sldId="434"/>
        </pc:sldMkLst>
      </pc:sldChg>
      <pc:sldChg chg="del">
        <pc:chgData name="Ali, Syed Waqqas" userId="1b3a5f44-9498-4738-8c4e-8127257d744d" providerId="ADAL" clId="{A8000BD1-E0A9-48F1-BAE4-8CD5607CAE1B}" dt="2024-03-21T16:10:01.694" v="0" actId="47"/>
        <pc:sldMkLst>
          <pc:docMk/>
          <pc:sldMk cId="3266715303" sldId="435"/>
        </pc:sldMkLst>
      </pc:sldChg>
      <pc:sldChg chg="del">
        <pc:chgData name="Ali, Syed Waqqas" userId="1b3a5f44-9498-4738-8c4e-8127257d744d" providerId="ADAL" clId="{A8000BD1-E0A9-48F1-BAE4-8CD5607CAE1B}" dt="2024-03-21T16:10:01.694" v="0" actId="47"/>
        <pc:sldMkLst>
          <pc:docMk/>
          <pc:sldMk cId="2548562399" sldId="436"/>
        </pc:sldMkLst>
      </pc:sldChg>
      <pc:sldChg chg="del">
        <pc:chgData name="Ali, Syed Waqqas" userId="1b3a5f44-9498-4738-8c4e-8127257d744d" providerId="ADAL" clId="{A8000BD1-E0A9-48F1-BAE4-8CD5607CAE1B}" dt="2024-03-21T16:10:01.694" v="0" actId="47"/>
        <pc:sldMkLst>
          <pc:docMk/>
          <pc:sldMk cId="1161195636" sldId="437"/>
        </pc:sldMkLst>
      </pc:sldChg>
      <pc:sldChg chg="del">
        <pc:chgData name="Ali, Syed Waqqas" userId="1b3a5f44-9498-4738-8c4e-8127257d744d" providerId="ADAL" clId="{A8000BD1-E0A9-48F1-BAE4-8CD5607CAE1B}" dt="2024-03-21T16:10:01.694" v="0" actId="47"/>
        <pc:sldMkLst>
          <pc:docMk/>
          <pc:sldMk cId="2450004204" sldId="438"/>
        </pc:sldMkLst>
      </pc:sldChg>
    </pc:docChg>
  </pc:docChgLst>
  <pc:docChgLst>
    <pc:chgData name="Ali, Syed Waqqas" userId="1b3a5f44-9498-4738-8c4e-8127257d744d" providerId="ADAL" clId="{B742A863-26A6-4EB0-AFA3-D43A9801A6C2}"/>
    <pc:docChg chg="undo custSel addSld modSld sldOrd">
      <pc:chgData name="Ali, Syed Waqqas" userId="1b3a5f44-9498-4738-8c4e-8127257d744d" providerId="ADAL" clId="{B742A863-26A6-4EB0-AFA3-D43A9801A6C2}" dt="2024-04-04T19:30:45.791" v="947" actId="20577"/>
      <pc:docMkLst>
        <pc:docMk/>
      </pc:docMkLst>
      <pc:sldChg chg="modSp mod">
        <pc:chgData name="Ali, Syed Waqqas" userId="1b3a5f44-9498-4738-8c4e-8127257d744d" providerId="ADAL" clId="{B742A863-26A6-4EB0-AFA3-D43A9801A6C2}" dt="2024-04-04T19:30:45.791" v="947" actId="20577"/>
        <pc:sldMkLst>
          <pc:docMk/>
          <pc:sldMk cId="934841674" sldId="256"/>
        </pc:sldMkLst>
        <pc:spChg chg="mod">
          <ac:chgData name="Ali, Syed Waqqas" userId="1b3a5f44-9498-4738-8c4e-8127257d744d" providerId="ADAL" clId="{B742A863-26A6-4EB0-AFA3-D43A9801A6C2}" dt="2024-04-04T19:30:45.791" v="947" actId="20577"/>
          <ac:spMkLst>
            <pc:docMk/>
            <pc:sldMk cId="934841674" sldId="256"/>
            <ac:spMk id="3" creationId="{EDA51176-E25E-ED77-CF76-5626FE212321}"/>
          </ac:spMkLst>
        </pc:spChg>
      </pc:sldChg>
      <pc:sldChg chg="addSp modSp mod">
        <pc:chgData name="Ali, Syed Waqqas" userId="1b3a5f44-9498-4738-8c4e-8127257d744d" providerId="ADAL" clId="{B742A863-26A6-4EB0-AFA3-D43A9801A6C2}" dt="2024-04-04T18:54:40.677" v="158" actId="20577"/>
        <pc:sldMkLst>
          <pc:docMk/>
          <pc:sldMk cId="2765493588" sldId="392"/>
        </pc:sldMkLst>
        <pc:spChg chg="add mod">
          <ac:chgData name="Ali, Syed Waqqas" userId="1b3a5f44-9498-4738-8c4e-8127257d744d" providerId="ADAL" clId="{B742A863-26A6-4EB0-AFA3-D43A9801A6C2}" dt="2024-04-04T18:54:40.677" v="158" actId="20577"/>
          <ac:spMkLst>
            <pc:docMk/>
            <pc:sldMk cId="2765493588" sldId="392"/>
            <ac:spMk id="20" creationId="{9B5763C0-07FB-8D3D-8B99-F6235F34E175}"/>
          </ac:spMkLst>
        </pc:spChg>
      </pc:sldChg>
      <pc:sldChg chg="modSp mod ord">
        <pc:chgData name="Ali, Syed Waqqas" userId="1b3a5f44-9498-4738-8c4e-8127257d744d" providerId="ADAL" clId="{B742A863-26A6-4EB0-AFA3-D43A9801A6C2}" dt="2024-04-04T18:55:24.036" v="161" actId="207"/>
        <pc:sldMkLst>
          <pc:docMk/>
          <pc:sldMk cId="1816305505" sldId="398"/>
        </pc:sldMkLst>
        <pc:spChg chg="mod">
          <ac:chgData name="Ali, Syed Waqqas" userId="1b3a5f44-9498-4738-8c4e-8127257d744d" providerId="ADAL" clId="{B742A863-26A6-4EB0-AFA3-D43A9801A6C2}" dt="2024-04-04T18:55:24.036" v="161" actId="207"/>
          <ac:spMkLst>
            <pc:docMk/>
            <pc:sldMk cId="1816305505" sldId="398"/>
            <ac:spMk id="3" creationId="{B3B2A76D-3F08-9C2B-C3E3-4A25DA409F80}"/>
          </ac:spMkLst>
        </pc:spChg>
      </pc:sldChg>
      <pc:sldChg chg="modSp mod">
        <pc:chgData name="Ali, Syed Waqqas" userId="1b3a5f44-9498-4738-8c4e-8127257d744d" providerId="ADAL" clId="{B742A863-26A6-4EB0-AFA3-D43A9801A6C2}" dt="2024-04-04T18:52:26.014" v="33" actId="20577"/>
        <pc:sldMkLst>
          <pc:docMk/>
          <pc:sldMk cId="2817759266" sldId="415"/>
        </pc:sldMkLst>
        <pc:spChg chg="mod">
          <ac:chgData name="Ali, Syed Waqqas" userId="1b3a5f44-9498-4738-8c4e-8127257d744d" providerId="ADAL" clId="{B742A863-26A6-4EB0-AFA3-D43A9801A6C2}" dt="2024-04-04T18:52:26.014" v="33" actId="20577"/>
          <ac:spMkLst>
            <pc:docMk/>
            <pc:sldMk cId="2817759266" sldId="415"/>
            <ac:spMk id="3" creationId="{B3B2A76D-3F08-9C2B-C3E3-4A25DA409F80}"/>
          </ac:spMkLst>
        </pc:spChg>
      </pc:sldChg>
      <pc:sldChg chg="modSp mod">
        <pc:chgData name="Ali, Syed Waqqas" userId="1b3a5f44-9498-4738-8c4e-8127257d744d" providerId="ADAL" clId="{B742A863-26A6-4EB0-AFA3-D43A9801A6C2}" dt="2024-04-04T19:07:04.545" v="590" actId="403"/>
        <pc:sldMkLst>
          <pc:docMk/>
          <pc:sldMk cId="541547385" sldId="447"/>
        </pc:sldMkLst>
        <pc:spChg chg="mod">
          <ac:chgData name="Ali, Syed Waqqas" userId="1b3a5f44-9498-4738-8c4e-8127257d744d" providerId="ADAL" clId="{B742A863-26A6-4EB0-AFA3-D43A9801A6C2}" dt="2024-04-04T19:07:04.545" v="590" actId="403"/>
          <ac:spMkLst>
            <pc:docMk/>
            <pc:sldMk cId="541547385" sldId="447"/>
            <ac:spMk id="13" creationId="{277A74B6-DAE7-0FF2-CAC7-D73617689615}"/>
          </ac:spMkLst>
        </pc:spChg>
      </pc:sldChg>
      <pc:sldChg chg="modSp mod">
        <pc:chgData name="Ali, Syed Waqqas" userId="1b3a5f44-9498-4738-8c4e-8127257d744d" providerId="ADAL" clId="{B742A863-26A6-4EB0-AFA3-D43A9801A6C2}" dt="2024-04-04T18:57:10.638" v="162" actId="1076"/>
        <pc:sldMkLst>
          <pc:docMk/>
          <pc:sldMk cId="92939659" sldId="455"/>
        </pc:sldMkLst>
        <pc:spChg chg="mod">
          <ac:chgData name="Ali, Syed Waqqas" userId="1b3a5f44-9498-4738-8c4e-8127257d744d" providerId="ADAL" clId="{B742A863-26A6-4EB0-AFA3-D43A9801A6C2}" dt="2024-04-04T18:57:10.638" v="162" actId="1076"/>
          <ac:spMkLst>
            <pc:docMk/>
            <pc:sldMk cId="92939659" sldId="455"/>
            <ac:spMk id="2" creationId="{0F38800C-8A7D-E150-1D69-4C942110B9A3}"/>
          </ac:spMkLst>
        </pc:spChg>
      </pc:sldChg>
      <pc:sldChg chg="modSp mod">
        <pc:chgData name="Ali, Syed Waqqas" userId="1b3a5f44-9498-4738-8c4e-8127257d744d" providerId="ADAL" clId="{B742A863-26A6-4EB0-AFA3-D43A9801A6C2}" dt="2024-04-04T18:59:09.936" v="210" actId="20577"/>
        <pc:sldMkLst>
          <pc:docMk/>
          <pc:sldMk cId="1078874546" sldId="457"/>
        </pc:sldMkLst>
        <pc:spChg chg="mod">
          <ac:chgData name="Ali, Syed Waqqas" userId="1b3a5f44-9498-4738-8c4e-8127257d744d" providerId="ADAL" clId="{B742A863-26A6-4EB0-AFA3-D43A9801A6C2}" dt="2024-04-04T18:59:09.936" v="210" actId="20577"/>
          <ac:spMkLst>
            <pc:docMk/>
            <pc:sldMk cId="1078874546" sldId="457"/>
            <ac:spMk id="6" creationId="{0B409958-BD7F-BA57-4C4D-20FADD342AD8}"/>
          </ac:spMkLst>
        </pc:spChg>
        <pc:spChg chg="mod">
          <ac:chgData name="Ali, Syed Waqqas" userId="1b3a5f44-9498-4738-8c4e-8127257d744d" providerId="ADAL" clId="{B742A863-26A6-4EB0-AFA3-D43A9801A6C2}" dt="2024-04-04T18:58:42.581" v="183" actId="1076"/>
          <ac:spMkLst>
            <pc:docMk/>
            <pc:sldMk cId="1078874546" sldId="457"/>
            <ac:spMk id="12" creationId="{DF7453CD-FE0E-04D4-3059-F524568D3998}"/>
          </ac:spMkLst>
        </pc:spChg>
      </pc:sldChg>
      <pc:sldChg chg="addSp modSp mod">
        <pc:chgData name="Ali, Syed Waqqas" userId="1b3a5f44-9498-4738-8c4e-8127257d744d" providerId="ADAL" clId="{B742A863-26A6-4EB0-AFA3-D43A9801A6C2}" dt="2024-04-04T18:59:58.077" v="218" actId="122"/>
        <pc:sldMkLst>
          <pc:docMk/>
          <pc:sldMk cId="1261727921" sldId="458"/>
        </pc:sldMkLst>
        <pc:spChg chg="mod">
          <ac:chgData name="Ali, Syed Waqqas" userId="1b3a5f44-9498-4738-8c4e-8127257d744d" providerId="ADAL" clId="{B742A863-26A6-4EB0-AFA3-D43A9801A6C2}" dt="2024-04-04T18:59:58.077" v="218" actId="122"/>
          <ac:spMkLst>
            <pc:docMk/>
            <pc:sldMk cId="1261727921" sldId="458"/>
            <ac:spMk id="6" creationId="{0B409958-BD7F-BA57-4C4D-20FADD342AD8}"/>
          </ac:spMkLst>
        </pc:spChg>
        <pc:spChg chg="add mod ord">
          <ac:chgData name="Ali, Syed Waqqas" userId="1b3a5f44-9498-4738-8c4e-8127257d744d" providerId="ADAL" clId="{B742A863-26A6-4EB0-AFA3-D43A9801A6C2}" dt="2024-04-04T18:59:44.694" v="215" actId="207"/>
          <ac:spMkLst>
            <pc:docMk/>
            <pc:sldMk cId="1261727921" sldId="458"/>
            <ac:spMk id="12" creationId="{29442D71-8B17-E414-B28C-E3D12474302C}"/>
          </ac:spMkLst>
        </pc:spChg>
      </pc:sldChg>
      <pc:sldChg chg="modSp mod">
        <pc:chgData name="Ali, Syed Waqqas" userId="1b3a5f44-9498-4738-8c4e-8127257d744d" providerId="ADAL" clId="{B742A863-26A6-4EB0-AFA3-D43A9801A6C2}" dt="2024-04-04T19:00:47.973" v="224" actId="207"/>
        <pc:sldMkLst>
          <pc:docMk/>
          <pc:sldMk cId="2979674568" sldId="461"/>
        </pc:sldMkLst>
        <pc:spChg chg="mod">
          <ac:chgData name="Ali, Syed Waqqas" userId="1b3a5f44-9498-4738-8c4e-8127257d744d" providerId="ADAL" clId="{B742A863-26A6-4EB0-AFA3-D43A9801A6C2}" dt="2024-04-04T19:00:47.973" v="224" actId="207"/>
          <ac:spMkLst>
            <pc:docMk/>
            <pc:sldMk cId="2979674568" sldId="461"/>
            <ac:spMk id="3" creationId="{B3B2A76D-3F08-9C2B-C3E3-4A25DA409F80}"/>
          </ac:spMkLst>
        </pc:spChg>
      </pc:sldChg>
      <pc:sldChg chg="modSp mod">
        <pc:chgData name="Ali, Syed Waqqas" userId="1b3a5f44-9498-4738-8c4e-8127257d744d" providerId="ADAL" clId="{B742A863-26A6-4EB0-AFA3-D43A9801A6C2}" dt="2024-04-04T18:53:30.532" v="115" actId="20577"/>
        <pc:sldMkLst>
          <pc:docMk/>
          <pc:sldMk cId="3574968858" sldId="469"/>
        </pc:sldMkLst>
        <pc:spChg chg="mod">
          <ac:chgData name="Ali, Syed Waqqas" userId="1b3a5f44-9498-4738-8c4e-8127257d744d" providerId="ADAL" clId="{B742A863-26A6-4EB0-AFA3-D43A9801A6C2}" dt="2024-04-04T18:53:30.532" v="115" actId="20577"/>
          <ac:spMkLst>
            <pc:docMk/>
            <pc:sldMk cId="3574968858" sldId="469"/>
            <ac:spMk id="3" creationId="{B3B2A76D-3F08-9C2B-C3E3-4A25DA409F80}"/>
          </ac:spMkLst>
        </pc:spChg>
      </pc:sldChg>
      <pc:sldChg chg="modSp mod">
        <pc:chgData name="Ali, Syed Waqqas" userId="1b3a5f44-9498-4738-8c4e-8127257d744d" providerId="ADAL" clId="{B742A863-26A6-4EB0-AFA3-D43A9801A6C2}" dt="2024-04-04T18:54:02.323" v="151" actId="20577"/>
        <pc:sldMkLst>
          <pc:docMk/>
          <pc:sldMk cId="246810929" sldId="471"/>
        </pc:sldMkLst>
        <pc:spChg chg="mod">
          <ac:chgData name="Ali, Syed Waqqas" userId="1b3a5f44-9498-4738-8c4e-8127257d744d" providerId="ADAL" clId="{B742A863-26A6-4EB0-AFA3-D43A9801A6C2}" dt="2024-04-04T18:54:02.323" v="151" actId="20577"/>
          <ac:spMkLst>
            <pc:docMk/>
            <pc:sldMk cId="246810929" sldId="471"/>
            <ac:spMk id="3" creationId="{B3B2A76D-3F08-9C2B-C3E3-4A25DA409F80}"/>
          </ac:spMkLst>
        </pc:spChg>
      </pc:sldChg>
      <pc:sldChg chg="addSp modSp add mod">
        <pc:chgData name="Ali, Syed Waqqas" userId="1b3a5f44-9498-4738-8c4e-8127257d744d" providerId="ADAL" clId="{B742A863-26A6-4EB0-AFA3-D43A9801A6C2}" dt="2024-04-04T19:05:27.984" v="518" actId="1076"/>
        <pc:sldMkLst>
          <pc:docMk/>
          <pc:sldMk cId="387229040" sldId="472"/>
        </pc:sldMkLst>
        <pc:spChg chg="mod">
          <ac:chgData name="Ali, Syed Waqqas" userId="1b3a5f44-9498-4738-8c4e-8127257d744d" providerId="ADAL" clId="{B742A863-26A6-4EB0-AFA3-D43A9801A6C2}" dt="2024-04-04T19:01:12.900" v="248" actId="20577"/>
          <ac:spMkLst>
            <pc:docMk/>
            <pc:sldMk cId="387229040" sldId="472"/>
            <ac:spMk id="2" creationId="{0F38800C-8A7D-E150-1D69-4C942110B9A3}"/>
          </ac:spMkLst>
        </pc:spChg>
        <pc:spChg chg="mod">
          <ac:chgData name="Ali, Syed Waqqas" userId="1b3a5f44-9498-4738-8c4e-8127257d744d" providerId="ADAL" clId="{B742A863-26A6-4EB0-AFA3-D43A9801A6C2}" dt="2024-04-04T19:04:53.096" v="417" actId="20577"/>
          <ac:spMkLst>
            <pc:docMk/>
            <pc:sldMk cId="387229040" sldId="472"/>
            <ac:spMk id="3" creationId="{B3B2A76D-3F08-9C2B-C3E3-4A25DA409F80}"/>
          </ac:spMkLst>
        </pc:spChg>
        <pc:spChg chg="add mod">
          <ac:chgData name="Ali, Syed Waqqas" userId="1b3a5f44-9498-4738-8c4e-8127257d744d" providerId="ADAL" clId="{B742A863-26A6-4EB0-AFA3-D43A9801A6C2}" dt="2024-04-04T19:05:27.984" v="518" actId="1076"/>
          <ac:spMkLst>
            <pc:docMk/>
            <pc:sldMk cId="387229040" sldId="472"/>
            <ac:spMk id="9" creationId="{3F3E4D67-B5E1-0E66-6542-87704712830A}"/>
          </ac:spMkLst>
        </pc:spChg>
      </pc:sldChg>
      <pc:sldChg chg="delSp modSp add mod">
        <pc:chgData name="Ali, Syed Waqqas" userId="1b3a5f44-9498-4738-8c4e-8127257d744d" providerId="ADAL" clId="{B742A863-26A6-4EB0-AFA3-D43A9801A6C2}" dt="2024-04-04T19:06:20.183" v="584" actId="20577"/>
        <pc:sldMkLst>
          <pc:docMk/>
          <pc:sldMk cId="61236341" sldId="473"/>
        </pc:sldMkLst>
        <pc:spChg chg="mod">
          <ac:chgData name="Ali, Syed Waqqas" userId="1b3a5f44-9498-4738-8c4e-8127257d744d" providerId="ADAL" clId="{B742A863-26A6-4EB0-AFA3-D43A9801A6C2}" dt="2024-04-04T19:06:20.183" v="584" actId="20577"/>
          <ac:spMkLst>
            <pc:docMk/>
            <pc:sldMk cId="61236341" sldId="473"/>
            <ac:spMk id="3" creationId="{B3B2A76D-3F08-9C2B-C3E3-4A25DA409F80}"/>
          </ac:spMkLst>
        </pc:spChg>
        <pc:spChg chg="del">
          <ac:chgData name="Ali, Syed Waqqas" userId="1b3a5f44-9498-4738-8c4e-8127257d744d" providerId="ADAL" clId="{B742A863-26A6-4EB0-AFA3-D43A9801A6C2}" dt="2024-04-04T19:05:47.152" v="520" actId="478"/>
          <ac:spMkLst>
            <pc:docMk/>
            <pc:sldMk cId="61236341" sldId="473"/>
            <ac:spMk id="9" creationId="{3F3E4D67-B5E1-0E66-6542-87704712830A}"/>
          </ac:spMkLst>
        </pc:spChg>
      </pc:sldChg>
      <pc:sldChg chg="delSp modSp add mod">
        <pc:chgData name="Ali, Syed Waqqas" userId="1b3a5f44-9498-4738-8c4e-8127257d744d" providerId="ADAL" clId="{B742A863-26A6-4EB0-AFA3-D43A9801A6C2}" dt="2024-04-04T19:07:58.528" v="798" actId="20577"/>
        <pc:sldMkLst>
          <pc:docMk/>
          <pc:sldMk cId="1598543720" sldId="474"/>
        </pc:sldMkLst>
        <pc:spChg chg="mod">
          <ac:chgData name="Ali, Syed Waqqas" userId="1b3a5f44-9498-4738-8c4e-8127257d744d" providerId="ADAL" clId="{B742A863-26A6-4EB0-AFA3-D43A9801A6C2}" dt="2024-04-04T19:07:58.528" v="798" actId="20577"/>
          <ac:spMkLst>
            <pc:docMk/>
            <pc:sldMk cId="1598543720" sldId="474"/>
            <ac:spMk id="3" creationId="{B3B2A76D-3F08-9C2B-C3E3-4A25DA409F80}"/>
          </ac:spMkLst>
        </pc:spChg>
        <pc:spChg chg="del">
          <ac:chgData name="Ali, Syed Waqqas" userId="1b3a5f44-9498-4738-8c4e-8127257d744d" providerId="ADAL" clId="{B742A863-26A6-4EB0-AFA3-D43A9801A6C2}" dt="2024-04-04T19:07:23.653" v="592" actId="478"/>
          <ac:spMkLst>
            <pc:docMk/>
            <pc:sldMk cId="1598543720" sldId="474"/>
            <ac:spMk id="9" creationId="{E2522E2B-29E5-614C-C42E-42154ECC14E2}"/>
          </ac:spMkLst>
        </pc:spChg>
      </pc:sldChg>
      <pc:sldChg chg="modSp add mod">
        <pc:chgData name="Ali, Syed Waqqas" userId="1b3a5f44-9498-4738-8c4e-8127257d744d" providerId="ADAL" clId="{B742A863-26A6-4EB0-AFA3-D43A9801A6C2}" dt="2024-04-04T19:08:29.354" v="945" actId="20577"/>
        <pc:sldMkLst>
          <pc:docMk/>
          <pc:sldMk cId="3003762176" sldId="475"/>
        </pc:sldMkLst>
        <pc:spChg chg="mod">
          <ac:chgData name="Ali, Syed Waqqas" userId="1b3a5f44-9498-4738-8c4e-8127257d744d" providerId="ADAL" clId="{B742A863-26A6-4EB0-AFA3-D43A9801A6C2}" dt="2024-04-04T19:08:11.764" v="820" actId="20577"/>
          <ac:spMkLst>
            <pc:docMk/>
            <pc:sldMk cId="3003762176" sldId="475"/>
            <ac:spMk id="2" creationId="{0F38800C-8A7D-E150-1D69-4C942110B9A3}"/>
          </ac:spMkLst>
        </pc:spChg>
        <pc:spChg chg="mod">
          <ac:chgData name="Ali, Syed Waqqas" userId="1b3a5f44-9498-4738-8c4e-8127257d744d" providerId="ADAL" clId="{B742A863-26A6-4EB0-AFA3-D43A9801A6C2}" dt="2024-04-04T19:08:29.354" v="945" actId="20577"/>
          <ac:spMkLst>
            <pc:docMk/>
            <pc:sldMk cId="3003762176" sldId="475"/>
            <ac:spMk id="3" creationId="{B3B2A76D-3F08-9C2B-C3E3-4A25DA409F80}"/>
          </ac:spMkLst>
        </pc:spChg>
      </pc:sldChg>
    </pc:docChg>
  </pc:docChgLst>
  <pc:docChgLst>
    <pc:chgData name="Ali, Syed Waqqas" userId="1b3a5f44-9498-4738-8c4e-8127257d744d" providerId="ADAL" clId="{EC383793-85F4-4460-93F7-CA245DB705D4}"/>
    <pc:docChg chg="undo custSel addSld delSld modSld sldOrd">
      <pc:chgData name="Ali, Syed Waqqas" userId="1b3a5f44-9498-4738-8c4e-8127257d744d" providerId="ADAL" clId="{EC383793-85F4-4460-93F7-CA245DB705D4}" dt="2024-02-08T16:27:46.938" v="23410" actId="20577"/>
      <pc:docMkLst>
        <pc:docMk/>
      </pc:docMkLst>
      <pc:sldChg chg="modSp mod">
        <pc:chgData name="Ali, Syed Waqqas" userId="1b3a5f44-9498-4738-8c4e-8127257d744d" providerId="ADAL" clId="{EC383793-85F4-4460-93F7-CA245DB705D4}" dt="2024-02-08T00:15:15.372" v="10137" actId="20577"/>
        <pc:sldMkLst>
          <pc:docMk/>
          <pc:sldMk cId="934841674" sldId="256"/>
        </pc:sldMkLst>
        <pc:spChg chg="mod">
          <ac:chgData name="Ali, Syed Waqqas" userId="1b3a5f44-9498-4738-8c4e-8127257d744d" providerId="ADAL" clId="{EC383793-85F4-4460-93F7-CA245DB705D4}" dt="2024-02-08T00:15:15.372" v="10137" actId="20577"/>
          <ac:spMkLst>
            <pc:docMk/>
            <pc:sldMk cId="934841674" sldId="256"/>
            <ac:spMk id="3" creationId="{EDA51176-E25E-ED77-CF76-5626FE212321}"/>
          </ac:spMkLst>
        </pc:spChg>
      </pc:sldChg>
      <pc:sldChg chg="modSp mod">
        <pc:chgData name="Ali, Syed Waqqas" userId="1b3a5f44-9498-4738-8c4e-8127257d744d" providerId="ADAL" clId="{EC383793-85F4-4460-93F7-CA245DB705D4}" dt="2024-02-07T22:37:46.076" v="6241" actId="2711"/>
        <pc:sldMkLst>
          <pc:docMk/>
          <pc:sldMk cId="3386322477" sldId="332"/>
        </pc:sldMkLst>
        <pc:spChg chg="mod">
          <ac:chgData name="Ali, Syed Waqqas" userId="1b3a5f44-9498-4738-8c4e-8127257d744d" providerId="ADAL" clId="{EC383793-85F4-4460-93F7-CA245DB705D4}" dt="2024-02-07T22:37:36.398" v="6238" actId="20577"/>
          <ac:spMkLst>
            <pc:docMk/>
            <pc:sldMk cId="3386322477" sldId="332"/>
            <ac:spMk id="2" creationId="{0F38800C-8A7D-E150-1D69-4C942110B9A3}"/>
          </ac:spMkLst>
        </pc:spChg>
        <pc:spChg chg="mod">
          <ac:chgData name="Ali, Syed Waqqas" userId="1b3a5f44-9498-4738-8c4e-8127257d744d" providerId="ADAL" clId="{EC383793-85F4-4460-93F7-CA245DB705D4}" dt="2024-02-07T22:37:46.076" v="6241" actId="2711"/>
          <ac:spMkLst>
            <pc:docMk/>
            <pc:sldMk cId="3386322477" sldId="332"/>
            <ac:spMk id="3" creationId="{B3B2A76D-3F08-9C2B-C3E3-4A25DA409F80}"/>
          </ac:spMkLst>
        </pc:spChg>
      </pc:sldChg>
      <pc:sldChg chg="addSp modSp mod">
        <pc:chgData name="Ali, Syed Waqqas" userId="1b3a5f44-9498-4738-8c4e-8127257d744d" providerId="ADAL" clId="{EC383793-85F4-4460-93F7-CA245DB705D4}" dt="2024-02-07T18:16:37.806" v="1304" actId="1076"/>
        <pc:sldMkLst>
          <pc:docMk/>
          <pc:sldMk cId="2012123850" sldId="334"/>
        </pc:sldMkLst>
        <pc:spChg chg="add mod">
          <ac:chgData name="Ali, Syed Waqqas" userId="1b3a5f44-9498-4738-8c4e-8127257d744d" providerId="ADAL" clId="{EC383793-85F4-4460-93F7-CA245DB705D4}" dt="2024-02-07T18:16:37.806" v="1304" actId="1076"/>
          <ac:spMkLst>
            <pc:docMk/>
            <pc:sldMk cId="2012123850" sldId="334"/>
            <ac:spMk id="3" creationId="{63ED0B7F-8249-ACA8-2C78-23C443E43FEB}"/>
          </ac:spMkLst>
        </pc:spChg>
        <pc:spChg chg="mod">
          <ac:chgData name="Ali, Syed Waqqas" userId="1b3a5f44-9498-4738-8c4e-8127257d744d" providerId="ADAL" clId="{EC383793-85F4-4460-93F7-CA245DB705D4}" dt="2024-01-31T21:08:18.522" v="221" actId="1037"/>
          <ac:spMkLst>
            <pc:docMk/>
            <pc:sldMk cId="2012123850" sldId="334"/>
            <ac:spMk id="14" creationId="{9AC3FBE3-1588-A01A-B42E-D33CA6CAA186}"/>
          </ac:spMkLst>
        </pc:spChg>
      </pc:sldChg>
      <pc:sldChg chg="addSp modSp mod">
        <pc:chgData name="Ali, Syed Waqqas" userId="1b3a5f44-9498-4738-8c4e-8127257d744d" providerId="ADAL" clId="{EC383793-85F4-4460-93F7-CA245DB705D4}" dt="2024-01-31T14:57:04.950" v="117" actId="20577"/>
        <pc:sldMkLst>
          <pc:docMk/>
          <pc:sldMk cId="1249882133" sldId="336"/>
        </pc:sldMkLst>
        <pc:spChg chg="add mod">
          <ac:chgData name="Ali, Syed Waqqas" userId="1b3a5f44-9498-4738-8c4e-8127257d744d" providerId="ADAL" clId="{EC383793-85F4-4460-93F7-CA245DB705D4}" dt="2024-01-31T14:56:45.175" v="103" actId="1076"/>
          <ac:spMkLst>
            <pc:docMk/>
            <pc:sldMk cId="1249882133" sldId="336"/>
            <ac:spMk id="3" creationId="{6B30C417-5473-1CCB-4C7C-A72AEDE51346}"/>
          </ac:spMkLst>
        </pc:spChg>
        <pc:spChg chg="mod">
          <ac:chgData name="Ali, Syed Waqqas" userId="1b3a5f44-9498-4738-8c4e-8127257d744d" providerId="ADAL" clId="{EC383793-85F4-4460-93F7-CA245DB705D4}" dt="2024-01-31T14:56:48.864" v="105" actId="20577"/>
          <ac:spMkLst>
            <pc:docMk/>
            <pc:sldMk cId="1249882133" sldId="336"/>
            <ac:spMk id="14" creationId="{9AC3FBE3-1588-A01A-B42E-D33CA6CAA186}"/>
          </ac:spMkLst>
        </pc:spChg>
        <pc:spChg chg="mod">
          <ac:chgData name="Ali, Syed Waqqas" userId="1b3a5f44-9498-4738-8c4e-8127257d744d" providerId="ADAL" clId="{EC383793-85F4-4460-93F7-CA245DB705D4}" dt="2024-01-31T14:57:04.950" v="117" actId="20577"/>
          <ac:spMkLst>
            <pc:docMk/>
            <pc:sldMk cId="1249882133" sldId="336"/>
            <ac:spMk id="20" creationId="{CD7173C0-F12D-81AB-EAC2-0FD9AE6605EE}"/>
          </ac:spMkLst>
        </pc:spChg>
      </pc:sldChg>
      <pc:sldChg chg="modSp mod">
        <pc:chgData name="Ali, Syed Waqqas" userId="1b3a5f44-9498-4738-8c4e-8127257d744d" providerId="ADAL" clId="{EC383793-85F4-4460-93F7-CA245DB705D4}" dt="2024-01-31T14:57:07.895" v="119" actId="20577"/>
        <pc:sldMkLst>
          <pc:docMk/>
          <pc:sldMk cId="1503592271" sldId="337"/>
        </pc:sldMkLst>
        <pc:spChg chg="mod">
          <ac:chgData name="Ali, Syed Waqqas" userId="1b3a5f44-9498-4738-8c4e-8127257d744d" providerId="ADAL" clId="{EC383793-85F4-4460-93F7-CA245DB705D4}" dt="2024-01-31T14:56:58.260" v="115" actId="1076"/>
          <ac:spMkLst>
            <pc:docMk/>
            <pc:sldMk cId="1503592271" sldId="337"/>
            <ac:spMk id="14" creationId="{9AC3FBE3-1588-A01A-B42E-D33CA6CAA186}"/>
          </ac:spMkLst>
        </pc:spChg>
        <pc:spChg chg="mod">
          <ac:chgData name="Ali, Syed Waqqas" userId="1b3a5f44-9498-4738-8c4e-8127257d744d" providerId="ADAL" clId="{EC383793-85F4-4460-93F7-CA245DB705D4}" dt="2024-01-31T14:57:07.895" v="119" actId="20577"/>
          <ac:spMkLst>
            <pc:docMk/>
            <pc:sldMk cId="1503592271" sldId="337"/>
            <ac:spMk id="20" creationId="{CD7173C0-F12D-81AB-EAC2-0FD9AE6605EE}"/>
          </ac:spMkLst>
        </pc:spChg>
      </pc:sldChg>
      <pc:sldChg chg="addSp delSp modSp mod">
        <pc:chgData name="Ali, Syed Waqqas" userId="1b3a5f44-9498-4738-8c4e-8127257d744d" providerId="ADAL" clId="{EC383793-85F4-4460-93F7-CA245DB705D4}" dt="2024-02-07T19:30:02.703" v="4124" actId="478"/>
        <pc:sldMkLst>
          <pc:docMk/>
          <pc:sldMk cId="2119862745" sldId="338"/>
        </pc:sldMkLst>
        <pc:spChg chg="add mod">
          <ac:chgData name="Ali, Syed Waqqas" userId="1b3a5f44-9498-4738-8c4e-8127257d744d" providerId="ADAL" clId="{EC383793-85F4-4460-93F7-CA245DB705D4}" dt="2024-02-07T18:18:03.439" v="1346" actId="207"/>
          <ac:spMkLst>
            <pc:docMk/>
            <pc:sldMk cId="2119862745" sldId="338"/>
            <ac:spMk id="3" creationId="{39CC9749-66CE-EFD3-9E5D-B84BC9A55164}"/>
          </ac:spMkLst>
        </pc:spChg>
        <pc:spChg chg="add del mod">
          <ac:chgData name="Ali, Syed Waqqas" userId="1b3a5f44-9498-4738-8c4e-8127257d744d" providerId="ADAL" clId="{EC383793-85F4-4460-93F7-CA245DB705D4}" dt="2024-02-07T19:29:48.680" v="4116" actId="478"/>
          <ac:spMkLst>
            <pc:docMk/>
            <pc:sldMk cId="2119862745" sldId="338"/>
            <ac:spMk id="12" creationId="{6C26702E-F644-05FC-A54E-6D5BCDED61AC}"/>
          </ac:spMkLst>
        </pc:spChg>
        <pc:spChg chg="mod">
          <ac:chgData name="Ali, Syed Waqqas" userId="1b3a5f44-9498-4738-8c4e-8127257d744d" providerId="ADAL" clId="{EC383793-85F4-4460-93F7-CA245DB705D4}" dt="2024-01-31T14:57:16.329" v="134" actId="20577"/>
          <ac:spMkLst>
            <pc:docMk/>
            <pc:sldMk cId="2119862745" sldId="338"/>
            <ac:spMk id="14" creationId="{9AC3FBE3-1588-A01A-B42E-D33CA6CAA186}"/>
          </ac:spMkLst>
        </pc:spChg>
        <pc:spChg chg="add del mod">
          <ac:chgData name="Ali, Syed Waqqas" userId="1b3a5f44-9498-4738-8c4e-8127257d744d" providerId="ADAL" clId="{EC383793-85F4-4460-93F7-CA245DB705D4}" dt="2024-02-07T19:30:02.703" v="4124" actId="478"/>
          <ac:spMkLst>
            <pc:docMk/>
            <pc:sldMk cId="2119862745" sldId="338"/>
            <ac:spMk id="16" creationId="{B8167EE3-A225-4C5D-E125-50FA106FFDA4}"/>
          </ac:spMkLst>
        </pc:spChg>
        <pc:spChg chg="add mod">
          <ac:chgData name="Ali, Syed Waqqas" userId="1b3a5f44-9498-4738-8c4e-8127257d744d" providerId="ADAL" clId="{EC383793-85F4-4460-93F7-CA245DB705D4}" dt="2024-02-07T19:25:59.979" v="4030" actId="1076"/>
          <ac:spMkLst>
            <pc:docMk/>
            <pc:sldMk cId="2119862745" sldId="338"/>
            <ac:spMk id="18" creationId="{6F3485B8-5676-FB74-320E-A39C59C9B0CE}"/>
          </ac:spMkLst>
        </pc:spChg>
        <pc:spChg chg="mod">
          <ac:chgData name="Ali, Syed Waqqas" userId="1b3a5f44-9498-4738-8c4e-8127257d744d" providerId="ADAL" clId="{EC383793-85F4-4460-93F7-CA245DB705D4}" dt="2024-01-31T14:57:18.610" v="136" actId="20577"/>
          <ac:spMkLst>
            <pc:docMk/>
            <pc:sldMk cId="2119862745" sldId="338"/>
            <ac:spMk id="20" creationId="{CD7173C0-F12D-81AB-EAC2-0FD9AE6605EE}"/>
          </ac:spMkLst>
        </pc:spChg>
        <pc:spChg chg="add del mod">
          <ac:chgData name="Ali, Syed Waqqas" userId="1b3a5f44-9498-4738-8c4e-8127257d744d" providerId="ADAL" clId="{EC383793-85F4-4460-93F7-CA245DB705D4}" dt="2024-02-07T19:29:52.617" v="4120" actId="478"/>
          <ac:spMkLst>
            <pc:docMk/>
            <pc:sldMk cId="2119862745" sldId="338"/>
            <ac:spMk id="27" creationId="{1D4E10F6-854E-7DE5-7D83-991F1229BB5D}"/>
          </ac:spMkLst>
        </pc:spChg>
        <pc:spChg chg="add del mod">
          <ac:chgData name="Ali, Syed Waqqas" userId="1b3a5f44-9498-4738-8c4e-8127257d744d" providerId="ADAL" clId="{EC383793-85F4-4460-93F7-CA245DB705D4}" dt="2024-02-07T19:29:54.888" v="4121" actId="478"/>
          <ac:spMkLst>
            <pc:docMk/>
            <pc:sldMk cId="2119862745" sldId="338"/>
            <ac:spMk id="28" creationId="{44ADDD26-78B0-E525-30C1-1942B086D86D}"/>
          </ac:spMkLst>
        </pc:spChg>
        <pc:spChg chg="add del mod">
          <ac:chgData name="Ali, Syed Waqqas" userId="1b3a5f44-9498-4738-8c4e-8127257d744d" providerId="ADAL" clId="{EC383793-85F4-4460-93F7-CA245DB705D4}" dt="2024-02-07T19:29:54.888" v="4121" actId="478"/>
          <ac:spMkLst>
            <pc:docMk/>
            <pc:sldMk cId="2119862745" sldId="338"/>
            <ac:spMk id="29" creationId="{A885FD54-3F81-FF9D-7B22-31A5461B7339}"/>
          </ac:spMkLst>
        </pc:spChg>
        <pc:spChg chg="add del mod">
          <ac:chgData name="Ali, Syed Waqqas" userId="1b3a5f44-9498-4738-8c4e-8127257d744d" providerId="ADAL" clId="{EC383793-85F4-4460-93F7-CA245DB705D4}" dt="2024-02-07T19:29:54.888" v="4121" actId="478"/>
          <ac:spMkLst>
            <pc:docMk/>
            <pc:sldMk cId="2119862745" sldId="338"/>
            <ac:spMk id="30" creationId="{1669C88E-15B5-31DB-DD58-BEA6486B0D9D}"/>
          </ac:spMkLst>
        </pc:spChg>
        <pc:spChg chg="add mod">
          <ac:chgData name="Ali, Syed Waqqas" userId="1b3a5f44-9498-4738-8c4e-8127257d744d" providerId="ADAL" clId="{EC383793-85F4-4460-93F7-CA245DB705D4}" dt="2024-02-07T19:26:41.214" v="4046" actId="1076"/>
          <ac:spMkLst>
            <pc:docMk/>
            <pc:sldMk cId="2119862745" sldId="338"/>
            <ac:spMk id="32" creationId="{A1028A7F-6D89-5A94-2C6D-97A119B1069B}"/>
          </ac:spMkLst>
        </pc:spChg>
        <pc:spChg chg="add mod">
          <ac:chgData name="Ali, Syed Waqqas" userId="1b3a5f44-9498-4738-8c4e-8127257d744d" providerId="ADAL" clId="{EC383793-85F4-4460-93F7-CA245DB705D4}" dt="2024-02-07T19:27:01.100" v="4054" actId="20577"/>
          <ac:spMkLst>
            <pc:docMk/>
            <pc:sldMk cId="2119862745" sldId="338"/>
            <ac:spMk id="38" creationId="{61A9CB8C-A35F-B99E-B180-CAF2A5C76268}"/>
          </ac:spMkLst>
        </pc:spChg>
        <pc:spChg chg="add mod">
          <ac:chgData name="Ali, Syed Waqqas" userId="1b3a5f44-9498-4738-8c4e-8127257d744d" providerId="ADAL" clId="{EC383793-85F4-4460-93F7-CA245DB705D4}" dt="2024-02-07T19:27:29.857" v="4083" actId="1076"/>
          <ac:spMkLst>
            <pc:docMk/>
            <pc:sldMk cId="2119862745" sldId="338"/>
            <ac:spMk id="39" creationId="{F8B47867-7D25-B131-8B5C-22A4D91451CA}"/>
          </ac:spMkLst>
        </pc:spChg>
        <pc:spChg chg="add mod">
          <ac:chgData name="Ali, Syed Waqqas" userId="1b3a5f44-9498-4738-8c4e-8127257d744d" providerId="ADAL" clId="{EC383793-85F4-4460-93F7-CA245DB705D4}" dt="2024-02-07T19:27:27.520" v="4082" actId="1076"/>
          <ac:spMkLst>
            <pc:docMk/>
            <pc:sldMk cId="2119862745" sldId="338"/>
            <ac:spMk id="40" creationId="{7579B45D-9D0A-4AB9-91CF-294C4687090A}"/>
          </ac:spMkLst>
        </pc:spChg>
        <pc:spChg chg="add mod">
          <ac:chgData name="Ali, Syed Waqqas" userId="1b3a5f44-9498-4738-8c4e-8127257d744d" providerId="ADAL" clId="{EC383793-85F4-4460-93F7-CA245DB705D4}" dt="2024-02-07T19:27:27.520" v="4082" actId="1076"/>
          <ac:spMkLst>
            <pc:docMk/>
            <pc:sldMk cId="2119862745" sldId="338"/>
            <ac:spMk id="42" creationId="{05EA1277-0F1D-5A8B-5580-A124B5B39682}"/>
          </ac:spMkLst>
        </pc:spChg>
        <pc:spChg chg="del mod">
          <ac:chgData name="Ali, Syed Waqqas" userId="1b3a5f44-9498-4738-8c4e-8127257d744d" providerId="ADAL" clId="{EC383793-85F4-4460-93F7-CA245DB705D4}" dt="2024-02-07T19:29:51.868" v="4119" actId="478"/>
          <ac:spMkLst>
            <pc:docMk/>
            <pc:sldMk cId="2119862745" sldId="338"/>
            <ac:spMk id="52" creationId="{9099C299-F256-BE74-A323-A72DC0B71D3C}"/>
          </ac:spMkLst>
        </pc:spChg>
        <pc:spChg chg="del mod">
          <ac:chgData name="Ali, Syed Waqqas" userId="1b3a5f44-9498-4738-8c4e-8127257d744d" providerId="ADAL" clId="{EC383793-85F4-4460-93F7-CA245DB705D4}" dt="2024-02-07T19:29:57.763" v="4123" actId="478"/>
          <ac:spMkLst>
            <pc:docMk/>
            <pc:sldMk cId="2119862745" sldId="338"/>
            <ac:spMk id="53" creationId="{AFD76E8A-4C13-D650-EA4F-2EAAFC6DF1F7}"/>
          </ac:spMkLst>
        </pc:spChg>
        <pc:spChg chg="del mod">
          <ac:chgData name="Ali, Syed Waqqas" userId="1b3a5f44-9498-4738-8c4e-8127257d744d" providerId="ADAL" clId="{EC383793-85F4-4460-93F7-CA245DB705D4}" dt="2024-02-07T19:29:57.763" v="4123" actId="478"/>
          <ac:spMkLst>
            <pc:docMk/>
            <pc:sldMk cId="2119862745" sldId="338"/>
            <ac:spMk id="54" creationId="{9CB2F004-30FB-14A5-3F61-E878BA6CC971}"/>
          </ac:spMkLst>
        </pc:spChg>
        <pc:spChg chg="del mod">
          <ac:chgData name="Ali, Syed Waqqas" userId="1b3a5f44-9498-4738-8c4e-8127257d744d" providerId="ADAL" clId="{EC383793-85F4-4460-93F7-CA245DB705D4}" dt="2024-02-07T19:29:57.763" v="4123" actId="478"/>
          <ac:spMkLst>
            <pc:docMk/>
            <pc:sldMk cId="2119862745" sldId="338"/>
            <ac:spMk id="55" creationId="{B922B945-196E-4E1D-CF7A-AFA56740C59B}"/>
          </ac:spMkLst>
        </pc:spChg>
        <pc:spChg chg="add mod">
          <ac:chgData name="Ali, Syed Waqqas" userId="1b3a5f44-9498-4738-8c4e-8127257d744d" providerId="ADAL" clId="{EC383793-85F4-4460-93F7-CA245DB705D4}" dt="2024-02-07T19:28:05.001" v="4100" actId="1076"/>
          <ac:spMkLst>
            <pc:docMk/>
            <pc:sldMk cId="2119862745" sldId="338"/>
            <ac:spMk id="57" creationId="{D452ED42-3339-C696-3C3C-7C129D0C8508}"/>
          </ac:spMkLst>
        </pc:spChg>
        <pc:spChg chg="add mod">
          <ac:chgData name="Ali, Syed Waqqas" userId="1b3a5f44-9498-4738-8c4e-8127257d744d" providerId="ADAL" clId="{EC383793-85F4-4460-93F7-CA245DB705D4}" dt="2024-02-07T19:28:09.345" v="4103"/>
          <ac:spMkLst>
            <pc:docMk/>
            <pc:sldMk cId="2119862745" sldId="338"/>
            <ac:spMk id="58" creationId="{436D06C2-5498-B9CF-9EBE-9786AD3E93C2}"/>
          </ac:spMkLst>
        </pc:spChg>
        <pc:spChg chg="add mod">
          <ac:chgData name="Ali, Syed Waqqas" userId="1b3a5f44-9498-4738-8c4e-8127257d744d" providerId="ADAL" clId="{EC383793-85F4-4460-93F7-CA245DB705D4}" dt="2024-02-07T19:28:09.345" v="4103"/>
          <ac:spMkLst>
            <pc:docMk/>
            <pc:sldMk cId="2119862745" sldId="338"/>
            <ac:spMk id="59" creationId="{5F90F99F-A5D0-3D17-6AA4-789877A4DF8B}"/>
          </ac:spMkLst>
        </pc:spChg>
        <pc:spChg chg="del mod">
          <ac:chgData name="Ali, Syed Waqqas" userId="1b3a5f44-9498-4738-8c4e-8127257d744d" providerId="ADAL" clId="{EC383793-85F4-4460-93F7-CA245DB705D4}" dt="2024-02-07T19:29:56.338" v="4122" actId="478"/>
          <ac:spMkLst>
            <pc:docMk/>
            <pc:sldMk cId="2119862745" sldId="338"/>
            <ac:spMk id="60" creationId="{086A6FEC-96CE-F312-CAEB-A45BABC879EF}"/>
          </ac:spMkLst>
        </pc:spChg>
        <pc:spChg chg="del mod">
          <ac:chgData name="Ali, Syed Waqqas" userId="1b3a5f44-9498-4738-8c4e-8127257d744d" providerId="ADAL" clId="{EC383793-85F4-4460-93F7-CA245DB705D4}" dt="2024-02-07T19:29:56.338" v="4122" actId="478"/>
          <ac:spMkLst>
            <pc:docMk/>
            <pc:sldMk cId="2119862745" sldId="338"/>
            <ac:spMk id="61" creationId="{DF8E385F-8076-5F27-AD30-14E11C977F5E}"/>
          </ac:spMkLst>
        </pc:spChg>
        <pc:spChg chg="del mod">
          <ac:chgData name="Ali, Syed Waqqas" userId="1b3a5f44-9498-4738-8c4e-8127257d744d" providerId="ADAL" clId="{EC383793-85F4-4460-93F7-CA245DB705D4}" dt="2024-02-07T19:29:56.338" v="4122" actId="478"/>
          <ac:spMkLst>
            <pc:docMk/>
            <pc:sldMk cId="2119862745" sldId="338"/>
            <ac:spMk id="62" creationId="{FCC26CA1-BAEB-C418-E2B6-1EB7DCE1478F}"/>
          </ac:spMkLst>
        </pc:spChg>
        <pc:spChg chg="del mod">
          <ac:chgData name="Ali, Syed Waqqas" userId="1b3a5f44-9498-4738-8c4e-8127257d744d" providerId="ADAL" clId="{EC383793-85F4-4460-93F7-CA245DB705D4}" dt="2024-02-07T19:29:56.338" v="4122" actId="478"/>
          <ac:spMkLst>
            <pc:docMk/>
            <pc:sldMk cId="2119862745" sldId="338"/>
            <ac:spMk id="63" creationId="{1BF48B26-F5E4-E4C1-E3C7-15ABBAB5F657}"/>
          </ac:spMkLst>
        </pc:spChg>
        <pc:spChg chg="add mod">
          <ac:chgData name="Ali, Syed Waqqas" userId="1b3a5f44-9498-4738-8c4e-8127257d744d" providerId="ADAL" clId="{EC383793-85F4-4460-93F7-CA245DB705D4}" dt="2024-02-07T19:28:16.138" v="4107" actId="1076"/>
          <ac:spMkLst>
            <pc:docMk/>
            <pc:sldMk cId="2119862745" sldId="338"/>
            <ac:spMk id="65" creationId="{78D9F45E-0D46-FAA5-5EE4-C1DFAB44BA40}"/>
          </ac:spMkLst>
        </pc:spChg>
        <pc:spChg chg="add mod">
          <ac:chgData name="Ali, Syed Waqqas" userId="1b3a5f44-9498-4738-8c4e-8127257d744d" providerId="ADAL" clId="{EC383793-85F4-4460-93F7-CA245DB705D4}" dt="2024-02-07T19:28:16.138" v="4107" actId="1076"/>
          <ac:spMkLst>
            <pc:docMk/>
            <pc:sldMk cId="2119862745" sldId="338"/>
            <ac:spMk id="66" creationId="{9BA4C1A6-01AC-F4DA-AE60-78245600E660}"/>
          </ac:spMkLst>
        </pc:spChg>
        <pc:spChg chg="mod">
          <ac:chgData name="Ali, Syed Waqqas" userId="1b3a5f44-9498-4738-8c4e-8127257d744d" providerId="ADAL" clId="{EC383793-85F4-4460-93F7-CA245DB705D4}" dt="2024-02-07T19:26:29.647" v="4043" actId="1076"/>
          <ac:spMkLst>
            <pc:docMk/>
            <pc:sldMk cId="2119862745" sldId="338"/>
            <ac:spMk id="67" creationId="{9C64F5F9-5B14-64FC-F150-E0796FD927CE}"/>
          </ac:spMkLst>
        </pc:spChg>
        <pc:spChg chg="add mod">
          <ac:chgData name="Ali, Syed Waqqas" userId="1b3a5f44-9498-4738-8c4e-8127257d744d" providerId="ADAL" clId="{EC383793-85F4-4460-93F7-CA245DB705D4}" dt="2024-02-07T19:28:22.096" v="4110" actId="1076"/>
          <ac:spMkLst>
            <pc:docMk/>
            <pc:sldMk cId="2119862745" sldId="338"/>
            <ac:spMk id="68" creationId="{D18BB760-9847-6CE5-D3E5-BC2D938B490D}"/>
          </ac:spMkLst>
        </pc:spChg>
        <pc:spChg chg="del mod">
          <ac:chgData name="Ali, Syed Waqqas" userId="1b3a5f44-9498-4738-8c4e-8127257d744d" providerId="ADAL" clId="{EC383793-85F4-4460-93F7-CA245DB705D4}" dt="2024-02-07T19:24:42.859" v="4003" actId="478"/>
          <ac:spMkLst>
            <pc:docMk/>
            <pc:sldMk cId="2119862745" sldId="338"/>
            <ac:spMk id="85" creationId="{10D53382-F7D9-ED29-CCA3-37BE4E86C491}"/>
          </ac:spMkLst>
        </pc:spChg>
        <pc:cxnChg chg="add mod">
          <ac:chgData name="Ali, Syed Waqqas" userId="1b3a5f44-9498-4738-8c4e-8127257d744d" providerId="ADAL" clId="{EC383793-85F4-4460-93F7-CA245DB705D4}" dt="2024-02-07T19:23:57.274" v="3969" actId="1076"/>
          <ac:cxnSpMkLst>
            <pc:docMk/>
            <pc:sldMk cId="2119862745" sldId="338"/>
            <ac:cxnSpMk id="15" creationId="{0B8421B0-EA32-253D-3DD5-1B2FF546EB2E}"/>
          </ac:cxnSpMkLst>
        </pc:cxnChg>
        <pc:cxnChg chg="add del mod">
          <ac:chgData name="Ali, Syed Waqqas" userId="1b3a5f44-9498-4738-8c4e-8127257d744d" providerId="ADAL" clId="{EC383793-85F4-4460-93F7-CA245DB705D4}" dt="2024-02-07T19:29:47.908" v="4115" actId="478"/>
          <ac:cxnSpMkLst>
            <pc:docMk/>
            <pc:sldMk cId="2119862745" sldId="338"/>
            <ac:cxnSpMk id="23" creationId="{4D2D1833-AEF1-F74B-3398-B3216BED354D}"/>
          </ac:cxnSpMkLst>
        </pc:cxnChg>
        <pc:cxnChg chg="add mod">
          <ac:chgData name="Ali, Syed Waqqas" userId="1b3a5f44-9498-4738-8c4e-8127257d744d" providerId="ADAL" clId="{EC383793-85F4-4460-93F7-CA245DB705D4}" dt="2024-02-07T19:26:55.891" v="4050" actId="14100"/>
          <ac:cxnSpMkLst>
            <pc:docMk/>
            <pc:sldMk cId="2119862745" sldId="338"/>
            <ac:cxnSpMk id="34" creationId="{F00DDA3A-2E02-954C-9AED-47BE966620CE}"/>
          </ac:cxnSpMkLst>
        </pc:cxnChg>
        <pc:cxnChg chg="add mod">
          <ac:chgData name="Ali, Syed Waqqas" userId="1b3a5f44-9498-4738-8c4e-8127257d744d" providerId="ADAL" clId="{EC383793-85F4-4460-93F7-CA245DB705D4}" dt="2024-02-07T19:27:49.725" v="4088" actId="14100"/>
          <ac:cxnSpMkLst>
            <pc:docMk/>
            <pc:sldMk cId="2119862745" sldId="338"/>
            <ac:cxnSpMk id="43" creationId="{412F67C8-2947-9284-0EE7-9D23EB4ACEC1}"/>
          </ac:cxnSpMkLst>
        </pc:cxnChg>
        <pc:cxnChg chg="del mod">
          <ac:chgData name="Ali, Syed Waqqas" userId="1b3a5f44-9498-4738-8c4e-8127257d744d" providerId="ADAL" clId="{EC383793-85F4-4460-93F7-CA245DB705D4}" dt="2024-02-07T19:29:50.081" v="4118" actId="478"/>
          <ac:cxnSpMkLst>
            <pc:docMk/>
            <pc:sldMk cId="2119862745" sldId="338"/>
            <ac:cxnSpMk id="50" creationId="{332E5E37-D044-B0DD-0633-EAEDBAEE13A0}"/>
          </ac:cxnSpMkLst>
        </pc:cxnChg>
        <pc:cxnChg chg="del mod">
          <ac:chgData name="Ali, Syed Waqqas" userId="1b3a5f44-9498-4738-8c4e-8127257d744d" providerId="ADAL" clId="{EC383793-85F4-4460-93F7-CA245DB705D4}" dt="2024-02-07T19:29:49.457" v="4117" actId="478"/>
          <ac:cxnSpMkLst>
            <pc:docMk/>
            <pc:sldMk cId="2119862745" sldId="338"/>
            <ac:cxnSpMk id="56" creationId="{08075400-3D58-FA0E-4406-AF82C1ABFFB7}"/>
          </ac:cxnSpMkLst>
        </pc:cxnChg>
        <pc:cxnChg chg="mod">
          <ac:chgData name="Ali, Syed Waqqas" userId="1b3a5f44-9498-4738-8c4e-8127257d744d" providerId="ADAL" clId="{EC383793-85F4-4460-93F7-CA245DB705D4}" dt="2024-02-07T19:26:32.431" v="4044" actId="14100"/>
          <ac:cxnSpMkLst>
            <pc:docMk/>
            <pc:sldMk cId="2119862745" sldId="338"/>
            <ac:cxnSpMk id="64" creationId="{D2EEE6DA-99EA-6F37-A547-671877D6854B}"/>
          </ac:cxnSpMkLst>
        </pc:cxnChg>
      </pc:sldChg>
      <pc:sldChg chg="addSp delSp modSp del mod">
        <pc:chgData name="Ali, Syed Waqqas" userId="1b3a5f44-9498-4738-8c4e-8127257d744d" providerId="ADAL" clId="{EC383793-85F4-4460-93F7-CA245DB705D4}" dt="2024-02-07T19:28:37.563" v="4111" actId="47"/>
        <pc:sldMkLst>
          <pc:docMk/>
          <pc:sldMk cId="3415501624" sldId="339"/>
        </pc:sldMkLst>
        <pc:spChg chg="add del mod">
          <ac:chgData name="Ali, Syed Waqqas" userId="1b3a5f44-9498-4738-8c4e-8127257d744d" providerId="ADAL" clId="{EC383793-85F4-4460-93F7-CA245DB705D4}" dt="2024-02-07T18:17:49.427" v="1344" actId="21"/>
          <ac:spMkLst>
            <pc:docMk/>
            <pc:sldMk cId="3415501624" sldId="339"/>
            <ac:spMk id="3" creationId="{39CC9749-66CE-EFD3-9E5D-B84BC9A55164}"/>
          </ac:spMkLst>
        </pc:spChg>
        <pc:spChg chg="mod">
          <ac:chgData name="Ali, Syed Waqqas" userId="1b3a5f44-9498-4738-8c4e-8127257d744d" providerId="ADAL" clId="{EC383793-85F4-4460-93F7-CA245DB705D4}" dt="2024-01-31T14:57:26.668" v="156" actId="20577"/>
          <ac:spMkLst>
            <pc:docMk/>
            <pc:sldMk cId="3415501624" sldId="339"/>
            <ac:spMk id="14" creationId="{9AC3FBE3-1588-A01A-B42E-D33CA6CAA186}"/>
          </ac:spMkLst>
        </pc:spChg>
        <pc:spChg chg="mod">
          <ac:chgData name="Ali, Syed Waqqas" userId="1b3a5f44-9498-4738-8c4e-8127257d744d" providerId="ADAL" clId="{EC383793-85F4-4460-93F7-CA245DB705D4}" dt="2024-01-31T14:57:21.568" v="138" actId="20577"/>
          <ac:spMkLst>
            <pc:docMk/>
            <pc:sldMk cId="3415501624" sldId="339"/>
            <ac:spMk id="20" creationId="{CD7173C0-F12D-81AB-EAC2-0FD9AE6605EE}"/>
          </ac:spMkLst>
        </pc:spChg>
      </pc:sldChg>
      <pc:sldChg chg="addSp delSp modSp mod">
        <pc:chgData name="Ali, Syed Waqqas" userId="1b3a5f44-9498-4738-8c4e-8127257d744d" providerId="ADAL" clId="{EC383793-85F4-4460-93F7-CA245DB705D4}" dt="2024-02-08T14:30:37.988" v="20776" actId="207"/>
        <pc:sldMkLst>
          <pc:docMk/>
          <pc:sldMk cId="4227356999" sldId="340"/>
        </pc:sldMkLst>
        <pc:spChg chg="add del mod">
          <ac:chgData name="Ali, Syed Waqqas" userId="1b3a5f44-9498-4738-8c4e-8127257d744d" providerId="ADAL" clId="{EC383793-85F4-4460-93F7-CA245DB705D4}" dt="2024-02-08T14:30:37.988" v="20776" actId="207"/>
          <ac:spMkLst>
            <pc:docMk/>
            <pc:sldMk cId="4227356999" sldId="340"/>
            <ac:spMk id="3" creationId="{B3B2A76D-3F08-9C2B-C3E3-4A25DA409F80}"/>
          </ac:spMkLst>
        </pc:spChg>
        <pc:spChg chg="add del mod">
          <ac:chgData name="Ali, Syed Waqqas" userId="1b3a5f44-9498-4738-8c4e-8127257d744d" providerId="ADAL" clId="{EC383793-85F4-4460-93F7-CA245DB705D4}" dt="2024-02-07T20:15:17.720" v="5017" actId="478"/>
          <ac:spMkLst>
            <pc:docMk/>
            <pc:sldMk cId="4227356999" sldId="340"/>
            <ac:spMk id="10" creationId="{E47BB6B6-10F3-6686-CF4F-BB0086012B6C}"/>
          </ac:spMkLst>
        </pc:spChg>
      </pc:sldChg>
      <pc:sldChg chg="modSp add mod">
        <pc:chgData name="Ali, Syed Waqqas" userId="1b3a5f44-9498-4738-8c4e-8127257d744d" providerId="ADAL" clId="{EC383793-85F4-4460-93F7-CA245DB705D4}" dt="2024-02-07T20:00:29.104" v="4704" actId="20577"/>
        <pc:sldMkLst>
          <pc:docMk/>
          <pc:sldMk cId="342183209" sldId="341"/>
        </pc:sldMkLst>
        <pc:spChg chg="mod">
          <ac:chgData name="Ali, Syed Waqqas" userId="1b3a5f44-9498-4738-8c4e-8127257d744d" providerId="ADAL" clId="{EC383793-85F4-4460-93F7-CA245DB705D4}" dt="2024-02-02T15:00:39.036" v="269" actId="20577"/>
          <ac:spMkLst>
            <pc:docMk/>
            <pc:sldMk cId="342183209" sldId="341"/>
            <ac:spMk id="2" creationId="{0F38800C-8A7D-E150-1D69-4C942110B9A3}"/>
          </ac:spMkLst>
        </pc:spChg>
        <pc:spChg chg="mod">
          <ac:chgData name="Ali, Syed Waqqas" userId="1b3a5f44-9498-4738-8c4e-8127257d744d" providerId="ADAL" clId="{EC383793-85F4-4460-93F7-CA245DB705D4}" dt="2024-02-07T20:00:29.104" v="4704" actId="20577"/>
          <ac:spMkLst>
            <pc:docMk/>
            <pc:sldMk cId="342183209" sldId="341"/>
            <ac:spMk id="3" creationId="{B3B2A76D-3F08-9C2B-C3E3-4A25DA409F80}"/>
          </ac:spMkLst>
        </pc:spChg>
      </pc:sldChg>
      <pc:sldChg chg="addSp modSp add mod">
        <pc:chgData name="Ali, Syed Waqqas" userId="1b3a5f44-9498-4738-8c4e-8127257d744d" providerId="ADAL" clId="{EC383793-85F4-4460-93F7-CA245DB705D4}" dt="2024-02-08T14:26:53.502" v="20771" actId="14100"/>
        <pc:sldMkLst>
          <pc:docMk/>
          <pc:sldMk cId="272001092" sldId="342"/>
        </pc:sldMkLst>
        <pc:spChg chg="mod">
          <ac:chgData name="Ali, Syed Waqqas" userId="1b3a5f44-9498-4738-8c4e-8127257d744d" providerId="ADAL" clId="{EC383793-85F4-4460-93F7-CA245DB705D4}" dt="2024-02-07T18:15:40.612" v="1302" actId="20577"/>
          <ac:spMkLst>
            <pc:docMk/>
            <pc:sldMk cId="272001092" sldId="342"/>
            <ac:spMk id="2" creationId="{0F38800C-8A7D-E150-1D69-4C942110B9A3}"/>
          </ac:spMkLst>
        </pc:spChg>
        <pc:spChg chg="mod">
          <ac:chgData name="Ali, Syed Waqqas" userId="1b3a5f44-9498-4738-8c4e-8127257d744d" providerId="ADAL" clId="{EC383793-85F4-4460-93F7-CA245DB705D4}" dt="2024-02-08T14:25:47.812" v="20765" actId="20577"/>
          <ac:spMkLst>
            <pc:docMk/>
            <pc:sldMk cId="272001092" sldId="342"/>
            <ac:spMk id="3" creationId="{B3B2A76D-3F08-9C2B-C3E3-4A25DA409F80}"/>
          </ac:spMkLst>
        </pc:spChg>
        <pc:picChg chg="add mod">
          <ac:chgData name="Ali, Syed Waqqas" userId="1b3a5f44-9498-4738-8c4e-8127257d744d" providerId="ADAL" clId="{EC383793-85F4-4460-93F7-CA245DB705D4}" dt="2024-02-08T14:24:38.730" v="20760" actId="1076"/>
          <ac:picMkLst>
            <pc:docMk/>
            <pc:sldMk cId="272001092" sldId="342"/>
            <ac:picMk id="10" creationId="{ABEFC98A-C4B8-4C9E-B633-8856D78C379E}"/>
          </ac:picMkLst>
        </pc:picChg>
        <pc:picChg chg="add mod">
          <ac:chgData name="Ali, Syed Waqqas" userId="1b3a5f44-9498-4738-8c4e-8127257d744d" providerId="ADAL" clId="{EC383793-85F4-4460-93F7-CA245DB705D4}" dt="2024-02-08T14:24:41.238" v="20761" actId="1076"/>
          <ac:picMkLst>
            <pc:docMk/>
            <pc:sldMk cId="272001092" sldId="342"/>
            <ac:picMk id="12" creationId="{EDDC372C-8E9E-691B-9E1F-7DF89C9E5AC5}"/>
          </ac:picMkLst>
        </pc:picChg>
        <pc:picChg chg="add mod">
          <ac:chgData name="Ali, Syed Waqqas" userId="1b3a5f44-9498-4738-8c4e-8127257d744d" providerId="ADAL" clId="{EC383793-85F4-4460-93F7-CA245DB705D4}" dt="2024-02-08T14:26:53.502" v="20771" actId="14100"/>
          <ac:picMkLst>
            <pc:docMk/>
            <pc:sldMk cId="272001092" sldId="342"/>
            <ac:picMk id="14" creationId="{32DE703B-D7A3-C089-6206-F898C49DE588}"/>
          </ac:picMkLst>
        </pc:picChg>
      </pc:sldChg>
      <pc:sldChg chg="modSp add del mod">
        <pc:chgData name="Ali, Syed Waqqas" userId="1b3a5f44-9498-4738-8c4e-8127257d744d" providerId="ADAL" clId="{EC383793-85F4-4460-93F7-CA245DB705D4}" dt="2024-02-07T18:15:29.747" v="1279" actId="47"/>
        <pc:sldMkLst>
          <pc:docMk/>
          <pc:sldMk cId="3458093170" sldId="343"/>
        </pc:sldMkLst>
        <pc:spChg chg="mod">
          <ac:chgData name="Ali, Syed Waqqas" userId="1b3a5f44-9498-4738-8c4e-8127257d744d" providerId="ADAL" clId="{EC383793-85F4-4460-93F7-CA245DB705D4}" dt="2024-02-02T15:09:52.064" v="970" actId="20577"/>
          <ac:spMkLst>
            <pc:docMk/>
            <pc:sldMk cId="3458093170" sldId="343"/>
            <ac:spMk id="2" creationId="{0F38800C-8A7D-E150-1D69-4C942110B9A3}"/>
          </ac:spMkLst>
        </pc:spChg>
      </pc:sldChg>
      <pc:sldChg chg="addSp delSp modSp add mod">
        <pc:chgData name="Ali, Syed Waqqas" userId="1b3a5f44-9498-4738-8c4e-8127257d744d" providerId="ADAL" clId="{EC383793-85F4-4460-93F7-CA245DB705D4}" dt="2024-02-07T19:46:14.459" v="4446" actId="1076"/>
        <pc:sldMkLst>
          <pc:docMk/>
          <pc:sldMk cId="3878809455" sldId="343"/>
        </pc:sldMkLst>
        <pc:spChg chg="del">
          <ac:chgData name="Ali, Syed Waqqas" userId="1b3a5f44-9498-4738-8c4e-8127257d744d" providerId="ADAL" clId="{EC383793-85F4-4460-93F7-CA245DB705D4}" dt="2024-02-07T18:20:01.510" v="1383" actId="478"/>
          <ac:spMkLst>
            <pc:docMk/>
            <pc:sldMk cId="3878809455" sldId="343"/>
            <ac:spMk id="2" creationId="{D8D6D1B7-97AD-012E-474A-9D2105DB9A38}"/>
          </ac:spMkLst>
        </pc:spChg>
        <pc:spChg chg="mod">
          <ac:chgData name="Ali, Syed Waqqas" userId="1b3a5f44-9498-4738-8c4e-8127257d744d" providerId="ADAL" clId="{EC383793-85F4-4460-93F7-CA245DB705D4}" dt="2024-02-07T19:31:19.052" v="4139" actId="1076"/>
          <ac:spMkLst>
            <pc:docMk/>
            <pc:sldMk cId="3878809455" sldId="343"/>
            <ac:spMk id="9" creationId="{7783B989-A084-43E5-93D2-8EBBA1FAAEED}"/>
          </ac:spMkLst>
        </pc:spChg>
        <pc:spChg chg="mod">
          <ac:chgData name="Ali, Syed Waqqas" userId="1b3a5f44-9498-4738-8c4e-8127257d744d" providerId="ADAL" clId="{EC383793-85F4-4460-93F7-CA245DB705D4}" dt="2024-02-07T19:31:36.219" v="4147" actId="1076"/>
          <ac:spMkLst>
            <pc:docMk/>
            <pc:sldMk cId="3878809455" sldId="343"/>
            <ac:spMk id="14" creationId="{C1E28067-C9F5-0029-7298-332B203046BF}"/>
          </ac:spMkLst>
        </pc:spChg>
        <pc:spChg chg="mod">
          <ac:chgData name="Ali, Syed Waqqas" userId="1b3a5f44-9498-4738-8c4e-8127257d744d" providerId="ADAL" clId="{EC383793-85F4-4460-93F7-CA245DB705D4}" dt="2024-02-07T18:26:47.181" v="1550" actId="1037"/>
          <ac:spMkLst>
            <pc:docMk/>
            <pc:sldMk cId="3878809455" sldId="343"/>
            <ac:spMk id="20" creationId="{8AE88354-8FAC-F747-D713-E62BD59293EF}"/>
          </ac:spMkLst>
        </pc:spChg>
        <pc:spChg chg="add del mod">
          <ac:chgData name="Ali, Syed Waqqas" userId="1b3a5f44-9498-4738-8c4e-8127257d744d" providerId="ADAL" clId="{EC383793-85F4-4460-93F7-CA245DB705D4}" dt="2024-02-07T18:20:03.869" v="1384" actId="478"/>
          <ac:spMkLst>
            <pc:docMk/>
            <pc:sldMk cId="3878809455" sldId="343"/>
            <ac:spMk id="23" creationId="{6373C343-5B66-8372-5E3F-CC628DC2A7D2}"/>
          </ac:spMkLst>
        </pc:spChg>
        <pc:spChg chg="del mod">
          <ac:chgData name="Ali, Syed Waqqas" userId="1b3a5f44-9498-4738-8c4e-8127257d744d" providerId="ADAL" clId="{EC383793-85F4-4460-93F7-CA245DB705D4}" dt="2024-02-07T18:20:43.298" v="1397" actId="478"/>
          <ac:spMkLst>
            <pc:docMk/>
            <pc:sldMk cId="3878809455" sldId="343"/>
            <ac:spMk id="24" creationId="{A1883553-81E2-EAC1-40B8-3D70689D46CE}"/>
          </ac:spMkLst>
        </pc:spChg>
        <pc:spChg chg="del mod">
          <ac:chgData name="Ali, Syed Waqqas" userId="1b3a5f44-9498-4738-8c4e-8127257d744d" providerId="ADAL" clId="{EC383793-85F4-4460-93F7-CA245DB705D4}" dt="2024-02-07T18:21:34.615" v="1413" actId="478"/>
          <ac:spMkLst>
            <pc:docMk/>
            <pc:sldMk cId="3878809455" sldId="343"/>
            <ac:spMk id="26" creationId="{F5B82782-CC6C-5C1E-97C4-BC425BFBDBB2}"/>
          </ac:spMkLst>
        </pc:spChg>
        <pc:spChg chg="add mod">
          <ac:chgData name="Ali, Syed Waqqas" userId="1b3a5f44-9498-4738-8c4e-8127257d744d" providerId="ADAL" clId="{EC383793-85F4-4460-93F7-CA245DB705D4}" dt="2024-02-07T18:20:31.541" v="1390"/>
          <ac:spMkLst>
            <pc:docMk/>
            <pc:sldMk cId="3878809455" sldId="343"/>
            <ac:spMk id="32" creationId="{4476613C-E183-DBDC-57F2-4B41A68B61F2}"/>
          </ac:spMkLst>
        </pc:spChg>
        <pc:spChg chg="mod">
          <ac:chgData name="Ali, Syed Waqqas" userId="1b3a5f44-9498-4738-8c4e-8127257d744d" providerId="ADAL" clId="{EC383793-85F4-4460-93F7-CA245DB705D4}" dt="2024-02-07T19:36:16.215" v="4243" actId="1076"/>
          <ac:spMkLst>
            <pc:docMk/>
            <pc:sldMk cId="3878809455" sldId="343"/>
            <ac:spMk id="33" creationId="{EE58692B-65C6-EA23-DA3D-C6AE3D2C3971}"/>
          </ac:spMkLst>
        </pc:spChg>
        <pc:spChg chg="add mod">
          <ac:chgData name="Ali, Syed Waqqas" userId="1b3a5f44-9498-4738-8c4e-8127257d744d" providerId="ADAL" clId="{EC383793-85F4-4460-93F7-CA245DB705D4}" dt="2024-02-07T18:20:31.541" v="1390"/>
          <ac:spMkLst>
            <pc:docMk/>
            <pc:sldMk cId="3878809455" sldId="343"/>
            <ac:spMk id="34" creationId="{D2B755BF-1C06-745E-2705-A80AC53B1429}"/>
          </ac:spMkLst>
        </pc:spChg>
        <pc:spChg chg="add mod">
          <ac:chgData name="Ali, Syed Waqqas" userId="1b3a5f44-9498-4738-8c4e-8127257d744d" providerId="ADAL" clId="{EC383793-85F4-4460-93F7-CA245DB705D4}" dt="2024-02-07T18:20:31.541" v="1390"/>
          <ac:spMkLst>
            <pc:docMk/>
            <pc:sldMk cId="3878809455" sldId="343"/>
            <ac:spMk id="35" creationId="{81FCA354-AD14-64EC-F144-588284F2D0CB}"/>
          </ac:spMkLst>
        </pc:spChg>
        <pc:spChg chg="add mod">
          <ac:chgData name="Ali, Syed Waqqas" userId="1b3a5f44-9498-4738-8c4e-8127257d744d" providerId="ADAL" clId="{EC383793-85F4-4460-93F7-CA245DB705D4}" dt="2024-02-07T19:32:34.627" v="4166" actId="1076"/>
          <ac:spMkLst>
            <pc:docMk/>
            <pc:sldMk cId="3878809455" sldId="343"/>
            <ac:spMk id="37" creationId="{8350315C-DCCD-34D3-597D-A023480CBE7B}"/>
          </ac:spMkLst>
        </pc:spChg>
        <pc:spChg chg="add mod">
          <ac:chgData name="Ali, Syed Waqqas" userId="1b3a5f44-9498-4738-8c4e-8127257d744d" providerId="ADAL" clId="{EC383793-85F4-4460-93F7-CA245DB705D4}" dt="2024-02-07T19:32:34.627" v="4166" actId="1076"/>
          <ac:spMkLst>
            <pc:docMk/>
            <pc:sldMk cId="3878809455" sldId="343"/>
            <ac:spMk id="38" creationId="{1FEA7AE7-89B1-69B4-F768-2F1560587C6A}"/>
          </ac:spMkLst>
        </pc:spChg>
        <pc:spChg chg="add del mod">
          <ac:chgData name="Ali, Syed Waqqas" userId="1b3a5f44-9498-4738-8c4e-8127257d744d" providerId="ADAL" clId="{EC383793-85F4-4460-93F7-CA245DB705D4}" dt="2024-02-07T19:41:28.348" v="4350" actId="478"/>
          <ac:spMkLst>
            <pc:docMk/>
            <pc:sldMk cId="3878809455" sldId="343"/>
            <ac:spMk id="39" creationId="{A99F014A-825B-8770-B888-5DCFA3ADFA60}"/>
          </ac:spMkLst>
        </pc:spChg>
        <pc:spChg chg="add mod">
          <ac:chgData name="Ali, Syed Waqqas" userId="1b3a5f44-9498-4738-8c4e-8127257d744d" providerId="ADAL" clId="{EC383793-85F4-4460-93F7-CA245DB705D4}" dt="2024-02-07T18:21:13.465" v="1405" actId="1076"/>
          <ac:spMkLst>
            <pc:docMk/>
            <pc:sldMk cId="3878809455" sldId="343"/>
            <ac:spMk id="40" creationId="{A7596B87-F629-3562-0630-3CD4A9F45A9F}"/>
          </ac:spMkLst>
        </pc:spChg>
        <pc:spChg chg="mod">
          <ac:chgData name="Ali, Syed Waqqas" userId="1b3a5f44-9498-4738-8c4e-8127257d744d" providerId="ADAL" clId="{EC383793-85F4-4460-93F7-CA245DB705D4}" dt="2024-02-07T19:33:20.357" v="4183" actId="1076"/>
          <ac:spMkLst>
            <pc:docMk/>
            <pc:sldMk cId="3878809455" sldId="343"/>
            <ac:spMk id="41" creationId="{D058FAE4-9879-5843-6B6D-5EC6DD7067F7}"/>
          </ac:spMkLst>
        </pc:spChg>
        <pc:spChg chg="add mod">
          <ac:chgData name="Ali, Syed Waqqas" userId="1b3a5f44-9498-4738-8c4e-8127257d744d" providerId="ADAL" clId="{EC383793-85F4-4460-93F7-CA245DB705D4}" dt="2024-02-07T18:21:13.465" v="1405" actId="1076"/>
          <ac:spMkLst>
            <pc:docMk/>
            <pc:sldMk cId="3878809455" sldId="343"/>
            <ac:spMk id="42" creationId="{41B3B737-0513-D5C0-0DCB-13EB3713049C}"/>
          </ac:spMkLst>
        </pc:spChg>
        <pc:spChg chg="add mod">
          <ac:chgData name="Ali, Syed Waqqas" userId="1b3a5f44-9498-4738-8c4e-8127257d744d" providerId="ADAL" clId="{EC383793-85F4-4460-93F7-CA245DB705D4}" dt="2024-02-07T18:21:13.465" v="1405" actId="1076"/>
          <ac:spMkLst>
            <pc:docMk/>
            <pc:sldMk cId="3878809455" sldId="343"/>
            <ac:spMk id="43" creationId="{E3839D78-9C30-7A1D-99E6-666B6532755E}"/>
          </ac:spMkLst>
        </pc:spChg>
        <pc:spChg chg="mod">
          <ac:chgData name="Ali, Syed Waqqas" userId="1b3a5f44-9498-4738-8c4e-8127257d744d" providerId="ADAL" clId="{EC383793-85F4-4460-93F7-CA245DB705D4}" dt="2024-02-07T19:35:47.906" v="4236" actId="1076"/>
          <ac:spMkLst>
            <pc:docMk/>
            <pc:sldMk cId="3878809455" sldId="343"/>
            <ac:spMk id="46" creationId="{F581C121-B5C4-7D35-C62B-A004716A0052}"/>
          </ac:spMkLst>
        </pc:spChg>
        <pc:spChg chg="mod">
          <ac:chgData name="Ali, Syed Waqqas" userId="1b3a5f44-9498-4738-8c4e-8127257d744d" providerId="ADAL" clId="{EC383793-85F4-4460-93F7-CA245DB705D4}" dt="2024-02-07T19:35:55.617" v="4238" actId="1076"/>
          <ac:spMkLst>
            <pc:docMk/>
            <pc:sldMk cId="3878809455" sldId="343"/>
            <ac:spMk id="47" creationId="{DE9C1C68-72D3-3635-D276-47917AFA6A0B}"/>
          </ac:spMkLst>
        </pc:spChg>
        <pc:spChg chg="mod">
          <ac:chgData name="Ali, Syed Waqqas" userId="1b3a5f44-9498-4738-8c4e-8127257d744d" providerId="ADAL" clId="{EC383793-85F4-4460-93F7-CA245DB705D4}" dt="2024-02-07T19:35:55.617" v="4238" actId="1076"/>
          <ac:spMkLst>
            <pc:docMk/>
            <pc:sldMk cId="3878809455" sldId="343"/>
            <ac:spMk id="48" creationId="{99F4A85E-13A9-EE50-53DF-D9F70F67B09F}"/>
          </ac:spMkLst>
        </pc:spChg>
        <pc:spChg chg="mod">
          <ac:chgData name="Ali, Syed Waqqas" userId="1b3a5f44-9498-4738-8c4e-8127257d744d" providerId="ADAL" clId="{EC383793-85F4-4460-93F7-CA245DB705D4}" dt="2024-02-07T19:35:58.555" v="4239" actId="1076"/>
          <ac:spMkLst>
            <pc:docMk/>
            <pc:sldMk cId="3878809455" sldId="343"/>
            <ac:spMk id="49" creationId="{DAF91A21-F77A-C1DA-4B3C-03D155E80684}"/>
          </ac:spMkLst>
        </pc:spChg>
        <pc:spChg chg="add del mod">
          <ac:chgData name="Ali, Syed Waqqas" userId="1b3a5f44-9498-4738-8c4e-8127257d744d" providerId="ADAL" clId="{EC383793-85F4-4460-93F7-CA245DB705D4}" dt="2024-02-07T19:39:21.698" v="4306" actId="1076"/>
          <ac:spMkLst>
            <pc:docMk/>
            <pc:sldMk cId="3878809455" sldId="343"/>
            <ac:spMk id="52" creationId="{C121592C-1AE8-C9BC-6661-43AE0870F689}"/>
          </ac:spMkLst>
        </pc:spChg>
        <pc:spChg chg="mod">
          <ac:chgData name="Ali, Syed Waqqas" userId="1b3a5f44-9498-4738-8c4e-8127257d744d" providerId="ADAL" clId="{EC383793-85F4-4460-93F7-CA245DB705D4}" dt="2024-02-07T19:39:25.613" v="4307" actId="1076"/>
          <ac:spMkLst>
            <pc:docMk/>
            <pc:sldMk cId="3878809455" sldId="343"/>
            <ac:spMk id="53" creationId="{BF2869D2-586C-98AA-3484-2349BA7672DE}"/>
          </ac:spMkLst>
        </pc:spChg>
        <pc:spChg chg="mod">
          <ac:chgData name="Ali, Syed Waqqas" userId="1b3a5f44-9498-4738-8c4e-8127257d744d" providerId="ADAL" clId="{EC383793-85F4-4460-93F7-CA245DB705D4}" dt="2024-02-07T19:39:25.613" v="4307" actId="1076"/>
          <ac:spMkLst>
            <pc:docMk/>
            <pc:sldMk cId="3878809455" sldId="343"/>
            <ac:spMk id="54" creationId="{64473F54-3E65-380A-1413-7EAE2089373D}"/>
          </ac:spMkLst>
        </pc:spChg>
        <pc:spChg chg="mod">
          <ac:chgData name="Ali, Syed Waqqas" userId="1b3a5f44-9498-4738-8c4e-8127257d744d" providerId="ADAL" clId="{EC383793-85F4-4460-93F7-CA245DB705D4}" dt="2024-02-07T19:39:25.613" v="4307" actId="1076"/>
          <ac:spMkLst>
            <pc:docMk/>
            <pc:sldMk cId="3878809455" sldId="343"/>
            <ac:spMk id="55" creationId="{5D56B880-FC98-0C4D-9F97-36E6854CC458}"/>
          </ac:spMkLst>
        </pc:spChg>
        <pc:spChg chg="add mod">
          <ac:chgData name="Ali, Syed Waqqas" userId="1b3a5f44-9498-4738-8c4e-8127257d744d" providerId="ADAL" clId="{EC383793-85F4-4460-93F7-CA245DB705D4}" dt="2024-02-07T18:21:13.465" v="1405" actId="1076"/>
          <ac:spMkLst>
            <pc:docMk/>
            <pc:sldMk cId="3878809455" sldId="343"/>
            <ac:spMk id="58" creationId="{65B5AF7C-75B3-024D-D83C-BE90991F702B}"/>
          </ac:spMkLst>
        </pc:spChg>
        <pc:spChg chg="add mod">
          <ac:chgData name="Ali, Syed Waqqas" userId="1b3a5f44-9498-4738-8c4e-8127257d744d" providerId="ADAL" clId="{EC383793-85F4-4460-93F7-CA245DB705D4}" dt="2024-02-07T18:21:13.465" v="1405" actId="1076"/>
          <ac:spMkLst>
            <pc:docMk/>
            <pc:sldMk cId="3878809455" sldId="343"/>
            <ac:spMk id="59" creationId="{D5C66ED3-AE47-7686-88EF-2A4F383E62B3}"/>
          </ac:spMkLst>
        </pc:spChg>
        <pc:spChg chg="del mod">
          <ac:chgData name="Ali, Syed Waqqas" userId="1b3a5f44-9498-4738-8c4e-8127257d744d" providerId="ADAL" clId="{EC383793-85F4-4460-93F7-CA245DB705D4}" dt="2024-02-07T19:33:31.941" v="4185" actId="478"/>
          <ac:spMkLst>
            <pc:docMk/>
            <pc:sldMk cId="3878809455" sldId="343"/>
            <ac:spMk id="60" creationId="{1599A00D-132B-A529-0BED-D1C18F37F3F8}"/>
          </ac:spMkLst>
        </pc:spChg>
        <pc:spChg chg="mod">
          <ac:chgData name="Ali, Syed Waqqas" userId="1b3a5f44-9498-4738-8c4e-8127257d744d" providerId="ADAL" clId="{EC383793-85F4-4460-93F7-CA245DB705D4}" dt="2024-02-07T19:34:53.163" v="4215" actId="1076"/>
          <ac:spMkLst>
            <pc:docMk/>
            <pc:sldMk cId="3878809455" sldId="343"/>
            <ac:spMk id="61" creationId="{366A11FF-3546-2CB4-449A-18502DBC20F6}"/>
          </ac:spMkLst>
        </pc:spChg>
        <pc:spChg chg="mod">
          <ac:chgData name="Ali, Syed Waqqas" userId="1b3a5f44-9498-4738-8c4e-8127257d744d" providerId="ADAL" clId="{EC383793-85F4-4460-93F7-CA245DB705D4}" dt="2024-02-07T19:34:53.163" v="4215" actId="1076"/>
          <ac:spMkLst>
            <pc:docMk/>
            <pc:sldMk cId="3878809455" sldId="343"/>
            <ac:spMk id="62" creationId="{B128439E-5331-0613-9AC1-DA4286A3A6C6}"/>
          </ac:spMkLst>
        </pc:spChg>
        <pc:spChg chg="del mod">
          <ac:chgData name="Ali, Syed Waqqas" userId="1b3a5f44-9498-4738-8c4e-8127257d744d" providerId="ADAL" clId="{EC383793-85F4-4460-93F7-CA245DB705D4}" dt="2024-02-07T19:33:32.626" v="4186" actId="478"/>
          <ac:spMkLst>
            <pc:docMk/>
            <pc:sldMk cId="3878809455" sldId="343"/>
            <ac:spMk id="63" creationId="{92EAAF1D-EEFB-BCDD-1F4D-69139AD72FB8}"/>
          </ac:spMkLst>
        </pc:spChg>
        <pc:spChg chg="add mod">
          <ac:chgData name="Ali, Syed Waqqas" userId="1b3a5f44-9498-4738-8c4e-8127257d744d" providerId="ADAL" clId="{EC383793-85F4-4460-93F7-CA245DB705D4}" dt="2024-02-07T18:21:13.465" v="1405" actId="1076"/>
          <ac:spMkLst>
            <pc:docMk/>
            <pc:sldMk cId="3878809455" sldId="343"/>
            <ac:spMk id="65" creationId="{0A3DFBC9-3AAC-9981-0F81-BB23A423EB04}"/>
          </ac:spMkLst>
        </pc:spChg>
        <pc:spChg chg="add mod">
          <ac:chgData name="Ali, Syed Waqqas" userId="1b3a5f44-9498-4738-8c4e-8127257d744d" providerId="ADAL" clId="{EC383793-85F4-4460-93F7-CA245DB705D4}" dt="2024-02-07T19:30:44.935" v="4129" actId="14100"/>
          <ac:spMkLst>
            <pc:docMk/>
            <pc:sldMk cId="3878809455" sldId="343"/>
            <ac:spMk id="66" creationId="{F5C0AFAB-4C14-EC84-E916-D9CF557A617D}"/>
          </ac:spMkLst>
        </pc:spChg>
        <pc:spChg chg="mod">
          <ac:chgData name="Ali, Syed Waqqas" userId="1b3a5f44-9498-4738-8c4e-8127257d744d" providerId="ADAL" clId="{EC383793-85F4-4460-93F7-CA245DB705D4}" dt="2024-02-07T19:38:02.298" v="4278" actId="1076"/>
          <ac:spMkLst>
            <pc:docMk/>
            <pc:sldMk cId="3878809455" sldId="343"/>
            <ac:spMk id="67" creationId="{0180FF7D-646C-D668-4C60-DBAA444EB2DF}"/>
          </ac:spMkLst>
        </pc:spChg>
        <pc:spChg chg="mod">
          <ac:chgData name="Ali, Syed Waqqas" userId="1b3a5f44-9498-4738-8c4e-8127257d744d" providerId="ADAL" clId="{EC383793-85F4-4460-93F7-CA245DB705D4}" dt="2024-02-07T19:37:57.924" v="4277" actId="1076"/>
          <ac:spMkLst>
            <pc:docMk/>
            <pc:sldMk cId="3878809455" sldId="343"/>
            <ac:spMk id="68" creationId="{70389685-2B81-F2D1-222D-B5CFF4CB9144}"/>
          </ac:spMkLst>
        </pc:spChg>
        <pc:spChg chg="add del mod">
          <ac:chgData name="Ali, Syed Waqqas" userId="1b3a5f44-9498-4738-8c4e-8127257d744d" providerId="ADAL" clId="{EC383793-85F4-4460-93F7-CA245DB705D4}" dt="2024-02-07T18:22:20.667" v="1427" actId="478"/>
          <ac:spMkLst>
            <pc:docMk/>
            <pc:sldMk cId="3878809455" sldId="343"/>
            <ac:spMk id="70" creationId="{AC78E278-142A-4F3D-8681-58C64A596803}"/>
          </ac:spMkLst>
        </pc:spChg>
        <pc:spChg chg="add mod ord">
          <ac:chgData name="Ali, Syed Waqqas" userId="1b3a5f44-9498-4738-8c4e-8127257d744d" providerId="ADAL" clId="{EC383793-85F4-4460-93F7-CA245DB705D4}" dt="2024-02-07T18:26:47.181" v="1550" actId="1037"/>
          <ac:spMkLst>
            <pc:docMk/>
            <pc:sldMk cId="3878809455" sldId="343"/>
            <ac:spMk id="71" creationId="{02D73733-543C-3740-7184-58719122F4A9}"/>
          </ac:spMkLst>
        </pc:spChg>
        <pc:spChg chg="del mod">
          <ac:chgData name="Ali, Syed Waqqas" userId="1b3a5f44-9498-4738-8c4e-8127257d744d" providerId="ADAL" clId="{EC383793-85F4-4460-93F7-CA245DB705D4}" dt="2024-02-07T19:43:36.428" v="4387" actId="478"/>
          <ac:spMkLst>
            <pc:docMk/>
            <pc:sldMk cId="3878809455" sldId="343"/>
            <ac:spMk id="73" creationId="{98F56988-E1C9-47AB-F4E6-EE7730C6A495}"/>
          </ac:spMkLst>
        </pc:spChg>
        <pc:spChg chg="del mod">
          <ac:chgData name="Ali, Syed Waqqas" userId="1b3a5f44-9498-4738-8c4e-8127257d744d" providerId="ADAL" clId="{EC383793-85F4-4460-93F7-CA245DB705D4}" dt="2024-02-07T19:39:08.843" v="4302" actId="478"/>
          <ac:spMkLst>
            <pc:docMk/>
            <pc:sldMk cId="3878809455" sldId="343"/>
            <ac:spMk id="74" creationId="{AE185A20-3776-77D7-7E3B-72F92A8C28FB}"/>
          </ac:spMkLst>
        </pc:spChg>
        <pc:spChg chg="mod">
          <ac:chgData name="Ali, Syed Waqqas" userId="1b3a5f44-9498-4738-8c4e-8127257d744d" providerId="ADAL" clId="{EC383793-85F4-4460-93F7-CA245DB705D4}" dt="2024-02-07T19:38:48.504" v="4294" actId="1076"/>
          <ac:spMkLst>
            <pc:docMk/>
            <pc:sldMk cId="3878809455" sldId="343"/>
            <ac:spMk id="77" creationId="{382BEF88-7F4B-4163-AB2B-36B37658D216}"/>
          </ac:spMkLst>
        </pc:spChg>
        <pc:spChg chg="mod">
          <ac:chgData name="Ali, Syed Waqqas" userId="1b3a5f44-9498-4738-8c4e-8127257d744d" providerId="ADAL" clId="{EC383793-85F4-4460-93F7-CA245DB705D4}" dt="2024-02-07T19:39:56.001" v="4316" actId="1076"/>
          <ac:spMkLst>
            <pc:docMk/>
            <pc:sldMk cId="3878809455" sldId="343"/>
            <ac:spMk id="78" creationId="{23AC4CE3-81E2-1869-686B-43229C7F6F61}"/>
          </ac:spMkLst>
        </pc:spChg>
        <pc:spChg chg="mod">
          <ac:chgData name="Ali, Syed Waqqas" userId="1b3a5f44-9498-4738-8c4e-8127257d744d" providerId="ADAL" clId="{EC383793-85F4-4460-93F7-CA245DB705D4}" dt="2024-02-07T19:39:56.001" v="4316" actId="1076"/>
          <ac:spMkLst>
            <pc:docMk/>
            <pc:sldMk cId="3878809455" sldId="343"/>
            <ac:spMk id="79" creationId="{367B0BE0-7275-4008-0A39-C88D06CD8531}"/>
          </ac:spMkLst>
        </pc:spChg>
        <pc:spChg chg="add mod">
          <ac:chgData name="Ali, Syed Waqqas" userId="1b3a5f44-9498-4738-8c4e-8127257d744d" providerId="ADAL" clId="{EC383793-85F4-4460-93F7-CA245DB705D4}" dt="2024-02-07T19:32:16.178" v="4160" actId="1076"/>
          <ac:spMkLst>
            <pc:docMk/>
            <pc:sldMk cId="3878809455" sldId="343"/>
            <ac:spMk id="81" creationId="{2036AD1A-04B7-C4A9-EAB8-97517F0ACD37}"/>
          </ac:spMkLst>
        </pc:spChg>
        <pc:spChg chg="mod">
          <ac:chgData name="Ali, Syed Waqqas" userId="1b3a5f44-9498-4738-8c4e-8127257d744d" providerId="ADAL" clId="{EC383793-85F4-4460-93F7-CA245DB705D4}" dt="2024-02-07T19:35:37.012" v="4234" actId="1076"/>
          <ac:spMkLst>
            <pc:docMk/>
            <pc:sldMk cId="3878809455" sldId="343"/>
            <ac:spMk id="82" creationId="{6568F385-DABA-D038-410D-8FBC610597FC}"/>
          </ac:spMkLst>
        </pc:spChg>
        <pc:spChg chg="mod">
          <ac:chgData name="Ali, Syed Waqqas" userId="1b3a5f44-9498-4738-8c4e-8127257d744d" providerId="ADAL" clId="{EC383793-85F4-4460-93F7-CA245DB705D4}" dt="2024-02-07T19:35:37.012" v="4234" actId="1076"/>
          <ac:spMkLst>
            <pc:docMk/>
            <pc:sldMk cId="3878809455" sldId="343"/>
            <ac:spMk id="83" creationId="{BE9601A1-B043-DD43-21F5-5B20A6661649}"/>
          </ac:spMkLst>
        </pc:spChg>
        <pc:spChg chg="mod">
          <ac:chgData name="Ali, Syed Waqqas" userId="1b3a5f44-9498-4738-8c4e-8127257d744d" providerId="ADAL" clId="{EC383793-85F4-4460-93F7-CA245DB705D4}" dt="2024-02-07T19:35:37.012" v="4234" actId="1076"/>
          <ac:spMkLst>
            <pc:docMk/>
            <pc:sldMk cId="3878809455" sldId="343"/>
            <ac:spMk id="84" creationId="{44092500-2703-A57D-9DBE-55D893BF9999}"/>
          </ac:spMkLst>
        </pc:spChg>
        <pc:spChg chg="add mod">
          <ac:chgData name="Ali, Syed Waqqas" userId="1b3a5f44-9498-4738-8c4e-8127257d744d" providerId="ADAL" clId="{EC383793-85F4-4460-93F7-CA245DB705D4}" dt="2024-02-07T19:32:00.003" v="4153" actId="1076"/>
          <ac:spMkLst>
            <pc:docMk/>
            <pc:sldMk cId="3878809455" sldId="343"/>
            <ac:spMk id="85" creationId="{3B26A557-5C06-F755-6F83-5A93F83A8E1E}"/>
          </ac:spMkLst>
        </pc:spChg>
        <pc:spChg chg="add mod">
          <ac:chgData name="Ali, Syed Waqqas" userId="1b3a5f44-9498-4738-8c4e-8127257d744d" providerId="ADAL" clId="{EC383793-85F4-4460-93F7-CA245DB705D4}" dt="2024-02-07T18:26:47.181" v="1550" actId="1037"/>
          <ac:spMkLst>
            <pc:docMk/>
            <pc:sldMk cId="3878809455" sldId="343"/>
            <ac:spMk id="86" creationId="{5317564F-731A-612D-C8FF-03EE6BF0DA8A}"/>
          </ac:spMkLst>
        </pc:spChg>
        <pc:spChg chg="add mod">
          <ac:chgData name="Ali, Syed Waqqas" userId="1b3a5f44-9498-4738-8c4e-8127257d744d" providerId="ADAL" clId="{EC383793-85F4-4460-93F7-CA245DB705D4}" dt="2024-02-07T19:32:46.668" v="4170" actId="1076"/>
          <ac:spMkLst>
            <pc:docMk/>
            <pc:sldMk cId="3878809455" sldId="343"/>
            <ac:spMk id="87" creationId="{92F52087-97EA-98A6-AEB0-208B0654D165}"/>
          </ac:spMkLst>
        </pc:spChg>
        <pc:spChg chg="add mod">
          <ac:chgData name="Ali, Syed Waqqas" userId="1b3a5f44-9498-4738-8c4e-8127257d744d" providerId="ADAL" clId="{EC383793-85F4-4460-93F7-CA245DB705D4}" dt="2024-02-07T19:32:11.769" v="4158" actId="1076"/>
          <ac:spMkLst>
            <pc:docMk/>
            <pc:sldMk cId="3878809455" sldId="343"/>
            <ac:spMk id="88" creationId="{8B979CBA-56B7-DF23-24B8-854233EA7CD5}"/>
          </ac:spMkLst>
        </pc:spChg>
        <pc:spChg chg="add mod">
          <ac:chgData name="Ali, Syed Waqqas" userId="1b3a5f44-9498-4738-8c4e-8127257d744d" providerId="ADAL" clId="{EC383793-85F4-4460-93F7-CA245DB705D4}" dt="2024-02-07T19:32:24.843" v="4164" actId="1076"/>
          <ac:spMkLst>
            <pc:docMk/>
            <pc:sldMk cId="3878809455" sldId="343"/>
            <ac:spMk id="89" creationId="{2FBE9838-96BE-BEFD-79C6-3B40EC49849B}"/>
          </ac:spMkLst>
        </pc:spChg>
        <pc:spChg chg="add mod">
          <ac:chgData name="Ali, Syed Waqqas" userId="1b3a5f44-9498-4738-8c4e-8127257d744d" providerId="ADAL" clId="{EC383793-85F4-4460-93F7-CA245DB705D4}" dt="2024-02-07T19:30:44.935" v="4129" actId="14100"/>
          <ac:spMkLst>
            <pc:docMk/>
            <pc:sldMk cId="3878809455" sldId="343"/>
            <ac:spMk id="90" creationId="{09C4CFED-671F-614A-BB14-F878051E17AA}"/>
          </ac:spMkLst>
        </pc:spChg>
        <pc:spChg chg="add mod">
          <ac:chgData name="Ali, Syed Waqqas" userId="1b3a5f44-9498-4738-8c4e-8127257d744d" providerId="ADAL" clId="{EC383793-85F4-4460-93F7-CA245DB705D4}" dt="2024-02-07T19:31:48.792" v="4150" actId="1076"/>
          <ac:spMkLst>
            <pc:docMk/>
            <pc:sldMk cId="3878809455" sldId="343"/>
            <ac:spMk id="91" creationId="{E50649E0-8946-D7D2-9958-4A87ED5B6F9B}"/>
          </ac:spMkLst>
        </pc:spChg>
        <pc:spChg chg="add mod">
          <ac:chgData name="Ali, Syed Waqqas" userId="1b3a5f44-9498-4738-8c4e-8127257d744d" providerId="ADAL" clId="{EC383793-85F4-4460-93F7-CA245DB705D4}" dt="2024-02-07T19:32:06.716" v="4156" actId="1076"/>
          <ac:spMkLst>
            <pc:docMk/>
            <pc:sldMk cId="3878809455" sldId="343"/>
            <ac:spMk id="92" creationId="{21348508-A8F4-73CA-853D-C0A89721D787}"/>
          </ac:spMkLst>
        </pc:spChg>
        <pc:spChg chg="add mod">
          <ac:chgData name="Ali, Syed Waqqas" userId="1b3a5f44-9498-4738-8c4e-8127257d744d" providerId="ADAL" clId="{EC383793-85F4-4460-93F7-CA245DB705D4}" dt="2024-02-07T19:32:09.175" v="4157" actId="1036"/>
          <ac:spMkLst>
            <pc:docMk/>
            <pc:sldMk cId="3878809455" sldId="343"/>
            <ac:spMk id="93" creationId="{98671E77-98B4-B7AE-953D-B8013D173A0A}"/>
          </ac:spMkLst>
        </pc:spChg>
        <pc:spChg chg="add mod">
          <ac:chgData name="Ali, Syed Waqqas" userId="1b3a5f44-9498-4738-8c4e-8127257d744d" providerId="ADAL" clId="{EC383793-85F4-4460-93F7-CA245DB705D4}" dt="2024-02-07T19:32:21.384" v="4163" actId="1076"/>
          <ac:spMkLst>
            <pc:docMk/>
            <pc:sldMk cId="3878809455" sldId="343"/>
            <ac:spMk id="94" creationId="{8279BAFA-150B-BD19-5BAA-0083D01ABF8B}"/>
          </ac:spMkLst>
        </pc:spChg>
        <pc:spChg chg="add mod">
          <ac:chgData name="Ali, Syed Waqqas" userId="1b3a5f44-9498-4738-8c4e-8127257d744d" providerId="ADAL" clId="{EC383793-85F4-4460-93F7-CA245DB705D4}" dt="2024-02-07T19:32:21.384" v="4163" actId="1076"/>
          <ac:spMkLst>
            <pc:docMk/>
            <pc:sldMk cId="3878809455" sldId="343"/>
            <ac:spMk id="95" creationId="{452BD0F6-769A-1CEB-668E-123A34626B4D}"/>
          </ac:spMkLst>
        </pc:spChg>
        <pc:spChg chg="add del mod">
          <ac:chgData name="Ali, Syed Waqqas" userId="1b3a5f44-9498-4738-8c4e-8127257d744d" providerId="ADAL" clId="{EC383793-85F4-4460-93F7-CA245DB705D4}" dt="2024-02-07T18:24:32.462" v="1477" actId="478"/>
          <ac:spMkLst>
            <pc:docMk/>
            <pc:sldMk cId="3878809455" sldId="343"/>
            <ac:spMk id="104" creationId="{06AEE7B5-0292-B817-1B6F-0ABC64B5EDC6}"/>
          </ac:spMkLst>
        </pc:spChg>
        <pc:spChg chg="add mod">
          <ac:chgData name="Ali, Syed Waqqas" userId="1b3a5f44-9498-4738-8c4e-8127257d744d" providerId="ADAL" clId="{EC383793-85F4-4460-93F7-CA245DB705D4}" dt="2024-02-07T19:30:30.161" v="4126" actId="571"/>
          <ac:spMkLst>
            <pc:docMk/>
            <pc:sldMk cId="3878809455" sldId="343"/>
            <ac:spMk id="108" creationId="{6C7B97A9-B4CE-5258-BAE7-D741135A336C}"/>
          </ac:spMkLst>
        </pc:spChg>
        <pc:spChg chg="add mod">
          <ac:chgData name="Ali, Syed Waqqas" userId="1b3a5f44-9498-4738-8c4e-8127257d744d" providerId="ADAL" clId="{EC383793-85F4-4460-93F7-CA245DB705D4}" dt="2024-02-07T19:30:30.161" v="4126" actId="571"/>
          <ac:spMkLst>
            <pc:docMk/>
            <pc:sldMk cId="3878809455" sldId="343"/>
            <ac:spMk id="109" creationId="{56B29F64-EBA8-4E34-47F5-4EA0B007FE0F}"/>
          </ac:spMkLst>
        </pc:spChg>
        <pc:spChg chg="add mod">
          <ac:chgData name="Ali, Syed Waqqas" userId="1b3a5f44-9498-4738-8c4e-8127257d744d" providerId="ADAL" clId="{EC383793-85F4-4460-93F7-CA245DB705D4}" dt="2024-02-07T19:30:30.161" v="4126" actId="571"/>
          <ac:spMkLst>
            <pc:docMk/>
            <pc:sldMk cId="3878809455" sldId="343"/>
            <ac:spMk id="110" creationId="{B76A549B-1B5A-47E2-ACCD-9A9A8D081D6D}"/>
          </ac:spMkLst>
        </pc:spChg>
        <pc:spChg chg="add mod">
          <ac:chgData name="Ali, Syed Waqqas" userId="1b3a5f44-9498-4738-8c4e-8127257d744d" providerId="ADAL" clId="{EC383793-85F4-4460-93F7-CA245DB705D4}" dt="2024-02-07T19:30:30.161" v="4126" actId="571"/>
          <ac:spMkLst>
            <pc:docMk/>
            <pc:sldMk cId="3878809455" sldId="343"/>
            <ac:spMk id="111" creationId="{114F6D3F-C963-C856-463C-07E95945636F}"/>
          </ac:spMkLst>
        </pc:spChg>
        <pc:spChg chg="add mod">
          <ac:chgData name="Ali, Syed Waqqas" userId="1b3a5f44-9498-4738-8c4e-8127257d744d" providerId="ADAL" clId="{EC383793-85F4-4460-93F7-CA245DB705D4}" dt="2024-02-07T19:30:30.161" v="4126" actId="571"/>
          <ac:spMkLst>
            <pc:docMk/>
            <pc:sldMk cId="3878809455" sldId="343"/>
            <ac:spMk id="112" creationId="{F7691D95-C36F-24C6-9924-BD33622A6778}"/>
          </ac:spMkLst>
        </pc:spChg>
        <pc:spChg chg="add mod">
          <ac:chgData name="Ali, Syed Waqqas" userId="1b3a5f44-9498-4738-8c4e-8127257d744d" providerId="ADAL" clId="{EC383793-85F4-4460-93F7-CA245DB705D4}" dt="2024-02-07T19:30:30.161" v="4126" actId="571"/>
          <ac:spMkLst>
            <pc:docMk/>
            <pc:sldMk cId="3878809455" sldId="343"/>
            <ac:spMk id="113" creationId="{78B1EAF2-4C59-3C9D-7F5E-6C0D48D823B6}"/>
          </ac:spMkLst>
        </pc:spChg>
        <pc:spChg chg="add mod">
          <ac:chgData name="Ali, Syed Waqqas" userId="1b3a5f44-9498-4738-8c4e-8127257d744d" providerId="ADAL" clId="{EC383793-85F4-4460-93F7-CA245DB705D4}" dt="2024-02-07T19:30:30.161" v="4126" actId="571"/>
          <ac:spMkLst>
            <pc:docMk/>
            <pc:sldMk cId="3878809455" sldId="343"/>
            <ac:spMk id="114" creationId="{86FB8B41-6EBE-EDF1-CDB5-670C8CF19E1A}"/>
          </ac:spMkLst>
        </pc:spChg>
        <pc:spChg chg="add mod">
          <ac:chgData name="Ali, Syed Waqqas" userId="1b3a5f44-9498-4738-8c4e-8127257d744d" providerId="ADAL" clId="{EC383793-85F4-4460-93F7-CA245DB705D4}" dt="2024-02-07T19:30:30.161" v="4126" actId="571"/>
          <ac:spMkLst>
            <pc:docMk/>
            <pc:sldMk cId="3878809455" sldId="343"/>
            <ac:spMk id="115" creationId="{84AD8B17-D8B1-FA1A-D7E7-A271EC09E047}"/>
          </ac:spMkLst>
        </pc:spChg>
        <pc:spChg chg="add mod">
          <ac:chgData name="Ali, Syed Waqqas" userId="1b3a5f44-9498-4738-8c4e-8127257d744d" providerId="ADAL" clId="{EC383793-85F4-4460-93F7-CA245DB705D4}" dt="2024-02-07T19:30:30.161" v="4126" actId="571"/>
          <ac:spMkLst>
            <pc:docMk/>
            <pc:sldMk cId="3878809455" sldId="343"/>
            <ac:spMk id="116" creationId="{397EE47E-BF0F-640E-9199-050188473ACE}"/>
          </ac:spMkLst>
        </pc:spChg>
        <pc:spChg chg="add mod">
          <ac:chgData name="Ali, Syed Waqqas" userId="1b3a5f44-9498-4738-8c4e-8127257d744d" providerId="ADAL" clId="{EC383793-85F4-4460-93F7-CA245DB705D4}" dt="2024-02-07T19:30:30.161" v="4126" actId="571"/>
          <ac:spMkLst>
            <pc:docMk/>
            <pc:sldMk cId="3878809455" sldId="343"/>
            <ac:spMk id="117" creationId="{72FD0703-E73F-1CE5-D7A1-776EF40D4E65}"/>
          </ac:spMkLst>
        </pc:spChg>
        <pc:spChg chg="add mod">
          <ac:chgData name="Ali, Syed Waqqas" userId="1b3a5f44-9498-4738-8c4e-8127257d744d" providerId="ADAL" clId="{EC383793-85F4-4460-93F7-CA245DB705D4}" dt="2024-02-07T19:30:30.161" v="4126" actId="571"/>
          <ac:spMkLst>
            <pc:docMk/>
            <pc:sldMk cId="3878809455" sldId="343"/>
            <ac:spMk id="118" creationId="{851925B2-72F4-E4A7-13FD-F2A6D60EE211}"/>
          </ac:spMkLst>
        </pc:spChg>
        <pc:spChg chg="add mod">
          <ac:chgData name="Ali, Syed Waqqas" userId="1b3a5f44-9498-4738-8c4e-8127257d744d" providerId="ADAL" clId="{EC383793-85F4-4460-93F7-CA245DB705D4}" dt="2024-02-07T19:30:30.161" v="4126" actId="571"/>
          <ac:spMkLst>
            <pc:docMk/>
            <pc:sldMk cId="3878809455" sldId="343"/>
            <ac:spMk id="119" creationId="{4D71F5DC-1839-B5DC-17C3-8BF3D9A89CEE}"/>
          </ac:spMkLst>
        </pc:spChg>
        <pc:spChg chg="add mod">
          <ac:chgData name="Ali, Syed Waqqas" userId="1b3a5f44-9498-4738-8c4e-8127257d744d" providerId="ADAL" clId="{EC383793-85F4-4460-93F7-CA245DB705D4}" dt="2024-02-07T19:30:30.161" v="4126" actId="571"/>
          <ac:spMkLst>
            <pc:docMk/>
            <pc:sldMk cId="3878809455" sldId="343"/>
            <ac:spMk id="120" creationId="{BA0CD525-D99A-F909-1DEB-7668A43A6DD7}"/>
          </ac:spMkLst>
        </pc:spChg>
        <pc:spChg chg="add mod">
          <ac:chgData name="Ali, Syed Waqqas" userId="1b3a5f44-9498-4738-8c4e-8127257d744d" providerId="ADAL" clId="{EC383793-85F4-4460-93F7-CA245DB705D4}" dt="2024-02-07T19:30:30.161" v="4126" actId="571"/>
          <ac:spMkLst>
            <pc:docMk/>
            <pc:sldMk cId="3878809455" sldId="343"/>
            <ac:spMk id="121" creationId="{57C37F76-BA44-99EE-9F67-6D98452AF338}"/>
          </ac:spMkLst>
        </pc:spChg>
        <pc:spChg chg="add mod">
          <ac:chgData name="Ali, Syed Waqqas" userId="1b3a5f44-9498-4738-8c4e-8127257d744d" providerId="ADAL" clId="{EC383793-85F4-4460-93F7-CA245DB705D4}" dt="2024-02-07T19:30:30.161" v="4126" actId="571"/>
          <ac:spMkLst>
            <pc:docMk/>
            <pc:sldMk cId="3878809455" sldId="343"/>
            <ac:spMk id="122" creationId="{83ABF95D-3337-15D1-866C-DE966FDF2FC5}"/>
          </ac:spMkLst>
        </pc:spChg>
        <pc:spChg chg="add mod">
          <ac:chgData name="Ali, Syed Waqqas" userId="1b3a5f44-9498-4738-8c4e-8127257d744d" providerId="ADAL" clId="{EC383793-85F4-4460-93F7-CA245DB705D4}" dt="2024-02-07T19:30:30.161" v="4126" actId="571"/>
          <ac:spMkLst>
            <pc:docMk/>
            <pc:sldMk cId="3878809455" sldId="343"/>
            <ac:spMk id="123" creationId="{C811A521-568C-CE61-82FB-5B8DEF2F5A76}"/>
          </ac:spMkLst>
        </pc:spChg>
        <pc:spChg chg="add mod">
          <ac:chgData name="Ali, Syed Waqqas" userId="1b3a5f44-9498-4738-8c4e-8127257d744d" providerId="ADAL" clId="{EC383793-85F4-4460-93F7-CA245DB705D4}" dt="2024-02-07T19:30:30.161" v="4126" actId="571"/>
          <ac:spMkLst>
            <pc:docMk/>
            <pc:sldMk cId="3878809455" sldId="343"/>
            <ac:spMk id="124" creationId="{5254A28C-AF1D-5791-8967-621B98EFE6F0}"/>
          </ac:spMkLst>
        </pc:spChg>
        <pc:spChg chg="add mod">
          <ac:chgData name="Ali, Syed Waqqas" userId="1b3a5f44-9498-4738-8c4e-8127257d744d" providerId="ADAL" clId="{EC383793-85F4-4460-93F7-CA245DB705D4}" dt="2024-02-07T19:30:30.161" v="4126" actId="571"/>
          <ac:spMkLst>
            <pc:docMk/>
            <pc:sldMk cId="3878809455" sldId="343"/>
            <ac:spMk id="125" creationId="{FBFEE2DC-6411-D51E-4B79-AA4BCC4B53ED}"/>
          </ac:spMkLst>
        </pc:spChg>
        <pc:spChg chg="add mod">
          <ac:chgData name="Ali, Syed Waqqas" userId="1b3a5f44-9498-4738-8c4e-8127257d744d" providerId="ADAL" clId="{EC383793-85F4-4460-93F7-CA245DB705D4}" dt="2024-02-07T19:30:36.112" v="4128" actId="571"/>
          <ac:spMkLst>
            <pc:docMk/>
            <pc:sldMk cId="3878809455" sldId="343"/>
            <ac:spMk id="127" creationId="{C362E418-51DE-8E9F-46AE-FFD12B29F157}"/>
          </ac:spMkLst>
        </pc:spChg>
        <pc:spChg chg="add mod">
          <ac:chgData name="Ali, Syed Waqqas" userId="1b3a5f44-9498-4738-8c4e-8127257d744d" providerId="ADAL" clId="{EC383793-85F4-4460-93F7-CA245DB705D4}" dt="2024-02-07T19:30:36.112" v="4128" actId="571"/>
          <ac:spMkLst>
            <pc:docMk/>
            <pc:sldMk cId="3878809455" sldId="343"/>
            <ac:spMk id="128" creationId="{0D8E37B3-CCBF-EF5C-D038-6EDD562692E7}"/>
          </ac:spMkLst>
        </pc:spChg>
        <pc:spChg chg="add mod">
          <ac:chgData name="Ali, Syed Waqqas" userId="1b3a5f44-9498-4738-8c4e-8127257d744d" providerId="ADAL" clId="{EC383793-85F4-4460-93F7-CA245DB705D4}" dt="2024-02-07T19:30:36.112" v="4128" actId="571"/>
          <ac:spMkLst>
            <pc:docMk/>
            <pc:sldMk cId="3878809455" sldId="343"/>
            <ac:spMk id="129" creationId="{E93DD0A8-85C4-8486-1E01-9403C899E747}"/>
          </ac:spMkLst>
        </pc:spChg>
        <pc:spChg chg="add mod">
          <ac:chgData name="Ali, Syed Waqqas" userId="1b3a5f44-9498-4738-8c4e-8127257d744d" providerId="ADAL" clId="{EC383793-85F4-4460-93F7-CA245DB705D4}" dt="2024-02-07T19:30:36.112" v="4128" actId="571"/>
          <ac:spMkLst>
            <pc:docMk/>
            <pc:sldMk cId="3878809455" sldId="343"/>
            <ac:spMk id="130" creationId="{0C027578-F73F-FF30-ADFA-7DA0E65378A9}"/>
          </ac:spMkLst>
        </pc:spChg>
        <pc:spChg chg="add mod">
          <ac:chgData name="Ali, Syed Waqqas" userId="1b3a5f44-9498-4738-8c4e-8127257d744d" providerId="ADAL" clId="{EC383793-85F4-4460-93F7-CA245DB705D4}" dt="2024-02-07T19:30:36.112" v="4128" actId="571"/>
          <ac:spMkLst>
            <pc:docMk/>
            <pc:sldMk cId="3878809455" sldId="343"/>
            <ac:spMk id="131" creationId="{D183D62B-4F35-8889-7218-66DA20990301}"/>
          </ac:spMkLst>
        </pc:spChg>
        <pc:spChg chg="add mod">
          <ac:chgData name="Ali, Syed Waqqas" userId="1b3a5f44-9498-4738-8c4e-8127257d744d" providerId="ADAL" clId="{EC383793-85F4-4460-93F7-CA245DB705D4}" dt="2024-02-07T19:30:36.112" v="4128" actId="571"/>
          <ac:spMkLst>
            <pc:docMk/>
            <pc:sldMk cId="3878809455" sldId="343"/>
            <ac:spMk id="132" creationId="{ABB94AEE-BCE2-C74B-595A-4DA0CD8F04BF}"/>
          </ac:spMkLst>
        </pc:spChg>
        <pc:spChg chg="add mod">
          <ac:chgData name="Ali, Syed Waqqas" userId="1b3a5f44-9498-4738-8c4e-8127257d744d" providerId="ADAL" clId="{EC383793-85F4-4460-93F7-CA245DB705D4}" dt="2024-02-07T19:30:36.112" v="4128" actId="571"/>
          <ac:spMkLst>
            <pc:docMk/>
            <pc:sldMk cId="3878809455" sldId="343"/>
            <ac:spMk id="133" creationId="{8E090C17-AA1E-B5EA-5D05-C861E29D4D09}"/>
          </ac:spMkLst>
        </pc:spChg>
        <pc:spChg chg="add mod">
          <ac:chgData name="Ali, Syed Waqqas" userId="1b3a5f44-9498-4738-8c4e-8127257d744d" providerId="ADAL" clId="{EC383793-85F4-4460-93F7-CA245DB705D4}" dt="2024-02-07T19:30:36.112" v="4128" actId="571"/>
          <ac:spMkLst>
            <pc:docMk/>
            <pc:sldMk cId="3878809455" sldId="343"/>
            <ac:spMk id="134" creationId="{A755A2AA-C56E-8BC6-B6F2-E213B993A265}"/>
          </ac:spMkLst>
        </pc:spChg>
        <pc:spChg chg="add mod">
          <ac:chgData name="Ali, Syed Waqqas" userId="1b3a5f44-9498-4738-8c4e-8127257d744d" providerId="ADAL" clId="{EC383793-85F4-4460-93F7-CA245DB705D4}" dt="2024-02-07T19:30:36.112" v="4128" actId="571"/>
          <ac:spMkLst>
            <pc:docMk/>
            <pc:sldMk cId="3878809455" sldId="343"/>
            <ac:spMk id="135" creationId="{ECB0A98F-098E-14CE-A6F6-37FB596DB07E}"/>
          </ac:spMkLst>
        </pc:spChg>
        <pc:spChg chg="add mod">
          <ac:chgData name="Ali, Syed Waqqas" userId="1b3a5f44-9498-4738-8c4e-8127257d744d" providerId="ADAL" clId="{EC383793-85F4-4460-93F7-CA245DB705D4}" dt="2024-02-07T19:30:36.112" v="4128" actId="571"/>
          <ac:spMkLst>
            <pc:docMk/>
            <pc:sldMk cId="3878809455" sldId="343"/>
            <ac:spMk id="136" creationId="{CD6D9763-A929-24B7-908D-4427D4153D5A}"/>
          </ac:spMkLst>
        </pc:spChg>
        <pc:spChg chg="add mod">
          <ac:chgData name="Ali, Syed Waqqas" userId="1b3a5f44-9498-4738-8c4e-8127257d744d" providerId="ADAL" clId="{EC383793-85F4-4460-93F7-CA245DB705D4}" dt="2024-02-07T19:30:36.112" v="4128" actId="571"/>
          <ac:spMkLst>
            <pc:docMk/>
            <pc:sldMk cId="3878809455" sldId="343"/>
            <ac:spMk id="137" creationId="{E95111AD-AC35-0C50-1447-E3C69B0B83A5}"/>
          </ac:spMkLst>
        </pc:spChg>
        <pc:spChg chg="add mod">
          <ac:chgData name="Ali, Syed Waqqas" userId="1b3a5f44-9498-4738-8c4e-8127257d744d" providerId="ADAL" clId="{EC383793-85F4-4460-93F7-CA245DB705D4}" dt="2024-02-07T19:30:36.112" v="4128" actId="571"/>
          <ac:spMkLst>
            <pc:docMk/>
            <pc:sldMk cId="3878809455" sldId="343"/>
            <ac:spMk id="138" creationId="{DE6F303C-3F95-D98A-47E8-ADA9E2A6D00F}"/>
          </ac:spMkLst>
        </pc:spChg>
        <pc:spChg chg="add mod">
          <ac:chgData name="Ali, Syed Waqqas" userId="1b3a5f44-9498-4738-8c4e-8127257d744d" providerId="ADAL" clId="{EC383793-85F4-4460-93F7-CA245DB705D4}" dt="2024-02-07T19:30:36.112" v="4128" actId="571"/>
          <ac:spMkLst>
            <pc:docMk/>
            <pc:sldMk cId="3878809455" sldId="343"/>
            <ac:spMk id="139" creationId="{604B715C-493C-3733-6437-B2070CAB7B36}"/>
          </ac:spMkLst>
        </pc:spChg>
        <pc:spChg chg="add mod">
          <ac:chgData name="Ali, Syed Waqqas" userId="1b3a5f44-9498-4738-8c4e-8127257d744d" providerId="ADAL" clId="{EC383793-85F4-4460-93F7-CA245DB705D4}" dt="2024-02-07T19:30:36.112" v="4128" actId="571"/>
          <ac:spMkLst>
            <pc:docMk/>
            <pc:sldMk cId="3878809455" sldId="343"/>
            <ac:spMk id="140" creationId="{ED8D5913-7FA7-59AC-DEB7-F3EF60F8A8CB}"/>
          </ac:spMkLst>
        </pc:spChg>
        <pc:spChg chg="add mod">
          <ac:chgData name="Ali, Syed Waqqas" userId="1b3a5f44-9498-4738-8c4e-8127257d744d" providerId="ADAL" clId="{EC383793-85F4-4460-93F7-CA245DB705D4}" dt="2024-02-07T19:30:36.112" v="4128" actId="571"/>
          <ac:spMkLst>
            <pc:docMk/>
            <pc:sldMk cId="3878809455" sldId="343"/>
            <ac:spMk id="141" creationId="{EBD83CC4-8B7C-5C99-71CE-A96C5556A577}"/>
          </ac:spMkLst>
        </pc:spChg>
        <pc:spChg chg="add mod">
          <ac:chgData name="Ali, Syed Waqqas" userId="1b3a5f44-9498-4738-8c4e-8127257d744d" providerId="ADAL" clId="{EC383793-85F4-4460-93F7-CA245DB705D4}" dt="2024-02-07T19:30:36.112" v="4128" actId="571"/>
          <ac:spMkLst>
            <pc:docMk/>
            <pc:sldMk cId="3878809455" sldId="343"/>
            <ac:spMk id="142" creationId="{365BFC3C-0F54-4E37-479C-D5A7AF449B55}"/>
          </ac:spMkLst>
        </pc:spChg>
        <pc:spChg chg="add mod">
          <ac:chgData name="Ali, Syed Waqqas" userId="1b3a5f44-9498-4738-8c4e-8127257d744d" providerId="ADAL" clId="{EC383793-85F4-4460-93F7-CA245DB705D4}" dt="2024-02-07T19:30:36.112" v="4128" actId="571"/>
          <ac:spMkLst>
            <pc:docMk/>
            <pc:sldMk cId="3878809455" sldId="343"/>
            <ac:spMk id="143" creationId="{D981727F-E7FE-2CD4-EA5F-7486F80EDE17}"/>
          </ac:spMkLst>
        </pc:spChg>
        <pc:spChg chg="add mod">
          <ac:chgData name="Ali, Syed Waqqas" userId="1b3a5f44-9498-4738-8c4e-8127257d744d" providerId="ADAL" clId="{EC383793-85F4-4460-93F7-CA245DB705D4}" dt="2024-02-07T19:30:36.112" v="4128" actId="571"/>
          <ac:spMkLst>
            <pc:docMk/>
            <pc:sldMk cId="3878809455" sldId="343"/>
            <ac:spMk id="144" creationId="{25309AE5-ABDA-5ACB-35F6-099D97644D94}"/>
          </ac:spMkLst>
        </pc:spChg>
        <pc:spChg chg="add mod">
          <ac:chgData name="Ali, Syed Waqqas" userId="1b3a5f44-9498-4738-8c4e-8127257d744d" providerId="ADAL" clId="{EC383793-85F4-4460-93F7-CA245DB705D4}" dt="2024-02-07T19:30:36.112" v="4128" actId="571"/>
          <ac:spMkLst>
            <pc:docMk/>
            <pc:sldMk cId="3878809455" sldId="343"/>
            <ac:spMk id="145" creationId="{8E6FB00C-C613-5F78-6CCD-5CEDAC217F42}"/>
          </ac:spMkLst>
        </pc:spChg>
        <pc:spChg chg="add mod">
          <ac:chgData name="Ali, Syed Waqqas" userId="1b3a5f44-9498-4738-8c4e-8127257d744d" providerId="ADAL" clId="{EC383793-85F4-4460-93F7-CA245DB705D4}" dt="2024-02-07T19:30:36.112" v="4128" actId="571"/>
          <ac:spMkLst>
            <pc:docMk/>
            <pc:sldMk cId="3878809455" sldId="343"/>
            <ac:spMk id="146" creationId="{F824C089-634B-3BB5-E042-21D8F0225790}"/>
          </ac:spMkLst>
        </pc:spChg>
        <pc:spChg chg="add mod">
          <ac:chgData name="Ali, Syed Waqqas" userId="1b3a5f44-9498-4738-8c4e-8127257d744d" providerId="ADAL" clId="{EC383793-85F4-4460-93F7-CA245DB705D4}" dt="2024-02-07T19:33:15.893" v="4181" actId="1076"/>
          <ac:spMkLst>
            <pc:docMk/>
            <pc:sldMk cId="3878809455" sldId="343"/>
            <ac:spMk id="155" creationId="{C45ED5D0-7851-9C63-2B11-3CD7838CC6AC}"/>
          </ac:spMkLst>
        </pc:spChg>
        <pc:spChg chg="add mod">
          <ac:chgData name="Ali, Syed Waqqas" userId="1b3a5f44-9498-4738-8c4e-8127257d744d" providerId="ADAL" clId="{EC383793-85F4-4460-93F7-CA245DB705D4}" dt="2024-02-07T19:34:27.912" v="4205" actId="1076"/>
          <ac:spMkLst>
            <pc:docMk/>
            <pc:sldMk cId="3878809455" sldId="343"/>
            <ac:spMk id="159" creationId="{6C434B03-89AD-5C56-00A3-65FD5D9D293D}"/>
          </ac:spMkLst>
        </pc:spChg>
        <pc:spChg chg="add mod">
          <ac:chgData name="Ali, Syed Waqqas" userId="1b3a5f44-9498-4738-8c4e-8127257d744d" providerId="ADAL" clId="{EC383793-85F4-4460-93F7-CA245DB705D4}" dt="2024-02-07T19:34:31.143" v="4206" actId="1076"/>
          <ac:spMkLst>
            <pc:docMk/>
            <pc:sldMk cId="3878809455" sldId="343"/>
            <ac:spMk id="160" creationId="{D1F79947-CE88-E786-FFD8-F5F5767BA60A}"/>
          </ac:spMkLst>
        </pc:spChg>
        <pc:spChg chg="add mod">
          <ac:chgData name="Ali, Syed Waqqas" userId="1b3a5f44-9498-4738-8c4e-8127257d744d" providerId="ADAL" clId="{EC383793-85F4-4460-93F7-CA245DB705D4}" dt="2024-02-07T19:34:45.685" v="4214" actId="20577"/>
          <ac:spMkLst>
            <pc:docMk/>
            <pc:sldMk cId="3878809455" sldId="343"/>
            <ac:spMk id="165" creationId="{8C41336C-6EAC-A849-C354-0CBD0F114563}"/>
          </ac:spMkLst>
        </pc:spChg>
        <pc:spChg chg="add mod">
          <ac:chgData name="Ali, Syed Waqqas" userId="1b3a5f44-9498-4738-8c4e-8127257d744d" providerId="ADAL" clId="{EC383793-85F4-4460-93F7-CA245DB705D4}" dt="2024-02-07T19:35:04.256" v="4224" actId="1076"/>
          <ac:spMkLst>
            <pc:docMk/>
            <pc:sldMk cId="3878809455" sldId="343"/>
            <ac:spMk id="166" creationId="{B2D68E8F-1318-6CBE-557C-EF58B8274414}"/>
          </ac:spMkLst>
        </pc:spChg>
        <pc:spChg chg="add mod">
          <ac:chgData name="Ali, Syed Waqqas" userId="1b3a5f44-9498-4738-8c4e-8127257d744d" providerId="ADAL" clId="{EC383793-85F4-4460-93F7-CA245DB705D4}" dt="2024-02-07T19:35:28.893" v="4233" actId="1076"/>
          <ac:spMkLst>
            <pc:docMk/>
            <pc:sldMk cId="3878809455" sldId="343"/>
            <ac:spMk id="169" creationId="{8DE5A443-7416-A71E-E554-AD336C035270}"/>
          </ac:spMkLst>
        </pc:spChg>
        <pc:spChg chg="add mod">
          <ac:chgData name="Ali, Syed Waqqas" userId="1b3a5f44-9498-4738-8c4e-8127257d744d" providerId="ADAL" clId="{EC383793-85F4-4460-93F7-CA245DB705D4}" dt="2024-02-07T19:46:14.459" v="4446" actId="1076"/>
          <ac:spMkLst>
            <pc:docMk/>
            <pc:sldMk cId="3878809455" sldId="343"/>
            <ac:spMk id="171" creationId="{CD7C57DC-C228-D272-6B41-A51263AA8920}"/>
          </ac:spMkLst>
        </pc:spChg>
        <pc:spChg chg="add mod">
          <ac:chgData name="Ali, Syed Waqqas" userId="1b3a5f44-9498-4738-8c4e-8127257d744d" providerId="ADAL" clId="{EC383793-85F4-4460-93F7-CA245DB705D4}" dt="2024-02-07T19:37:01.701" v="4253" actId="1076"/>
          <ac:spMkLst>
            <pc:docMk/>
            <pc:sldMk cId="3878809455" sldId="343"/>
            <ac:spMk id="172" creationId="{9E2E94BC-5AD6-5FCF-AADA-DED2EB11FD51}"/>
          </ac:spMkLst>
        </pc:spChg>
        <pc:spChg chg="add mod">
          <ac:chgData name="Ali, Syed Waqqas" userId="1b3a5f44-9498-4738-8c4e-8127257d744d" providerId="ADAL" clId="{EC383793-85F4-4460-93F7-CA245DB705D4}" dt="2024-02-07T19:37:38.481" v="4272" actId="1076"/>
          <ac:spMkLst>
            <pc:docMk/>
            <pc:sldMk cId="3878809455" sldId="343"/>
            <ac:spMk id="173" creationId="{99D77B2C-B8D6-624B-F68C-309A2E89CBE6}"/>
          </ac:spMkLst>
        </pc:spChg>
        <pc:spChg chg="add mod">
          <ac:chgData name="Ali, Syed Waqqas" userId="1b3a5f44-9498-4738-8c4e-8127257d744d" providerId="ADAL" clId="{EC383793-85F4-4460-93F7-CA245DB705D4}" dt="2024-02-07T19:38:25.744" v="4287"/>
          <ac:spMkLst>
            <pc:docMk/>
            <pc:sldMk cId="3878809455" sldId="343"/>
            <ac:spMk id="178" creationId="{24434A30-9D42-4DDF-B3B9-F2E447A1F42B}"/>
          </ac:spMkLst>
        </pc:spChg>
        <pc:spChg chg="add mod">
          <ac:chgData name="Ali, Syed Waqqas" userId="1b3a5f44-9498-4738-8c4e-8127257d744d" providerId="ADAL" clId="{EC383793-85F4-4460-93F7-CA245DB705D4}" dt="2024-02-07T19:38:25.744" v="4287"/>
          <ac:spMkLst>
            <pc:docMk/>
            <pc:sldMk cId="3878809455" sldId="343"/>
            <ac:spMk id="179" creationId="{076B9D2D-0DE6-0594-E6B5-9E457A0E8D27}"/>
          </ac:spMkLst>
        </pc:spChg>
        <pc:spChg chg="add del mod">
          <ac:chgData name="Ali, Syed Waqqas" userId="1b3a5f44-9498-4738-8c4e-8127257d744d" providerId="ADAL" clId="{EC383793-85F4-4460-93F7-CA245DB705D4}" dt="2024-02-07T19:43:35.853" v="4386" actId="478"/>
          <ac:spMkLst>
            <pc:docMk/>
            <pc:sldMk cId="3878809455" sldId="343"/>
            <ac:spMk id="180" creationId="{37A685D5-E189-5CED-B659-C93967CB3741}"/>
          </ac:spMkLst>
        </pc:spChg>
        <pc:spChg chg="add del mod">
          <ac:chgData name="Ali, Syed Waqqas" userId="1b3a5f44-9498-4738-8c4e-8127257d744d" providerId="ADAL" clId="{EC383793-85F4-4460-93F7-CA245DB705D4}" dt="2024-02-07T19:43:35.255" v="4385" actId="478"/>
          <ac:spMkLst>
            <pc:docMk/>
            <pc:sldMk cId="3878809455" sldId="343"/>
            <ac:spMk id="181" creationId="{352CE719-A521-765A-1B1A-2268396323FD}"/>
          </ac:spMkLst>
        </pc:spChg>
        <pc:spChg chg="add del mod">
          <ac:chgData name="Ali, Syed Waqqas" userId="1b3a5f44-9498-4738-8c4e-8127257d744d" providerId="ADAL" clId="{EC383793-85F4-4460-93F7-CA245DB705D4}" dt="2024-02-07T19:43:38.633" v="4389" actId="478"/>
          <ac:spMkLst>
            <pc:docMk/>
            <pc:sldMk cId="3878809455" sldId="343"/>
            <ac:spMk id="182" creationId="{4947B93D-8CCD-BB99-387B-C67DA42D8186}"/>
          </ac:spMkLst>
        </pc:spChg>
        <pc:spChg chg="add mod">
          <ac:chgData name="Ali, Syed Waqqas" userId="1b3a5f44-9498-4738-8c4e-8127257d744d" providerId="ADAL" clId="{EC383793-85F4-4460-93F7-CA245DB705D4}" dt="2024-02-07T19:38:55.568" v="4296" actId="1076"/>
          <ac:spMkLst>
            <pc:docMk/>
            <pc:sldMk cId="3878809455" sldId="343"/>
            <ac:spMk id="184" creationId="{A4D9ABBB-24B0-A35B-9A08-31B5E59EB78A}"/>
          </ac:spMkLst>
        </pc:spChg>
        <pc:spChg chg="add mod">
          <ac:chgData name="Ali, Syed Waqqas" userId="1b3a5f44-9498-4738-8c4e-8127257d744d" providerId="ADAL" clId="{EC383793-85F4-4460-93F7-CA245DB705D4}" dt="2024-02-07T19:38:55.568" v="4296" actId="1076"/>
          <ac:spMkLst>
            <pc:docMk/>
            <pc:sldMk cId="3878809455" sldId="343"/>
            <ac:spMk id="185" creationId="{671749C5-DA2B-85B6-5A18-34EC3A1E247B}"/>
          </ac:spMkLst>
        </pc:spChg>
        <pc:spChg chg="add mod">
          <ac:chgData name="Ali, Syed Waqqas" userId="1b3a5f44-9498-4738-8c4e-8127257d744d" providerId="ADAL" clId="{EC383793-85F4-4460-93F7-CA245DB705D4}" dt="2024-02-07T19:39:04.168" v="4301" actId="14100"/>
          <ac:spMkLst>
            <pc:docMk/>
            <pc:sldMk cId="3878809455" sldId="343"/>
            <ac:spMk id="186" creationId="{F78646F1-8EF6-DE36-C2CF-5AF76E895B25}"/>
          </ac:spMkLst>
        </pc:spChg>
        <pc:spChg chg="add mod">
          <ac:chgData name="Ali, Syed Waqqas" userId="1b3a5f44-9498-4738-8c4e-8127257d744d" providerId="ADAL" clId="{EC383793-85F4-4460-93F7-CA245DB705D4}" dt="2024-02-07T19:39:50.118" v="4315" actId="1076"/>
          <ac:spMkLst>
            <pc:docMk/>
            <pc:sldMk cId="3878809455" sldId="343"/>
            <ac:spMk id="189" creationId="{CA8FCCA1-D88C-4DBB-2CDF-B33FD388A7A6}"/>
          </ac:spMkLst>
        </pc:spChg>
        <pc:spChg chg="add mod">
          <ac:chgData name="Ali, Syed Waqqas" userId="1b3a5f44-9498-4738-8c4e-8127257d744d" providerId="ADAL" clId="{EC383793-85F4-4460-93F7-CA245DB705D4}" dt="2024-02-07T19:40:07.440" v="4331" actId="20577"/>
          <ac:spMkLst>
            <pc:docMk/>
            <pc:sldMk cId="3878809455" sldId="343"/>
            <ac:spMk id="191" creationId="{C661C587-A379-DCD1-7422-1668C339E187}"/>
          </ac:spMkLst>
        </pc:spChg>
        <pc:spChg chg="add mod">
          <ac:chgData name="Ali, Syed Waqqas" userId="1b3a5f44-9498-4738-8c4e-8127257d744d" providerId="ADAL" clId="{EC383793-85F4-4460-93F7-CA245DB705D4}" dt="2024-02-07T19:41:29.211" v="4351"/>
          <ac:spMkLst>
            <pc:docMk/>
            <pc:sldMk cId="3878809455" sldId="343"/>
            <ac:spMk id="192" creationId="{A2E9911E-1A71-1C30-8B07-52827A7A815F}"/>
          </ac:spMkLst>
        </pc:spChg>
        <pc:cxnChg chg="mod">
          <ac:chgData name="Ali, Syed Waqqas" userId="1b3a5f44-9498-4738-8c4e-8127257d744d" providerId="ADAL" clId="{EC383793-85F4-4460-93F7-CA245DB705D4}" dt="2024-02-07T19:32:31.371" v="4165" actId="1076"/>
          <ac:cxnSpMkLst>
            <pc:docMk/>
            <pc:sldMk cId="3878809455" sldId="343"/>
            <ac:cxnSpMk id="13" creationId="{96087D6B-3F49-B77A-2961-E1C57A5DDD9F}"/>
          </ac:cxnSpMkLst>
        </pc:cxnChg>
        <pc:cxnChg chg="mod">
          <ac:chgData name="Ali, Syed Waqqas" userId="1b3a5f44-9498-4738-8c4e-8127257d744d" providerId="ADAL" clId="{EC383793-85F4-4460-93F7-CA245DB705D4}" dt="2024-02-07T18:26:47.181" v="1550" actId="1037"/>
          <ac:cxnSpMkLst>
            <pc:docMk/>
            <pc:sldMk cId="3878809455" sldId="343"/>
            <ac:cxnSpMk id="17" creationId="{36DBD171-0ABF-A171-3DA6-21B10C0B8A6C}"/>
          </ac:cxnSpMkLst>
        </pc:cxnChg>
        <pc:cxnChg chg="del mod">
          <ac:chgData name="Ali, Syed Waqqas" userId="1b3a5f44-9498-4738-8c4e-8127257d744d" providerId="ADAL" clId="{EC383793-85F4-4460-93F7-CA245DB705D4}" dt="2024-02-07T19:31:15.686" v="4138" actId="478"/>
          <ac:cxnSpMkLst>
            <pc:docMk/>
            <pc:sldMk cId="3878809455" sldId="343"/>
            <ac:cxnSpMk id="36" creationId="{51FE0FBB-3B34-FC39-3048-6ECE384A223F}"/>
          </ac:cxnSpMkLst>
        </pc:cxnChg>
        <pc:cxnChg chg="mod">
          <ac:chgData name="Ali, Syed Waqqas" userId="1b3a5f44-9498-4738-8c4e-8127257d744d" providerId="ADAL" clId="{EC383793-85F4-4460-93F7-CA245DB705D4}" dt="2024-02-07T19:35:51.263" v="4237" actId="14100"/>
          <ac:cxnSpMkLst>
            <pc:docMk/>
            <pc:sldMk cId="3878809455" sldId="343"/>
            <ac:cxnSpMk id="44" creationId="{9BBB45E5-1A9E-68B1-3D2A-C9AE92F72541}"/>
          </ac:cxnSpMkLst>
        </pc:cxnChg>
        <pc:cxnChg chg="add mod">
          <ac:chgData name="Ali, Syed Waqqas" userId="1b3a5f44-9498-4738-8c4e-8127257d744d" providerId="ADAL" clId="{EC383793-85F4-4460-93F7-CA245DB705D4}" dt="2024-02-07T18:21:13.465" v="1405" actId="1076"/>
          <ac:cxnSpMkLst>
            <pc:docMk/>
            <pc:sldMk cId="3878809455" sldId="343"/>
            <ac:cxnSpMk id="45" creationId="{D4694A73-434D-5228-4184-83BAF6382566}"/>
          </ac:cxnSpMkLst>
        </pc:cxnChg>
        <pc:cxnChg chg="mod">
          <ac:chgData name="Ali, Syed Waqqas" userId="1b3a5f44-9498-4738-8c4e-8127257d744d" providerId="ADAL" clId="{EC383793-85F4-4460-93F7-CA245DB705D4}" dt="2024-02-07T19:39:18.299" v="4305" actId="14100"/>
          <ac:cxnSpMkLst>
            <pc:docMk/>
            <pc:sldMk cId="3878809455" sldId="343"/>
            <ac:cxnSpMk id="50" creationId="{7B6BFEF2-8C56-B508-7325-0DE24E46208D}"/>
          </ac:cxnSpMkLst>
        </pc:cxnChg>
        <pc:cxnChg chg="add mod">
          <ac:chgData name="Ali, Syed Waqqas" userId="1b3a5f44-9498-4738-8c4e-8127257d744d" providerId="ADAL" clId="{EC383793-85F4-4460-93F7-CA245DB705D4}" dt="2024-02-07T18:21:13.465" v="1405" actId="1076"/>
          <ac:cxnSpMkLst>
            <pc:docMk/>
            <pc:sldMk cId="3878809455" sldId="343"/>
            <ac:cxnSpMk id="51" creationId="{6AAC817D-B211-09BC-1DFD-0442E222D556}"/>
          </ac:cxnSpMkLst>
        </pc:cxnChg>
        <pc:cxnChg chg="mod">
          <ac:chgData name="Ali, Syed Waqqas" userId="1b3a5f44-9498-4738-8c4e-8127257d744d" providerId="ADAL" clId="{EC383793-85F4-4460-93F7-CA245DB705D4}" dt="2024-02-07T19:34:26.032" v="4204" actId="14100"/>
          <ac:cxnSpMkLst>
            <pc:docMk/>
            <pc:sldMk cId="3878809455" sldId="343"/>
            <ac:cxnSpMk id="56" creationId="{A9FFE78C-2EF0-A8FE-8FA1-BADCC3778275}"/>
          </ac:cxnSpMkLst>
        </pc:cxnChg>
        <pc:cxnChg chg="add mod">
          <ac:chgData name="Ali, Syed Waqqas" userId="1b3a5f44-9498-4738-8c4e-8127257d744d" providerId="ADAL" clId="{EC383793-85F4-4460-93F7-CA245DB705D4}" dt="2024-02-07T18:21:13.465" v="1405" actId="1076"/>
          <ac:cxnSpMkLst>
            <pc:docMk/>
            <pc:sldMk cId="3878809455" sldId="343"/>
            <ac:cxnSpMk id="57" creationId="{4CDFA618-1467-07D1-1B66-2EA8962868EB}"/>
          </ac:cxnSpMkLst>
        </pc:cxnChg>
        <pc:cxnChg chg="mod">
          <ac:chgData name="Ali, Syed Waqqas" userId="1b3a5f44-9498-4738-8c4e-8127257d744d" providerId="ADAL" clId="{EC383793-85F4-4460-93F7-CA245DB705D4}" dt="2024-02-07T19:37:53.992" v="4276" actId="14100"/>
          <ac:cxnSpMkLst>
            <pc:docMk/>
            <pc:sldMk cId="3878809455" sldId="343"/>
            <ac:cxnSpMk id="64" creationId="{5CDA9D7F-88CF-A5CB-5A1A-339390895209}"/>
          </ac:cxnSpMkLst>
        </pc:cxnChg>
        <pc:cxnChg chg="del mod">
          <ac:chgData name="Ali, Syed Waqqas" userId="1b3a5f44-9498-4738-8c4e-8127257d744d" providerId="ADAL" clId="{EC383793-85F4-4460-93F7-CA245DB705D4}" dt="2024-02-07T19:43:37.190" v="4388" actId="478"/>
          <ac:cxnSpMkLst>
            <pc:docMk/>
            <pc:sldMk cId="3878809455" sldId="343"/>
            <ac:cxnSpMk id="69" creationId="{818964FC-2D86-315D-DA29-AD6257AA2BC2}"/>
          </ac:cxnSpMkLst>
        </pc:cxnChg>
        <pc:cxnChg chg="add mod">
          <ac:chgData name="Ali, Syed Waqqas" userId="1b3a5f44-9498-4738-8c4e-8127257d744d" providerId="ADAL" clId="{EC383793-85F4-4460-93F7-CA245DB705D4}" dt="2024-02-07T19:30:44.935" v="4129" actId="14100"/>
          <ac:cxnSpMkLst>
            <pc:docMk/>
            <pc:sldMk cId="3878809455" sldId="343"/>
            <ac:cxnSpMk id="72" creationId="{13A3F67C-564F-098C-A740-243C6EC9E0FB}"/>
          </ac:cxnSpMkLst>
        </pc:cxnChg>
        <pc:cxnChg chg="mod">
          <ac:chgData name="Ali, Syed Waqqas" userId="1b3a5f44-9498-4738-8c4e-8127257d744d" providerId="ADAL" clId="{EC383793-85F4-4460-93F7-CA245DB705D4}" dt="2024-02-07T19:38:46.264" v="4293" actId="14100"/>
          <ac:cxnSpMkLst>
            <pc:docMk/>
            <pc:sldMk cId="3878809455" sldId="343"/>
            <ac:cxnSpMk id="75" creationId="{1522EA76-E537-734C-3205-2F28CFB02FB1}"/>
          </ac:cxnSpMkLst>
        </pc:cxnChg>
        <pc:cxnChg chg="add mod">
          <ac:chgData name="Ali, Syed Waqqas" userId="1b3a5f44-9498-4738-8c4e-8127257d744d" providerId="ADAL" clId="{EC383793-85F4-4460-93F7-CA245DB705D4}" dt="2024-02-07T19:31:58.175" v="4152" actId="1076"/>
          <ac:cxnSpMkLst>
            <pc:docMk/>
            <pc:sldMk cId="3878809455" sldId="343"/>
            <ac:cxnSpMk id="76" creationId="{7A72F68A-FE72-C81B-666D-C67E8955C252}"/>
          </ac:cxnSpMkLst>
        </pc:cxnChg>
        <pc:cxnChg chg="add mod">
          <ac:chgData name="Ali, Syed Waqqas" userId="1b3a5f44-9498-4738-8c4e-8127257d744d" providerId="ADAL" clId="{EC383793-85F4-4460-93F7-CA245DB705D4}" dt="2024-02-07T19:32:13.717" v="4159" actId="1076"/>
          <ac:cxnSpMkLst>
            <pc:docMk/>
            <pc:sldMk cId="3878809455" sldId="343"/>
            <ac:cxnSpMk id="80" creationId="{E973E1CF-5426-3A35-8ABB-E41DC675BD35}"/>
          </ac:cxnSpMkLst>
        </pc:cxnChg>
        <pc:cxnChg chg="add del mod">
          <ac:chgData name="Ali, Syed Waqqas" userId="1b3a5f44-9498-4738-8c4e-8127257d744d" providerId="ADAL" clId="{EC383793-85F4-4460-93F7-CA245DB705D4}" dt="2024-02-07T18:23:23.651" v="1441" actId="478"/>
          <ac:cxnSpMkLst>
            <pc:docMk/>
            <pc:sldMk cId="3878809455" sldId="343"/>
            <ac:cxnSpMk id="103" creationId="{5EECA37D-5189-6CEB-2FC4-EDA25CEB171E}"/>
          </ac:cxnSpMkLst>
        </pc:cxnChg>
        <pc:cxnChg chg="add mod">
          <ac:chgData name="Ali, Syed Waqqas" userId="1b3a5f44-9498-4738-8c4e-8127257d744d" providerId="ADAL" clId="{EC383793-85F4-4460-93F7-CA245DB705D4}" dt="2024-02-07T19:33:18.074" v="4182" actId="14100"/>
          <ac:cxnSpMkLst>
            <pc:docMk/>
            <pc:sldMk cId="3878809455" sldId="343"/>
            <ac:cxnSpMk id="156" creationId="{D94179BD-2779-33D5-15AB-8F1E4E2A6B70}"/>
          </ac:cxnSpMkLst>
        </pc:cxnChg>
        <pc:cxnChg chg="add mod">
          <ac:chgData name="Ali, Syed Waqqas" userId="1b3a5f44-9498-4738-8c4e-8127257d744d" providerId="ADAL" clId="{EC383793-85F4-4460-93F7-CA245DB705D4}" dt="2024-02-07T19:34:39.732" v="4210" actId="14100"/>
          <ac:cxnSpMkLst>
            <pc:docMk/>
            <pc:sldMk cId="3878809455" sldId="343"/>
            <ac:cxnSpMk id="162" creationId="{21783303-FC18-7F31-23CC-F0A852592401}"/>
          </ac:cxnSpMkLst>
        </pc:cxnChg>
        <pc:cxnChg chg="add mod">
          <ac:chgData name="Ali, Syed Waqqas" userId="1b3a5f44-9498-4738-8c4e-8127257d744d" providerId="ADAL" clId="{EC383793-85F4-4460-93F7-CA245DB705D4}" dt="2024-02-07T19:35:16.811" v="4227" actId="14100"/>
          <ac:cxnSpMkLst>
            <pc:docMk/>
            <pc:sldMk cId="3878809455" sldId="343"/>
            <ac:cxnSpMk id="167" creationId="{6EB07BC8-47AD-693C-95BB-6DCB3550F11E}"/>
          </ac:cxnSpMkLst>
        </pc:cxnChg>
        <pc:cxnChg chg="add mod">
          <ac:chgData name="Ali, Syed Waqqas" userId="1b3a5f44-9498-4738-8c4e-8127257d744d" providerId="ADAL" clId="{EC383793-85F4-4460-93F7-CA245DB705D4}" dt="2024-02-07T19:37:25.833" v="4268" actId="14100"/>
          <ac:cxnSpMkLst>
            <pc:docMk/>
            <pc:sldMk cId="3878809455" sldId="343"/>
            <ac:cxnSpMk id="174" creationId="{2914AB78-CE1B-0717-16A3-62BC9AB6E00E}"/>
          </ac:cxnSpMkLst>
        </pc:cxnChg>
        <pc:cxnChg chg="add mod">
          <ac:chgData name="Ali, Syed Waqqas" userId="1b3a5f44-9498-4738-8c4e-8127257d744d" providerId="ADAL" clId="{EC383793-85F4-4460-93F7-CA245DB705D4}" dt="2024-02-07T19:39:48.500" v="4314" actId="14100"/>
          <ac:cxnSpMkLst>
            <pc:docMk/>
            <pc:sldMk cId="3878809455" sldId="343"/>
            <ac:cxnSpMk id="188" creationId="{31E42B97-82F6-BD98-8743-EF659231D402}"/>
          </ac:cxnSpMkLst>
        </pc:cxnChg>
      </pc:sldChg>
      <pc:sldChg chg="addSp modSp add del mod">
        <pc:chgData name="Ali, Syed Waqqas" userId="1b3a5f44-9498-4738-8c4e-8127257d744d" providerId="ADAL" clId="{EC383793-85F4-4460-93F7-CA245DB705D4}" dt="2024-02-07T19:44:34.808" v="4390" actId="47"/>
        <pc:sldMkLst>
          <pc:docMk/>
          <pc:sldMk cId="2167769725" sldId="344"/>
        </pc:sldMkLst>
        <pc:spChg chg="add mod">
          <ac:chgData name="Ali, Syed Waqqas" userId="1b3a5f44-9498-4738-8c4e-8127257d744d" providerId="ADAL" clId="{EC383793-85F4-4460-93F7-CA245DB705D4}" dt="2024-02-07T18:27:43.459" v="1597" actId="207"/>
          <ac:spMkLst>
            <pc:docMk/>
            <pc:sldMk cId="2167769725" sldId="344"/>
            <ac:spMk id="2" creationId="{D0529983-5388-B4B9-B1E7-CC4D8BA9BBD0}"/>
          </ac:spMkLst>
        </pc:spChg>
        <pc:spChg chg="add mod">
          <ac:chgData name="Ali, Syed Waqqas" userId="1b3a5f44-9498-4738-8c4e-8127257d744d" providerId="ADAL" clId="{EC383793-85F4-4460-93F7-CA245DB705D4}" dt="2024-02-07T18:27:50.505" v="1599" actId="1076"/>
          <ac:spMkLst>
            <pc:docMk/>
            <pc:sldMk cId="2167769725" sldId="344"/>
            <ac:spMk id="3" creationId="{78026962-D1CB-6016-46D6-535AB1EE066F}"/>
          </ac:spMkLst>
        </pc:spChg>
        <pc:spChg chg="add mod">
          <ac:chgData name="Ali, Syed Waqqas" userId="1b3a5f44-9498-4738-8c4e-8127257d744d" providerId="ADAL" clId="{EC383793-85F4-4460-93F7-CA245DB705D4}" dt="2024-02-07T18:28:02.911" v="1602" actId="207"/>
          <ac:spMkLst>
            <pc:docMk/>
            <pc:sldMk cId="2167769725" sldId="344"/>
            <ac:spMk id="10" creationId="{1EA4E36A-3F61-7292-E071-11F507D725B7}"/>
          </ac:spMkLst>
        </pc:spChg>
        <pc:spChg chg="add mod">
          <ac:chgData name="Ali, Syed Waqqas" userId="1b3a5f44-9498-4738-8c4e-8127257d744d" providerId="ADAL" clId="{EC383793-85F4-4460-93F7-CA245DB705D4}" dt="2024-02-07T18:28:08.820" v="1605" actId="14100"/>
          <ac:spMkLst>
            <pc:docMk/>
            <pc:sldMk cId="2167769725" sldId="344"/>
            <ac:spMk id="11" creationId="{1C2F0755-4323-9794-0252-9AEC9A1A6943}"/>
          </ac:spMkLst>
        </pc:spChg>
        <pc:spChg chg="add mod">
          <ac:chgData name="Ali, Syed Waqqas" userId="1b3a5f44-9498-4738-8c4e-8127257d744d" providerId="ADAL" clId="{EC383793-85F4-4460-93F7-CA245DB705D4}" dt="2024-02-07T18:28:15.346" v="1608" actId="14100"/>
          <ac:spMkLst>
            <pc:docMk/>
            <pc:sldMk cId="2167769725" sldId="344"/>
            <ac:spMk id="12" creationId="{83B4C793-895E-BC90-0EF5-4665F65E2143}"/>
          </ac:spMkLst>
        </pc:spChg>
        <pc:spChg chg="add mod">
          <ac:chgData name="Ali, Syed Waqqas" userId="1b3a5f44-9498-4738-8c4e-8127257d744d" providerId="ADAL" clId="{EC383793-85F4-4460-93F7-CA245DB705D4}" dt="2024-02-07T18:28:28.662" v="1612" actId="207"/>
          <ac:spMkLst>
            <pc:docMk/>
            <pc:sldMk cId="2167769725" sldId="344"/>
            <ac:spMk id="15" creationId="{6611BDAB-2BED-4C60-DA96-2DFF6EC2BC9E}"/>
          </ac:spMkLst>
        </pc:spChg>
        <pc:spChg chg="add mod">
          <ac:chgData name="Ali, Syed Waqqas" userId="1b3a5f44-9498-4738-8c4e-8127257d744d" providerId="ADAL" clId="{EC383793-85F4-4460-93F7-CA245DB705D4}" dt="2024-02-07T18:28:33.123" v="1614" actId="1076"/>
          <ac:spMkLst>
            <pc:docMk/>
            <pc:sldMk cId="2167769725" sldId="344"/>
            <ac:spMk id="16" creationId="{89440447-0D07-BF46-32CC-C90CDC6742D7}"/>
          </ac:spMkLst>
        </pc:spChg>
        <pc:spChg chg="add mod">
          <ac:chgData name="Ali, Syed Waqqas" userId="1b3a5f44-9498-4738-8c4e-8127257d744d" providerId="ADAL" clId="{EC383793-85F4-4460-93F7-CA245DB705D4}" dt="2024-02-07T18:28:58.789" v="1621" actId="207"/>
          <ac:spMkLst>
            <pc:docMk/>
            <pc:sldMk cId="2167769725" sldId="344"/>
            <ac:spMk id="18" creationId="{092F4EBE-CF26-B979-3D16-784438269C75}"/>
          </ac:spMkLst>
        </pc:spChg>
        <pc:spChg chg="add mod">
          <ac:chgData name="Ali, Syed Waqqas" userId="1b3a5f44-9498-4738-8c4e-8127257d744d" providerId="ADAL" clId="{EC383793-85F4-4460-93F7-CA245DB705D4}" dt="2024-02-07T18:29:04.862" v="1623" actId="1076"/>
          <ac:spMkLst>
            <pc:docMk/>
            <pc:sldMk cId="2167769725" sldId="344"/>
            <ac:spMk id="19" creationId="{9B5E9E8C-4E15-3422-27E6-9942E380D3FE}"/>
          </ac:spMkLst>
        </pc:spChg>
        <pc:spChg chg="mod">
          <ac:chgData name="Ali, Syed Waqqas" userId="1b3a5f44-9498-4738-8c4e-8127257d744d" providerId="ADAL" clId="{EC383793-85F4-4460-93F7-CA245DB705D4}" dt="2024-02-07T18:28:38.108" v="1615" actId="1076"/>
          <ac:spMkLst>
            <pc:docMk/>
            <pc:sldMk cId="2167769725" sldId="344"/>
            <ac:spMk id="77" creationId="{E51358B0-58C4-B0B6-81F9-2CC15AD8B130}"/>
          </ac:spMkLst>
        </pc:spChg>
      </pc:sldChg>
      <pc:sldChg chg="modSp add mod">
        <pc:chgData name="Ali, Syed Waqqas" userId="1b3a5f44-9498-4738-8c4e-8127257d744d" providerId="ADAL" clId="{EC383793-85F4-4460-93F7-CA245DB705D4}" dt="2024-02-07T19:56:43.088" v="4629" actId="20577"/>
        <pc:sldMkLst>
          <pc:docMk/>
          <pc:sldMk cId="255820758" sldId="345"/>
        </pc:sldMkLst>
        <pc:spChg chg="mod">
          <ac:chgData name="Ali, Syed Waqqas" userId="1b3a5f44-9498-4738-8c4e-8127257d744d" providerId="ADAL" clId="{EC383793-85F4-4460-93F7-CA245DB705D4}" dt="2024-02-07T18:32:04.632" v="1846" actId="20577"/>
          <ac:spMkLst>
            <pc:docMk/>
            <pc:sldMk cId="255820758" sldId="345"/>
            <ac:spMk id="2" creationId="{639DFE1E-D498-9542-F5A0-ACAE89B66896}"/>
          </ac:spMkLst>
        </pc:spChg>
        <pc:spChg chg="mod">
          <ac:chgData name="Ali, Syed Waqqas" userId="1b3a5f44-9498-4738-8c4e-8127257d744d" providerId="ADAL" clId="{EC383793-85F4-4460-93F7-CA245DB705D4}" dt="2024-02-07T19:56:43.088" v="4629" actId="20577"/>
          <ac:spMkLst>
            <pc:docMk/>
            <pc:sldMk cId="255820758" sldId="345"/>
            <ac:spMk id="3" creationId="{C90AE473-6884-4FC1-697E-2A6496CEF9D8}"/>
          </ac:spMkLst>
        </pc:spChg>
      </pc:sldChg>
      <pc:sldChg chg="addSp modSp add mod">
        <pc:chgData name="Ali, Syed Waqqas" userId="1b3a5f44-9498-4738-8c4e-8127257d744d" providerId="ADAL" clId="{EC383793-85F4-4460-93F7-CA245DB705D4}" dt="2024-02-08T14:34:11.187" v="20782" actId="20577"/>
        <pc:sldMkLst>
          <pc:docMk/>
          <pc:sldMk cId="2322985347" sldId="346"/>
        </pc:sldMkLst>
        <pc:spChg chg="mod">
          <ac:chgData name="Ali, Syed Waqqas" userId="1b3a5f44-9498-4738-8c4e-8127257d744d" providerId="ADAL" clId="{EC383793-85F4-4460-93F7-CA245DB705D4}" dt="2024-02-07T18:32:12.131" v="1858" actId="20577"/>
          <ac:spMkLst>
            <pc:docMk/>
            <pc:sldMk cId="2322985347" sldId="346"/>
            <ac:spMk id="2" creationId="{36EE94DB-3502-2760-C942-9DB668EC4BCB}"/>
          </ac:spMkLst>
        </pc:spChg>
        <pc:spChg chg="mod">
          <ac:chgData name="Ali, Syed Waqqas" userId="1b3a5f44-9498-4738-8c4e-8127257d744d" providerId="ADAL" clId="{EC383793-85F4-4460-93F7-CA245DB705D4}" dt="2024-02-08T14:34:11.187" v="20782" actId="20577"/>
          <ac:spMkLst>
            <pc:docMk/>
            <pc:sldMk cId="2322985347" sldId="346"/>
            <ac:spMk id="3" creationId="{91747B36-9F72-DE7F-234C-D265597C9EF0}"/>
          </ac:spMkLst>
        </pc:spChg>
        <pc:spChg chg="add mod">
          <ac:chgData name="Ali, Syed Waqqas" userId="1b3a5f44-9498-4738-8c4e-8127257d744d" providerId="ADAL" clId="{EC383793-85F4-4460-93F7-CA245DB705D4}" dt="2024-02-07T18:40:56.498" v="2154" actId="1076"/>
          <ac:spMkLst>
            <pc:docMk/>
            <pc:sldMk cId="2322985347" sldId="346"/>
            <ac:spMk id="9" creationId="{118C580A-43D0-04AA-66D8-0A7DD3489647}"/>
          </ac:spMkLst>
        </pc:spChg>
      </pc:sldChg>
      <pc:sldChg chg="modSp add mod">
        <pc:chgData name="Ali, Syed Waqqas" userId="1b3a5f44-9498-4738-8c4e-8127257d744d" providerId="ADAL" clId="{EC383793-85F4-4460-93F7-CA245DB705D4}" dt="2024-02-07T18:42:17.680" v="2184" actId="20577"/>
        <pc:sldMkLst>
          <pc:docMk/>
          <pc:sldMk cId="2860889984" sldId="347"/>
        </pc:sldMkLst>
        <pc:spChg chg="mod">
          <ac:chgData name="Ali, Syed Waqqas" userId="1b3a5f44-9498-4738-8c4e-8127257d744d" providerId="ADAL" clId="{EC383793-85F4-4460-93F7-CA245DB705D4}" dt="2024-02-07T18:42:17.680" v="2184" actId="20577"/>
          <ac:spMkLst>
            <pc:docMk/>
            <pc:sldMk cId="2860889984" sldId="347"/>
            <ac:spMk id="2" creationId="{F3E9A5BE-2471-D35D-B913-92A1D30592BD}"/>
          </ac:spMkLst>
        </pc:spChg>
      </pc:sldChg>
      <pc:sldChg chg="addSp delSp modSp add mod">
        <pc:chgData name="Ali, Syed Waqqas" userId="1b3a5f44-9498-4738-8c4e-8127257d744d" providerId="ADAL" clId="{EC383793-85F4-4460-93F7-CA245DB705D4}" dt="2024-02-07T20:03:32.697" v="4707" actId="1076"/>
        <pc:sldMkLst>
          <pc:docMk/>
          <pc:sldMk cId="352639048" sldId="348"/>
        </pc:sldMkLst>
        <pc:spChg chg="mod">
          <ac:chgData name="Ali, Syed Waqqas" userId="1b3a5f44-9498-4738-8c4e-8127257d744d" providerId="ADAL" clId="{EC383793-85F4-4460-93F7-CA245DB705D4}" dt="2024-02-07T18:42:47.118" v="2204" actId="20577"/>
          <ac:spMkLst>
            <pc:docMk/>
            <pc:sldMk cId="352639048" sldId="348"/>
            <ac:spMk id="2" creationId="{20BF0CE5-C02E-1089-65FC-33B1AE1B96C9}"/>
          </ac:spMkLst>
        </pc:spChg>
        <pc:spChg chg="mod">
          <ac:chgData name="Ali, Syed Waqqas" userId="1b3a5f44-9498-4738-8c4e-8127257d744d" providerId="ADAL" clId="{EC383793-85F4-4460-93F7-CA245DB705D4}" dt="2024-02-07T19:51:00.051" v="4545" actId="20577"/>
          <ac:spMkLst>
            <pc:docMk/>
            <pc:sldMk cId="352639048" sldId="348"/>
            <ac:spMk id="3" creationId="{645217AF-8867-F641-2E06-B1854A38DEF1}"/>
          </ac:spMkLst>
        </pc:spChg>
        <pc:spChg chg="del">
          <ac:chgData name="Ali, Syed Waqqas" userId="1b3a5f44-9498-4738-8c4e-8127257d744d" providerId="ADAL" clId="{EC383793-85F4-4460-93F7-CA245DB705D4}" dt="2024-02-07T18:42:50.607" v="2205" actId="478"/>
          <ac:spMkLst>
            <pc:docMk/>
            <pc:sldMk cId="352639048" sldId="348"/>
            <ac:spMk id="9" creationId="{F8F0A26A-2617-0D9B-D939-E73131F2D95D}"/>
          </ac:spMkLst>
        </pc:spChg>
        <pc:spChg chg="add mod">
          <ac:chgData name="Ali, Syed Waqqas" userId="1b3a5f44-9498-4738-8c4e-8127257d744d" providerId="ADAL" clId="{EC383793-85F4-4460-93F7-CA245DB705D4}" dt="2024-02-07T18:43:00.318" v="2237" actId="207"/>
          <ac:spMkLst>
            <pc:docMk/>
            <pc:sldMk cId="352639048" sldId="348"/>
            <ac:spMk id="10" creationId="{B8EE791A-C392-469B-94EE-32E88AC1244F}"/>
          </ac:spMkLst>
        </pc:spChg>
        <pc:spChg chg="add mod">
          <ac:chgData name="Ali, Syed Waqqas" userId="1b3a5f44-9498-4738-8c4e-8127257d744d" providerId="ADAL" clId="{EC383793-85F4-4460-93F7-CA245DB705D4}" dt="2024-02-07T18:43:05.218" v="2240" actId="14100"/>
          <ac:spMkLst>
            <pc:docMk/>
            <pc:sldMk cId="352639048" sldId="348"/>
            <ac:spMk id="11" creationId="{B9A8CF37-A511-36F9-D405-6290989F3859}"/>
          </ac:spMkLst>
        </pc:spChg>
        <pc:spChg chg="add mod">
          <ac:chgData name="Ali, Syed Waqqas" userId="1b3a5f44-9498-4738-8c4e-8127257d744d" providerId="ADAL" clId="{EC383793-85F4-4460-93F7-CA245DB705D4}" dt="2024-02-07T20:03:32.697" v="4707" actId="1076"/>
          <ac:spMkLst>
            <pc:docMk/>
            <pc:sldMk cId="352639048" sldId="348"/>
            <ac:spMk id="12" creationId="{462DAB5F-986D-1728-57BB-F452B064772A}"/>
          </ac:spMkLst>
        </pc:spChg>
        <pc:spChg chg="add mod">
          <ac:chgData name="Ali, Syed Waqqas" userId="1b3a5f44-9498-4738-8c4e-8127257d744d" providerId="ADAL" clId="{EC383793-85F4-4460-93F7-CA245DB705D4}" dt="2024-02-07T18:43:24.037" v="2258" actId="14100"/>
          <ac:spMkLst>
            <pc:docMk/>
            <pc:sldMk cId="352639048" sldId="348"/>
            <ac:spMk id="13" creationId="{6F506E30-A816-F1A0-09E9-8B9ACE677D20}"/>
          </ac:spMkLst>
        </pc:spChg>
      </pc:sldChg>
      <pc:sldChg chg="addSp delSp modSp add mod">
        <pc:chgData name="Ali, Syed Waqqas" userId="1b3a5f44-9498-4738-8c4e-8127257d744d" providerId="ADAL" clId="{EC383793-85F4-4460-93F7-CA245DB705D4}" dt="2024-02-07T20:04:35.597" v="4713" actId="20577"/>
        <pc:sldMkLst>
          <pc:docMk/>
          <pc:sldMk cId="3438124713" sldId="349"/>
        </pc:sldMkLst>
        <pc:spChg chg="mod">
          <ac:chgData name="Ali, Syed Waqqas" userId="1b3a5f44-9498-4738-8c4e-8127257d744d" providerId="ADAL" clId="{EC383793-85F4-4460-93F7-CA245DB705D4}" dt="2024-02-07T20:04:35.597" v="4713" actId="20577"/>
          <ac:spMkLst>
            <pc:docMk/>
            <pc:sldMk cId="3438124713" sldId="349"/>
            <ac:spMk id="2" creationId="{889C8B68-4263-1EF9-23E9-DCA492E33A2F}"/>
          </ac:spMkLst>
        </pc:spChg>
        <pc:spChg chg="mod">
          <ac:chgData name="Ali, Syed Waqqas" userId="1b3a5f44-9498-4738-8c4e-8127257d744d" providerId="ADAL" clId="{EC383793-85F4-4460-93F7-CA245DB705D4}" dt="2024-02-07T18:46:09.396" v="2478"/>
          <ac:spMkLst>
            <pc:docMk/>
            <pc:sldMk cId="3438124713" sldId="349"/>
            <ac:spMk id="3" creationId="{A5278B9E-5C2C-E2AB-C1FD-2EA6B90F89CD}"/>
          </ac:spMkLst>
        </pc:spChg>
        <pc:spChg chg="add mod">
          <ac:chgData name="Ali, Syed Waqqas" userId="1b3a5f44-9498-4738-8c4e-8127257d744d" providerId="ADAL" clId="{EC383793-85F4-4460-93F7-CA245DB705D4}" dt="2024-02-07T18:43:46.644" v="2269" actId="1076"/>
          <ac:spMkLst>
            <pc:docMk/>
            <pc:sldMk cId="3438124713" sldId="349"/>
            <ac:spMk id="9" creationId="{953DBE04-DB38-0940-C29A-23B245E17DCC}"/>
          </ac:spMkLst>
        </pc:spChg>
        <pc:spChg chg="mod">
          <ac:chgData name="Ali, Syed Waqqas" userId="1b3a5f44-9498-4738-8c4e-8127257d744d" providerId="ADAL" clId="{EC383793-85F4-4460-93F7-CA245DB705D4}" dt="2024-02-07T18:43:32.187" v="2261" actId="14100"/>
          <ac:spMkLst>
            <pc:docMk/>
            <pc:sldMk cId="3438124713" sldId="349"/>
            <ac:spMk id="10" creationId="{AEDDCFC4-581E-D919-8535-E6765675986E}"/>
          </ac:spMkLst>
        </pc:spChg>
        <pc:spChg chg="mod">
          <ac:chgData name="Ali, Syed Waqqas" userId="1b3a5f44-9498-4738-8c4e-8127257d744d" providerId="ADAL" clId="{EC383793-85F4-4460-93F7-CA245DB705D4}" dt="2024-02-07T18:43:40.665" v="2266" actId="1076"/>
          <ac:spMkLst>
            <pc:docMk/>
            <pc:sldMk cId="3438124713" sldId="349"/>
            <ac:spMk id="11" creationId="{FD213A99-EA48-3B71-3CEB-85AB2E972392}"/>
          </ac:spMkLst>
        </pc:spChg>
        <pc:spChg chg="del">
          <ac:chgData name="Ali, Syed Waqqas" userId="1b3a5f44-9498-4738-8c4e-8127257d744d" providerId="ADAL" clId="{EC383793-85F4-4460-93F7-CA245DB705D4}" dt="2024-02-07T18:43:42.048" v="2267" actId="478"/>
          <ac:spMkLst>
            <pc:docMk/>
            <pc:sldMk cId="3438124713" sldId="349"/>
            <ac:spMk id="12" creationId="{8E34869B-DD3D-7AC6-8B1C-9CC3DBB8F21E}"/>
          </ac:spMkLst>
        </pc:spChg>
        <pc:spChg chg="del mod">
          <ac:chgData name="Ali, Syed Waqqas" userId="1b3a5f44-9498-4738-8c4e-8127257d744d" providerId="ADAL" clId="{EC383793-85F4-4460-93F7-CA245DB705D4}" dt="2024-02-07T18:44:27.017" v="2396" actId="478"/>
          <ac:spMkLst>
            <pc:docMk/>
            <pc:sldMk cId="3438124713" sldId="349"/>
            <ac:spMk id="13" creationId="{6A25AF15-2A8C-2484-13E1-C2EE82F2E8AC}"/>
          </ac:spMkLst>
        </pc:spChg>
        <pc:spChg chg="add mod">
          <ac:chgData name="Ali, Syed Waqqas" userId="1b3a5f44-9498-4738-8c4e-8127257d744d" providerId="ADAL" clId="{EC383793-85F4-4460-93F7-CA245DB705D4}" dt="2024-02-07T18:43:52.507" v="2271" actId="1076"/>
          <ac:spMkLst>
            <pc:docMk/>
            <pc:sldMk cId="3438124713" sldId="349"/>
            <ac:spMk id="14" creationId="{4D52C8E7-FAFD-6171-BF1C-487132129BCA}"/>
          </ac:spMkLst>
        </pc:spChg>
      </pc:sldChg>
      <pc:sldChg chg="modSp add mod">
        <pc:chgData name="Ali, Syed Waqqas" userId="1b3a5f44-9498-4738-8c4e-8127257d744d" providerId="ADAL" clId="{EC383793-85F4-4460-93F7-CA245DB705D4}" dt="2024-02-08T14:34:54.454" v="20788"/>
        <pc:sldMkLst>
          <pc:docMk/>
          <pc:sldMk cId="3834192790" sldId="350"/>
        </pc:sldMkLst>
        <pc:spChg chg="mod">
          <ac:chgData name="Ali, Syed Waqqas" userId="1b3a5f44-9498-4738-8c4e-8127257d744d" providerId="ADAL" clId="{EC383793-85F4-4460-93F7-CA245DB705D4}" dt="2024-02-07T20:04:38.946" v="4717" actId="20577"/>
          <ac:spMkLst>
            <pc:docMk/>
            <pc:sldMk cId="3834192790" sldId="350"/>
            <ac:spMk id="2" creationId="{C38A9E65-79F6-FCCB-F6E0-C7D7E0BEAE01}"/>
          </ac:spMkLst>
        </pc:spChg>
        <pc:spChg chg="mod">
          <ac:chgData name="Ali, Syed Waqqas" userId="1b3a5f44-9498-4738-8c4e-8127257d744d" providerId="ADAL" clId="{EC383793-85F4-4460-93F7-CA245DB705D4}" dt="2024-02-08T14:34:54.454" v="20788"/>
          <ac:spMkLst>
            <pc:docMk/>
            <pc:sldMk cId="3834192790" sldId="350"/>
            <ac:spMk id="3" creationId="{1D63E9BC-B19A-1848-5F8B-2D475CF4A581}"/>
          </ac:spMkLst>
        </pc:spChg>
      </pc:sldChg>
      <pc:sldChg chg="addSp delSp modSp add mod">
        <pc:chgData name="Ali, Syed Waqqas" userId="1b3a5f44-9498-4738-8c4e-8127257d744d" providerId="ADAL" clId="{EC383793-85F4-4460-93F7-CA245DB705D4}" dt="2024-02-08T14:35:30.344" v="20815" actId="207"/>
        <pc:sldMkLst>
          <pc:docMk/>
          <pc:sldMk cId="1611091512" sldId="351"/>
        </pc:sldMkLst>
        <pc:spChg chg="mod">
          <ac:chgData name="Ali, Syed Waqqas" userId="1b3a5f44-9498-4738-8c4e-8127257d744d" providerId="ADAL" clId="{EC383793-85F4-4460-93F7-CA245DB705D4}" dt="2024-02-07T20:04:42.138" v="4721" actId="20577"/>
          <ac:spMkLst>
            <pc:docMk/>
            <pc:sldMk cId="1611091512" sldId="351"/>
            <ac:spMk id="2" creationId="{10125D29-8BCA-72C8-2CBA-D5E45BE136F3}"/>
          </ac:spMkLst>
        </pc:spChg>
        <pc:spChg chg="mod">
          <ac:chgData name="Ali, Syed Waqqas" userId="1b3a5f44-9498-4738-8c4e-8127257d744d" providerId="ADAL" clId="{EC383793-85F4-4460-93F7-CA245DB705D4}" dt="2024-02-08T14:35:30.344" v="20815" actId="207"/>
          <ac:spMkLst>
            <pc:docMk/>
            <pc:sldMk cId="1611091512" sldId="351"/>
            <ac:spMk id="3" creationId="{E155408C-C947-9FCF-5E21-CC8866087C1C}"/>
          </ac:spMkLst>
        </pc:spChg>
        <pc:spChg chg="add mod">
          <ac:chgData name="Ali, Syed Waqqas" userId="1b3a5f44-9498-4738-8c4e-8127257d744d" providerId="ADAL" clId="{EC383793-85F4-4460-93F7-CA245DB705D4}" dt="2024-02-07T19:51:28.970" v="4551" actId="1076"/>
          <ac:spMkLst>
            <pc:docMk/>
            <pc:sldMk cId="1611091512" sldId="351"/>
            <ac:spMk id="9" creationId="{3ADCAC65-7FAD-23C8-3465-25DE035C281F}"/>
          </ac:spMkLst>
        </pc:spChg>
        <pc:spChg chg="mod">
          <ac:chgData name="Ali, Syed Waqqas" userId="1b3a5f44-9498-4738-8c4e-8127257d744d" providerId="ADAL" clId="{EC383793-85F4-4460-93F7-CA245DB705D4}" dt="2024-02-07T19:51:27.074" v="4550" actId="1076"/>
          <ac:spMkLst>
            <pc:docMk/>
            <pc:sldMk cId="1611091512" sldId="351"/>
            <ac:spMk id="10" creationId="{D5911B25-10F7-9E2C-5033-77168E461F06}"/>
          </ac:spMkLst>
        </pc:spChg>
        <pc:spChg chg="mod">
          <ac:chgData name="Ali, Syed Waqqas" userId="1b3a5f44-9498-4738-8c4e-8127257d744d" providerId="ADAL" clId="{EC383793-85F4-4460-93F7-CA245DB705D4}" dt="2024-02-07T19:51:22.894" v="4549" actId="1076"/>
          <ac:spMkLst>
            <pc:docMk/>
            <pc:sldMk cId="1611091512" sldId="351"/>
            <ac:spMk id="11" creationId="{FCFF5C3E-5ECC-4D13-1722-75D2B4B2BAEF}"/>
          </ac:spMkLst>
        </pc:spChg>
        <pc:spChg chg="del">
          <ac:chgData name="Ali, Syed Waqqas" userId="1b3a5f44-9498-4738-8c4e-8127257d744d" providerId="ADAL" clId="{EC383793-85F4-4460-93F7-CA245DB705D4}" dt="2024-02-07T18:47:17.967" v="2505" actId="478"/>
          <ac:spMkLst>
            <pc:docMk/>
            <pc:sldMk cId="1611091512" sldId="351"/>
            <ac:spMk id="12" creationId="{2FD8F168-5EE9-AE2D-4C4C-42D8222EBB59}"/>
          </ac:spMkLst>
        </pc:spChg>
        <pc:spChg chg="del">
          <ac:chgData name="Ali, Syed Waqqas" userId="1b3a5f44-9498-4738-8c4e-8127257d744d" providerId="ADAL" clId="{EC383793-85F4-4460-93F7-CA245DB705D4}" dt="2024-02-07T18:47:39.110" v="2550" actId="478"/>
          <ac:spMkLst>
            <pc:docMk/>
            <pc:sldMk cId="1611091512" sldId="351"/>
            <ac:spMk id="13" creationId="{AC33FEA5-67C8-55DA-956A-C2E622D372BF}"/>
          </ac:spMkLst>
        </pc:spChg>
        <pc:spChg chg="add mod">
          <ac:chgData name="Ali, Syed Waqqas" userId="1b3a5f44-9498-4738-8c4e-8127257d744d" providerId="ADAL" clId="{EC383793-85F4-4460-93F7-CA245DB705D4}" dt="2024-02-07T19:51:31.327" v="4552" actId="1076"/>
          <ac:spMkLst>
            <pc:docMk/>
            <pc:sldMk cId="1611091512" sldId="351"/>
            <ac:spMk id="14" creationId="{A315F246-6549-0B9B-5F4E-E76F2E1A1249}"/>
          </ac:spMkLst>
        </pc:spChg>
        <pc:spChg chg="add mod">
          <ac:chgData name="Ali, Syed Waqqas" userId="1b3a5f44-9498-4738-8c4e-8127257d744d" providerId="ADAL" clId="{EC383793-85F4-4460-93F7-CA245DB705D4}" dt="2024-02-07T19:58:14.144" v="4631" actId="14100"/>
          <ac:spMkLst>
            <pc:docMk/>
            <pc:sldMk cId="1611091512" sldId="351"/>
            <ac:spMk id="15" creationId="{FB9B5E64-701A-78A5-1898-6A044BCB1553}"/>
          </ac:spMkLst>
        </pc:spChg>
        <pc:spChg chg="add del mod">
          <ac:chgData name="Ali, Syed Waqqas" userId="1b3a5f44-9498-4738-8c4e-8127257d744d" providerId="ADAL" clId="{EC383793-85F4-4460-93F7-CA245DB705D4}" dt="2024-02-08T14:35:13.398" v="20789" actId="21"/>
          <ac:spMkLst>
            <pc:docMk/>
            <pc:sldMk cId="1611091512" sldId="351"/>
            <ac:spMk id="16" creationId="{451A4850-D93A-AA55-8A9B-B761FD54D5BB}"/>
          </ac:spMkLst>
        </pc:spChg>
      </pc:sldChg>
      <pc:sldChg chg="addSp delSp modSp add mod">
        <pc:chgData name="Ali, Syed Waqqas" userId="1b3a5f44-9498-4738-8c4e-8127257d744d" providerId="ADAL" clId="{EC383793-85F4-4460-93F7-CA245DB705D4}" dt="2024-02-08T14:35:17.626" v="20790"/>
        <pc:sldMkLst>
          <pc:docMk/>
          <pc:sldMk cId="4059259037" sldId="352"/>
        </pc:sldMkLst>
        <pc:spChg chg="mod">
          <ac:chgData name="Ali, Syed Waqqas" userId="1b3a5f44-9498-4738-8c4e-8127257d744d" providerId="ADAL" clId="{EC383793-85F4-4460-93F7-CA245DB705D4}" dt="2024-02-07T20:04:46.892" v="4725" actId="20577"/>
          <ac:spMkLst>
            <pc:docMk/>
            <pc:sldMk cId="4059259037" sldId="352"/>
            <ac:spMk id="2" creationId="{022F5395-CE40-4840-51E4-DB8B47796A07}"/>
          </ac:spMkLst>
        </pc:spChg>
        <pc:spChg chg="mod">
          <ac:chgData name="Ali, Syed Waqqas" userId="1b3a5f44-9498-4738-8c4e-8127257d744d" providerId="ADAL" clId="{EC383793-85F4-4460-93F7-CA245DB705D4}" dt="2024-02-07T19:51:50.927" v="4556" actId="20577"/>
          <ac:spMkLst>
            <pc:docMk/>
            <pc:sldMk cId="4059259037" sldId="352"/>
            <ac:spMk id="3" creationId="{255548BB-73B2-C54D-00F0-45094CE30EBA}"/>
          </ac:spMkLst>
        </pc:spChg>
        <pc:spChg chg="mod">
          <ac:chgData name="Ali, Syed Waqqas" userId="1b3a5f44-9498-4738-8c4e-8127257d744d" providerId="ADAL" clId="{EC383793-85F4-4460-93F7-CA245DB705D4}" dt="2024-02-07T19:51:55.131" v="4558" actId="1076"/>
          <ac:spMkLst>
            <pc:docMk/>
            <pc:sldMk cId="4059259037" sldId="352"/>
            <ac:spMk id="9" creationId="{44437852-EA2C-E41E-6FA5-407DB36DB5BB}"/>
          </ac:spMkLst>
        </pc:spChg>
        <pc:spChg chg="mod">
          <ac:chgData name="Ali, Syed Waqqas" userId="1b3a5f44-9498-4738-8c4e-8127257d744d" providerId="ADAL" clId="{EC383793-85F4-4460-93F7-CA245DB705D4}" dt="2024-02-07T19:51:53.871" v="4557" actId="1076"/>
          <ac:spMkLst>
            <pc:docMk/>
            <pc:sldMk cId="4059259037" sldId="352"/>
            <ac:spMk id="10" creationId="{E35C101A-CE80-3624-DDC0-303DFCDE9288}"/>
          </ac:spMkLst>
        </pc:spChg>
        <pc:spChg chg="mod">
          <ac:chgData name="Ali, Syed Waqqas" userId="1b3a5f44-9498-4738-8c4e-8127257d744d" providerId="ADAL" clId="{EC383793-85F4-4460-93F7-CA245DB705D4}" dt="2024-02-07T19:51:58.409" v="4560" actId="1076"/>
          <ac:spMkLst>
            <pc:docMk/>
            <pc:sldMk cId="4059259037" sldId="352"/>
            <ac:spMk id="11" creationId="{6276D504-B266-B00D-7CDF-E16B9089D9ED}"/>
          </ac:spMkLst>
        </pc:spChg>
        <pc:spChg chg="add del mod">
          <ac:chgData name="Ali, Syed Waqqas" userId="1b3a5f44-9498-4738-8c4e-8127257d744d" providerId="ADAL" clId="{EC383793-85F4-4460-93F7-CA245DB705D4}" dt="2024-02-07T19:52:40.922" v="4568" actId="478"/>
          <ac:spMkLst>
            <pc:docMk/>
            <pc:sldMk cId="4059259037" sldId="352"/>
            <ac:spMk id="12" creationId="{D9FFB1CF-71E3-EF7A-CE25-DA0998A75716}"/>
          </ac:spMkLst>
        </pc:spChg>
        <pc:spChg chg="mod">
          <ac:chgData name="Ali, Syed Waqqas" userId="1b3a5f44-9498-4738-8c4e-8127257d744d" providerId="ADAL" clId="{EC383793-85F4-4460-93F7-CA245DB705D4}" dt="2024-02-07T19:51:56.738" v="4559" actId="1076"/>
          <ac:spMkLst>
            <pc:docMk/>
            <pc:sldMk cId="4059259037" sldId="352"/>
            <ac:spMk id="14" creationId="{C760E1AA-5A97-E649-88B3-5112C09AF115}"/>
          </ac:spMkLst>
        </pc:spChg>
        <pc:spChg chg="mod">
          <ac:chgData name="Ali, Syed Waqqas" userId="1b3a5f44-9498-4738-8c4e-8127257d744d" providerId="ADAL" clId="{EC383793-85F4-4460-93F7-CA245DB705D4}" dt="2024-02-07T19:52:12.448" v="4562" actId="1076"/>
          <ac:spMkLst>
            <pc:docMk/>
            <pc:sldMk cId="4059259037" sldId="352"/>
            <ac:spMk id="15" creationId="{FDB49EDA-43C2-B553-4927-74E92482A311}"/>
          </ac:spMkLst>
        </pc:spChg>
        <pc:spChg chg="add mod">
          <ac:chgData name="Ali, Syed Waqqas" userId="1b3a5f44-9498-4738-8c4e-8127257d744d" providerId="ADAL" clId="{EC383793-85F4-4460-93F7-CA245DB705D4}" dt="2024-02-08T14:35:17.626" v="20790"/>
          <ac:spMkLst>
            <pc:docMk/>
            <pc:sldMk cId="4059259037" sldId="352"/>
            <ac:spMk id="16" creationId="{451A4850-D93A-AA55-8A9B-B761FD54D5BB}"/>
          </ac:spMkLst>
        </pc:spChg>
      </pc:sldChg>
      <pc:sldChg chg="addSp delSp modSp add del mod">
        <pc:chgData name="Ali, Syed Waqqas" userId="1b3a5f44-9498-4738-8c4e-8127257d744d" providerId="ADAL" clId="{EC383793-85F4-4460-93F7-CA245DB705D4}" dt="2024-02-07T19:11:11.560" v="3730" actId="47"/>
        <pc:sldMkLst>
          <pc:docMk/>
          <pc:sldMk cId="2729515733" sldId="353"/>
        </pc:sldMkLst>
        <pc:spChg chg="mod">
          <ac:chgData name="Ali, Syed Waqqas" userId="1b3a5f44-9498-4738-8c4e-8127257d744d" providerId="ADAL" clId="{EC383793-85F4-4460-93F7-CA245DB705D4}" dt="2024-02-07T18:48:51.864" v="2605" actId="20577"/>
          <ac:spMkLst>
            <pc:docMk/>
            <pc:sldMk cId="2729515733" sldId="353"/>
            <ac:spMk id="2" creationId="{5588FAD7-5981-7D08-8978-7AC00839A8D6}"/>
          </ac:spMkLst>
        </pc:spChg>
        <pc:spChg chg="mod">
          <ac:chgData name="Ali, Syed Waqqas" userId="1b3a5f44-9498-4738-8c4e-8127257d744d" providerId="ADAL" clId="{EC383793-85F4-4460-93F7-CA245DB705D4}" dt="2024-02-07T19:11:02.747" v="3729"/>
          <ac:spMkLst>
            <pc:docMk/>
            <pc:sldMk cId="2729515733" sldId="353"/>
            <ac:spMk id="3" creationId="{FAE2CBF3-23D5-01C1-48F0-1D22DB9BD76B}"/>
          </ac:spMkLst>
        </pc:spChg>
        <pc:spChg chg="mod">
          <ac:chgData name="Ali, Syed Waqqas" userId="1b3a5f44-9498-4738-8c4e-8127257d744d" providerId="ADAL" clId="{EC383793-85F4-4460-93F7-CA245DB705D4}" dt="2024-02-07T19:08:56.961" v="3713" actId="1076"/>
          <ac:spMkLst>
            <pc:docMk/>
            <pc:sldMk cId="2729515733" sldId="353"/>
            <ac:spMk id="9" creationId="{85F0D128-695A-8EF5-FB5D-A11E93514265}"/>
          </ac:spMkLst>
        </pc:spChg>
        <pc:spChg chg="mod">
          <ac:chgData name="Ali, Syed Waqqas" userId="1b3a5f44-9498-4738-8c4e-8127257d744d" providerId="ADAL" clId="{EC383793-85F4-4460-93F7-CA245DB705D4}" dt="2024-02-07T19:08:56.053" v="3712" actId="1076"/>
          <ac:spMkLst>
            <pc:docMk/>
            <pc:sldMk cId="2729515733" sldId="353"/>
            <ac:spMk id="10" creationId="{BC5EE6E1-CE76-C743-609B-7AD118C670CE}"/>
          </ac:spMkLst>
        </pc:spChg>
        <pc:spChg chg="mod">
          <ac:chgData name="Ali, Syed Waqqas" userId="1b3a5f44-9498-4738-8c4e-8127257d744d" providerId="ADAL" clId="{EC383793-85F4-4460-93F7-CA245DB705D4}" dt="2024-02-07T19:08:54.776" v="3711" actId="1076"/>
          <ac:spMkLst>
            <pc:docMk/>
            <pc:sldMk cId="2729515733" sldId="353"/>
            <ac:spMk id="11" creationId="{525EE8B5-E8F3-8140-12F6-740698251BC8}"/>
          </ac:spMkLst>
        </pc:spChg>
        <pc:spChg chg="add mod">
          <ac:chgData name="Ali, Syed Waqqas" userId="1b3a5f44-9498-4738-8c4e-8127257d744d" providerId="ADAL" clId="{EC383793-85F4-4460-93F7-CA245DB705D4}" dt="2024-02-07T19:08:57.558" v="3714" actId="1076"/>
          <ac:spMkLst>
            <pc:docMk/>
            <pc:sldMk cId="2729515733" sldId="353"/>
            <ac:spMk id="12" creationId="{2B0336E0-7E56-EE22-CF8D-72976B936084}"/>
          </ac:spMkLst>
        </pc:spChg>
        <pc:spChg chg="add mod">
          <ac:chgData name="Ali, Syed Waqqas" userId="1b3a5f44-9498-4738-8c4e-8127257d744d" providerId="ADAL" clId="{EC383793-85F4-4460-93F7-CA245DB705D4}" dt="2024-02-07T19:08:58.332" v="3715" actId="1076"/>
          <ac:spMkLst>
            <pc:docMk/>
            <pc:sldMk cId="2729515733" sldId="353"/>
            <ac:spMk id="13" creationId="{1CB93590-F3FE-3D5D-41A6-B8A711D33994}"/>
          </ac:spMkLst>
        </pc:spChg>
        <pc:spChg chg="mod">
          <ac:chgData name="Ali, Syed Waqqas" userId="1b3a5f44-9498-4738-8c4e-8127257d744d" providerId="ADAL" clId="{EC383793-85F4-4460-93F7-CA245DB705D4}" dt="2024-02-07T19:08:59.348" v="3716" actId="1076"/>
          <ac:spMkLst>
            <pc:docMk/>
            <pc:sldMk cId="2729515733" sldId="353"/>
            <ac:spMk id="14" creationId="{F901A0BE-1223-6029-23C7-17DBE82C0AC0}"/>
          </ac:spMkLst>
        </pc:spChg>
        <pc:spChg chg="del">
          <ac:chgData name="Ali, Syed Waqqas" userId="1b3a5f44-9498-4738-8c4e-8127257d744d" providerId="ADAL" clId="{EC383793-85F4-4460-93F7-CA245DB705D4}" dt="2024-02-07T18:49:46.796" v="2629" actId="478"/>
          <ac:spMkLst>
            <pc:docMk/>
            <pc:sldMk cId="2729515733" sldId="353"/>
            <ac:spMk id="15" creationId="{3A4DBB4F-D00A-3B2B-584E-3A95BB901640}"/>
          </ac:spMkLst>
        </pc:spChg>
      </pc:sldChg>
      <pc:sldChg chg="modSp add del mod">
        <pc:chgData name="Ali, Syed Waqqas" userId="1b3a5f44-9498-4738-8c4e-8127257d744d" providerId="ADAL" clId="{EC383793-85F4-4460-93F7-CA245DB705D4}" dt="2024-02-07T19:13:08.630" v="3900" actId="47"/>
        <pc:sldMkLst>
          <pc:docMk/>
          <pc:sldMk cId="2013141604" sldId="354"/>
        </pc:sldMkLst>
        <pc:spChg chg="mod">
          <ac:chgData name="Ali, Syed Waqqas" userId="1b3a5f44-9498-4738-8c4e-8127257d744d" providerId="ADAL" clId="{EC383793-85F4-4460-93F7-CA245DB705D4}" dt="2024-02-07T18:57:35.580" v="3038" actId="20577"/>
          <ac:spMkLst>
            <pc:docMk/>
            <pc:sldMk cId="2013141604" sldId="354"/>
            <ac:spMk id="3" creationId="{3E8EB6ED-2453-A8CC-463B-005109472B8C}"/>
          </ac:spMkLst>
        </pc:spChg>
      </pc:sldChg>
      <pc:sldChg chg="modSp add mod">
        <pc:chgData name="Ali, Syed Waqqas" userId="1b3a5f44-9498-4738-8c4e-8127257d744d" providerId="ADAL" clId="{EC383793-85F4-4460-93F7-CA245DB705D4}" dt="2024-02-07T19:54:39.931" v="4584" actId="403"/>
        <pc:sldMkLst>
          <pc:docMk/>
          <pc:sldMk cId="2654243554" sldId="355"/>
        </pc:sldMkLst>
        <pc:spChg chg="mod">
          <ac:chgData name="Ali, Syed Waqqas" userId="1b3a5f44-9498-4738-8c4e-8127257d744d" providerId="ADAL" clId="{EC383793-85F4-4460-93F7-CA245DB705D4}" dt="2024-02-07T18:51:50.530" v="2743" actId="20577"/>
          <ac:spMkLst>
            <pc:docMk/>
            <pc:sldMk cId="2654243554" sldId="355"/>
            <ac:spMk id="2" creationId="{59EAA730-6751-D2C7-EF38-298755E3E3F9}"/>
          </ac:spMkLst>
        </pc:spChg>
        <pc:spChg chg="mod">
          <ac:chgData name="Ali, Syed Waqqas" userId="1b3a5f44-9498-4738-8c4e-8127257d744d" providerId="ADAL" clId="{EC383793-85F4-4460-93F7-CA245DB705D4}" dt="2024-02-07T19:54:39.931" v="4584" actId="403"/>
          <ac:spMkLst>
            <pc:docMk/>
            <pc:sldMk cId="2654243554" sldId="355"/>
            <ac:spMk id="3" creationId="{BC93D116-92C2-974D-EEAB-C008D98D7597}"/>
          </ac:spMkLst>
        </pc:spChg>
      </pc:sldChg>
      <pc:sldChg chg="addSp delSp modSp add mod">
        <pc:chgData name="Ali, Syed Waqqas" userId="1b3a5f44-9498-4738-8c4e-8127257d744d" providerId="ADAL" clId="{EC383793-85F4-4460-93F7-CA245DB705D4}" dt="2024-02-07T19:55:34.494" v="4605" actId="1076"/>
        <pc:sldMkLst>
          <pc:docMk/>
          <pc:sldMk cId="4148169205" sldId="356"/>
        </pc:sldMkLst>
        <pc:spChg chg="mod">
          <ac:chgData name="Ali, Syed Waqqas" userId="1b3a5f44-9498-4738-8c4e-8127257d744d" providerId="ADAL" clId="{EC383793-85F4-4460-93F7-CA245DB705D4}" dt="2024-02-07T19:04:06.610" v="3388" actId="20577"/>
          <ac:spMkLst>
            <pc:docMk/>
            <pc:sldMk cId="4148169205" sldId="356"/>
            <ac:spMk id="2" creationId="{417B7F64-B7C8-81FC-0832-1DE9F631D633}"/>
          </ac:spMkLst>
        </pc:spChg>
        <pc:spChg chg="mod">
          <ac:chgData name="Ali, Syed Waqqas" userId="1b3a5f44-9498-4738-8c4e-8127257d744d" providerId="ADAL" clId="{EC383793-85F4-4460-93F7-CA245DB705D4}" dt="2024-02-07T19:55:24.930" v="4604" actId="403"/>
          <ac:spMkLst>
            <pc:docMk/>
            <pc:sldMk cId="4148169205" sldId="356"/>
            <ac:spMk id="3" creationId="{86ECC2EC-5FE6-7AAA-0452-249AF5ACC756}"/>
          </ac:spMkLst>
        </pc:spChg>
        <pc:spChg chg="add mod">
          <ac:chgData name="Ali, Syed Waqqas" userId="1b3a5f44-9498-4738-8c4e-8127257d744d" providerId="ADAL" clId="{EC383793-85F4-4460-93F7-CA245DB705D4}" dt="2024-02-07T19:16:28.287" v="3958" actId="1035"/>
          <ac:spMkLst>
            <pc:docMk/>
            <pc:sldMk cId="4148169205" sldId="356"/>
            <ac:spMk id="9" creationId="{47BAF8A4-A97C-00EA-75F0-9AAF9911CDCE}"/>
          </ac:spMkLst>
        </pc:spChg>
        <pc:spChg chg="add mod">
          <ac:chgData name="Ali, Syed Waqqas" userId="1b3a5f44-9498-4738-8c4e-8127257d744d" providerId="ADAL" clId="{EC383793-85F4-4460-93F7-CA245DB705D4}" dt="2024-02-07T19:55:34.494" v="4605" actId="1076"/>
          <ac:spMkLst>
            <pc:docMk/>
            <pc:sldMk cId="4148169205" sldId="356"/>
            <ac:spMk id="10" creationId="{9E413ECA-683F-DD99-8491-5CD563017046}"/>
          </ac:spMkLst>
        </pc:spChg>
        <pc:spChg chg="add mod">
          <ac:chgData name="Ali, Syed Waqqas" userId="1b3a5f44-9498-4738-8c4e-8127257d744d" providerId="ADAL" clId="{EC383793-85F4-4460-93F7-CA245DB705D4}" dt="2024-02-07T19:16:26.587" v="3956" actId="1036"/>
          <ac:spMkLst>
            <pc:docMk/>
            <pc:sldMk cId="4148169205" sldId="356"/>
            <ac:spMk id="11" creationId="{6EE50159-E05C-2ACF-5B0D-0AB74DA79E5F}"/>
          </ac:spMkLst>
        </pc:spChg>
        <pc:spChg chg="add mod">
          <ac:chgData name="Ali, Syed Waqqas" userId="1b3a5f44-9498-4738-8c4e-8127257d744d" providerId="ADAL" clId="{EC383793-85F4-4460-93F7-CA245DB705D4}" dt="2024-02-07T19:06:53.544" v="3682" actId="207"/>
          <ac:spMkLst>
            <pc:docMk/>
            <pc:sldMk cId="4148169205" sldId="356"/>
            <ac:spMk id="12" creationId="{285B31D3-9BCD-69F8-AEAD-8E5F58B1780F}"/>
          </ac:spMkLst>
        </pc:spChg>
        <pc:spChg chg="add mod">
          <ac:chgData name="Ali, Syed Waqqas" userId="1b3a5f44-9498-4738-8c4e-8127257d744d" providerId="ADAL" clId="{EC383793-85F4-4460-93F7-CA245DB705D4}" dt="2024-02-07T19:55:34.494" v="4605" actId="1076"/>
          <ac:spMkLst>
            <pc:docMk/>
            <pc:sldMk cId="4148169205" sldId="356"/>
            <ac:spMk id="13" creationId="{651D0D80-6EDC-747B-609D-9B9FF274BABE}"/>
          </ac:spMkLst>
        </pc:spChg>
        <pc:spChg chg="add mod">
          <ac:chgData name="Ali, Syed Waqqas" userId="1b3a5f44-9498-4738-8c4e-8127257d744d" providerId="ADAL" clId="{EC383793-85F4-4460-93F7-CA245DB705D4}" dt="2024-02-07T19:07:16.809" v="3692" actId="207"/>
          <ac:spMkLst>
            <pc:docMk/>
            <pc:sldMk cId="4148169205" sldId="356"/>
            <ac:spMk id="14" creationId="{831F9901-74FC-8E54-C3BB-8C355E200162}"/>
          </ac:spMkLst>
        </pc:spChg>
        <pc:spChg chg="add del mod">
          <ac:chgData name="Ali, Syed Waqqas" userId="1b3a5f44-9498-4738-8c4e-8127257d744d" providerId="ADAL" clId="{EC383793-85F4-4460-93F7-CA245DB705D4}" dt="2024-02-07T19:16:01.060" v="3945" actId="478"/>
          <ac:spMkLst>
            <pc:docMk/>
            <pc:sldMk cId="4148169205" sldId="356"/>
            <ac:spMk id="15" creationId="{82524635-980F-F3C9-7793-E7CA26365736}"/>
          </ac:spMkLst>
        </pc:spChg>
        <pc:spChg chg="add mod">
          <ac:chgData name="Ali, Syed Waqqas" userId="1b3a5f44-9498-4738-8c4e-8127257d744d" providerId="ADAL" clId="{EC383793-85F4-4460-93F7-CA245DB705D4}" dt="2024-02-07T19:55:34.494" v="4605" actId="1076"/>
          <ac:spMkLst>
            <pc:docMk/>
            <pc:sldMk cId="4148169205" sldId="356"/>
            <ac:spMk id="16" creationId="{176CDA67-A911-6BEE-E0A3-823D039E25D7}"/>
          </ac:spMkLst>
        </pc:spChg>
        <pc:spChg chg="add del mod">
          <ac:chgData name="Ali, Syed Waqqas" userId="1b3a5f44-9498-4738-8c4e-8127257d744d" providerId="ADAL" clId="{EC383793-85F4-4460-93F7-CA245DB705D4}" dt="2024-02-07T19:16:07.563" v="3949" actId="478"/>
          <ac:spMkLst>
            <pc:docMk/>
            <pc:sldMk cId="4148169205" sldId="356"/>
            <ac:spMk id="17" creationId="{6B84B0F9-1E28-FBD8-5E66-5056B58AB85E}"/>
          </ac:spMkLst>
        </pc:spChg>
        <pc:spChg chg="add mod">
          <ac:chgData name="Ali, Syed Waqqas" userId="1b3a5f44-9498-4738-8c4e-8127257d744d" providerId="ADAL" clId="{EC383793-85F4-4460-93F7-CA245DB705D4}" dt="2024-02-07T19:08:16.283" v="3705" actId="207"/>
          <ac:spMkLst>
            <pc:docMk/>
            <pc:sldMk cId="4148169205" sldId="356"/>
            <ac:spMk id="18" creationId="{D978684F-F496-68EA-7835-5D6383FAFF81}"/>
          </ac:spMkLst>
        </pc:spChg>
        <pc:spChg chg="add mod">
          <ac:chgData name="Ali, Syed Waqqas" userId="1b3a5f44-9498-4738-8c4e-8127257d744d" providerId="ADAL" clId="{EC383793-85F4-4460-93F7-CA245DB705D4}" dt="2024-02-07T19:55:34.494" v="4605" actId="1076"/>
          <ac:spMkLst>
            <pc:docMk/>
            <pc:sldMk cId="4148169205" sldId="356"/>
            <ac:spMk id="19" creationId="{10F3C688-E7DE-A4A6-583F-6F100F1B001B}"/>
          </ac:spMkLst>
        </pc:spChg>
        <pc:spChg chg="add mod">
          <ac:chgData name="Ali, Syed Waqqas" userId="1b3a5f44-9498-4738-8c4e-8127257d744d" providerId="ADAL" clId="{EC383793-85F4-4460-93F7-CA245DB705D4}" dt="2024-02-07T19:16:24.734" v="3953" actId="1076"/>
          <ac:spMkLst>
            <pc:docMk/>
            <pc:sldMk cId="4148169205" sldId="356"/>
            <ac:spMk id="20" creationId="{0F7BF87D-A048-1E73-AC33-77E9D285F986}"/>
          </ac:spMkLst>
        </pc:spChg>
      </pc:sldChg>
      <pc:sldChg chg="addSp modSp add mod">
        <pc:chgData name="Ali, Syed Waqqas" userId="1b3a5f44-9498-4738-8c4e-8127257d744d" providerId="ADAL" clId="{EC383793-85F4-4460-93F7-CA245DB705D4}" dt="2024-02-07T19:50:35.373" v="4541" actId="1076"/>
        <pc:sldMkLst>
          <pc:docMk/>
          <pc:sldMk cId="1487041166" sldId="357"/>
        </pc:sldMkLst>
        <pc:spChg chg="mod">
          <ac:chgData name="Ali, Syed Waqqas" userId="1b3a5f44-9498-4738-8c4e-8127257d744d" providerId="ADAL" clId="{EC383793-85F4-4460-93F7-CA245DB705D4}" dt="2024-02-07T19:11:46.506" v="3789" actId="20577"/>
          <ac:spMkLst>
            <pc:docMk/>
            <pc:sldMk cId="1487041166" sldId="357"/>
            <ac:spMk id="2" creationId="{8A71999F-4BE2-1CF8-0606-0AB60A429E99}"/>
          </ac:spMkLst>
        </pc:spChg>
        <pc:spChg chg="mod">
          <ac:chgData name="Ali, Syed Waqqas" userId="1b3a5f44-9498-4738-8c4e-8127257d744d" providerId="ADAL" clId="{EC383793-85F4-4460-93F7-CA245DB705D4}" dt="2024-02-07T19:50:21.410" v="4491" actId="403"/>
          <ac:spMkLst>
            <pc:docMk/>
            <pc:sldMk cId="1487041166" sldId="357"/>
            <ac:spMk id="3" creationId="{894A7BCF-A358-FF13-B797-CAAC359202C6}"/>
          </ac:spMkLst>
        </pc:spChg>
        <pc:spChg chg="mod">
          <ac:chgData name="Ali, Syed Waqqas" userId="1b3a5f44-9498-4738-8c4e-8127257d744d" providerId="ADAL" clId="{EC383793-85F4-4460-93F7-CA245DB705D4}" dt="2024-02-07T19:50:33.543" v="4540" actId="1076"/>
          <ac:spMkLst>
            <pc:docMk/>
            <pc:sldMk cId="1487041166" sldId="357"/>
            <ac:spMk id="9" creationId="{BAB51634-B7A9-CCAC-ACE0-106CA819E77E}"/>
          </ac:spMkLst>
        </pc:spChg>
        <pc:spChg chg="mod">
          <ac:chgData name="Ali, Syed Waqqas" userId="1b3a5f44-9498-4738-8c4e-8127257d744d" providerId="ADAL" clId="{EC383793-85F4-4460-93F7-CA245DB705D4}" dt="2024-02-07T19:50:31.028" v="4539" actId="1036"/>
          <ac:spMkLst>
            <pc:docMk/>
            <pc:sldMk cId="1487041166" sldId="357"/>
            <ac:spMk id="10" creationId="{6C0773FD-DDF3-E416-4EA3-B36D146DDC44}"/>
          </ac:spMkLst>
        </pc:spChg>
        <pc:spChg chg="mod">
          <ac:chgData name="Ali, Syed Waqqas" userId="1b3a5f44-9498-4738-8c4e-8127257d744d" providerId="ADAL" clId="{EC383793-85F4-4460-93F7-CA245DB705D4}" dt="2024-02-07T19:50:24.243" v="4503" actId="1035"/>
          <ac:spMkLst>
            <pc:docMk/>
            <pc:sldMk cId="1487041166" sldId="357"/>
            <ac:spMk id="11" creationId="{DEFB3B4C-C750-0764-1068-B4CA7E67C48F}"/>
          </ac:spMkLst>
        </pc:spChg>
        <pc:spChg chg="add mod">
          <ac:chgData name="Ali, Syed Waqqas" userId="1b3a5f44-9498-4738-8c4e-8127257d744d" providerId="ADAL" clId="{EC383793-85F4-4460-93F7-CA245DB705D4}" dt="2024-02-07T19:12:23.825" v="3887" actId="113"/>
          <ac:spMkLst>
            <pc:docMk/>
            <pc:sldMk cId="1487041166" sldId="357"/>
            <ac:spMk id="12" creationId="{51F276CF-C746-3322-2F43-593F1AE11B46}"/>
          </ac:spMkLst>
        </pc:spChg>
        <pc:spChg chg="mod">
          <ac:chgData name="Ali, Syed Waqqas" userId="1b3a5f44-9498-4738-8c4e-8127257d744d" providerId="ADAL" clId="{EC383793-85F4-4460-93F7-CA245DB705D4}" dt="2024-02-07T19:50:35.373" v="4541" actId="1076"/>
          <ac:spMkLst>
            <pc:docMk/>
            <pc:sldMk cId="1487041166" sldId="357"/>
            <ac:spMk id="14" creationId="{ECCD19C5-58B8-18F8-7F41-800A20C52354}"/>
          </ac:spMkLst>
        </pc:spChg>
        <pc:spChg chg="mod">
          <ac:chgData name="Ali, Syed Waqqas" userId="1b3a5f44-9498-4738-8c4e-8127257d744d" providerId="ADAL" clId="{EC383793-85F4-4460-93F7-CA245DB705D4}" dt="2024-02-07T19:50:25.323" v="4509" actId="1036"/>
          <ac:spMkLst>
            <pc:docMk/>
            <pc:sldMk cId="1487041166" sldId="357"/>
            <ac:spMk id="15" creationId="{302EDA7A-37CF-F173-4D32-41F6FCD18EA0}"/>
          </ac:spMkLst>
        </pc:spChg>
        <pc:cxnChg chg="add mod">
          <ac:chgData name="Ali, Syed Waqqas" userId="1b3a5f44-9498-4738-8c4e-8127257d744d" providerId="ADAL" clId="{EC383793-85F4-4460-93F7-CA245DB705D4}" dt="2024-02-07T19:50:27.728" v="4525" actId="1035"/>
          <ac:cxnSpMkLst>
            <pc:docMk/>
            <pc:sldMk cId="1487041166" sldId="357"/>
            <ac:cxnSpMk id="16" creationId="{819EB012-6CAB-1D11-5D1C-543B2F6D9015}"/>
          </ac:cxnSpMkLst>
        </pc:cxnChg>
      </pc:sldChg>
      <pc:sldChg chg="addSp modSp add mod">
        <pc:chgData name="Ali, Syed Waqqas" userId="1b3a5f44-9498-4738-8c4e-8127257d744d" providerId="ADAL" clId="{EC383793-85F4-4460-93F7-CA245DB705D4}" dt="2024-02-07T20:04:26.402" v="4709" actId="20577"/>
        <pc:sldMkLst>
          <pc:docMk/>
          <pc:sldMk cId="59374219" sldId="358"/>
        </pc:sldMkLst>
        <pc:spChg chg="mod">
          <ac:chgData name="Ali, Syed Waqqas" userId="1b3a5f44-9498-4738-8c4e-8127257d744d" providerId="ADAL" clId="{EC383793-85F4-4460-93F7-CA245DB705D4}" dt="2024-02-07T20:04:26.402" v="4709" actId="20577"/>
          <ac:spMkLst>
            <pc:docMk/>
            <pc:sldMk cId="59374219" sldId="358"/>
            <ac:spMk id="2" creationId="{4B259008-94F7-69C1-ED7E-69D0BFB22C71}"/>
          </ac:spMkLst>
        </pc:spChg>
        <pc:spChg chg="add mod">
          <ac:chgData name="Ali, Syed Waqqas" userId="1b3a5f44-9498-4738-8c4e-8127257d744d" providerId="ADAL" clId="{EC383793-85F4-4460-93F7-CA245DB705D4}" dt="2024-02-07T19:36:53.147" v="4251" actId="207"/>
          <ac:spMkLst>
            <pc:docMk/>
            <pc:sldMk cId="59374219" sldId="358"/>
            <ac:spMk id="10" creationId="{8B058A54-11AC-54DC-7F8D-6571A69B1B59}"/>
          </ac:spMkLst>
        </pc:spChg>
        <pc:spChg chg="mod">
          <ac:chgData name="Ali, Syed Waqqas" userId="1b3a5f44-9498-4738-8c4e-8127257d744d" providerId="ADAL" clId="{EC383793-85F4-4460-93F7-CA245DB705D4}" dt="2024-02-07T19:46:54.849" v="4464" actId="1076"/>
          <ac:spMkLst>
            <pc:docMk/>
            <pc:sldMk cId="59374219" sldId="358"/>
            <ac:spMk id="18" creationId="{6E3043BD-25C4-EBD4-6E56-3E9A9825733C}"/>
          </ac:spMkLst>
        </pc:spChg>
      </pc:sldChg>
      <pc:sldChg chg="addSp delSp modSp add mod">
        <pc:chgData name="Ali, Syed Waqqas" userId="1b3a5f44-9498-4738-8c4e-8127257d744d" providerId="ADAL" clId="{EC383793-85F4-4460-93F7-CA245DB705D4}" dt="2024-02-07T19:46:25.808" v="4450" actId="1076"/>
        <pc:sldMkLst>
          <pc:docMk/>
          <pc:sldMk cId="3836874770" sldId="359"/>
        </pc:sldMkLst>
        <pc:spChg chg="add mod">
          <ac:chgData name="Ali, Syed Waqqas" userId="1b3a5f44-9498-4738-8c4e-8127257d744d" providerId="ADAL" clId="{EC383793-85F4-4460-93F7-CA245DB705D4}" dt="2024-02-07T19:40:35.393" v="4338" actId="1076"/>
          <ac:spMkLst>
            <pc:docMk/>
            <pc:sldMk cId="3836874770" sldId="359"/>
            <ac:spMk id="2" creationId="{952C10A2-4D2A-4554-4DC1-C07ACBD75229}"/>
          </ac:spMkLst>
        </pc:spChg>
        <pc:spChg chg="add mod">
          <ac:chgData name="Ali, Syed Waqqas" userId="1b3a5f44-9498-4738-8c4e-8127257d744d" providerId="ADAL" clId="{EC383793-85F4-4460-93F7-CA245DB705D4}" dt="2024-02-07T19:40:41.555" v="4340" actId="1076"/>
          <ac:spMkLst>
            <pc:docMk/>
            <pc:sldMk cId="3836874770" sldId="359"/>
            <ac:spMk id="3" creationId="{E0B32192-7E1D-2C43-A4B3-E5B7AE72AB8A}"/>
          </ac:spMkLst>
        </pc:spChg>
        <pc:spChg chg="add mod">
          <ac:chgData name="Ali, Syed Waqqas" userId="1b3a5f44-9498-4738-8c4e-8127257d744d" providerId="ADAL" clId="{EC383793-85F4-4460-93F7-CA245DB705D4}" dt="2024-02-07T19:41:01.568" v="4344" actId="207"/>
          <ac:spMkLst>
            <pc:docMk/>
            <pc:sldMk cId="3836874770" sldId="359"/>
            <ac:spMk id="10" creationId="{F79A0CC1-5EFA-6538-AFC4-852FB88D53A4}"/>
          </ac:spMkLst>
        </pc:spChg>
        <pc:spChg chg="add mod">
          <ac:chgData name="Ali, Syed Waqqas" userId="1b3a5f44-9498-4738-8c4e-8127257d744d" providerId="ADAL" clId="{EC383793-85F4-4460-93F7-CA245DB705D4}" dt="2024-02-07T19:41:08.448" v="4346" actId="1076"/>
          <ac:spMkLst>
            <pc:docMk/>
            <pc:sldMk cId="3836874770" sldId="359"/>
            <ac:spMk id="11" creationId="{5FFC9E89-4709-BAE8-12F0-16F816143EB9}"/>
          </ac:spMkLst>
        </pc:spChg>
        <pc:spChg chg="add mod">
          <ac:chgData name="Ali, Syed Waqqas" userId="1b3a5f44-9498-4738-8c4e-8127257d744d" providerId="ADAL" clId="{EC383793-85F4-4460-93F7-CA245DB705D4}" dt="2024-02-07T19:41:13.253" v="4348" actId="1076"/>
          <ac:spMkLst>
            <pc:docMk/>
            <pc:sldMk cId="3836874770" sldId="359"/>
            <ac:spMk id="12" creationId="{290823E5-6CD8-4675-F1FF-C9EE6A160B00}"/>
          </ac:spMkLst>
        </pc:spChg>
        <pc:spChg chg="add mod">
          <ac:chgData name="Ali, Syed Waqqas" userId="1b3a5f44-9498-4738-8c4e-8127257d744d" providerId="ADAL" clId="{EC383793-85F4-4460-93F7-CA245DB705D4}" dt="2024-02-07T19:41:47.436" v="4354" actId="207"/>
          <ac:spMkLst>
            <pc:docMk/>
            <pc:sldMk cId="3836874770" sldId="359"/>
            <ac:spMk id="15" creationId="{0423D9DC-8342-A7AF-A829-A4F86F9D4DB1}"/>
          </ac:spMkLst>
        </pc:spChg>
        <pc:spChg chg="add mod">
          <ac:chgData name="Ali, Syed Waqqas" userId="1b3a5f44-9498-4738-8c4e-8127257d744d" providerId="ADAL" clId="{EC383793-85F4-4460-93F7-CA245DB705D4}" dt="2024-02-07T19:41:53.717" v="4356" actId="1076"/>
          <ac:spMkLst>
            <pc:docMk/>
            <pc:sldMk cId="3836874770" sldId="359"/>
            <ac:spMk id="16" creationId="{EA40544F-C67A-E587-BA93-A4133EB8CF5C}"/>
          </ac:spMkLst>
        </pc:spChg>
        <pc:spChg chg="add mod">
          <ac:chgData name="Ali, Syed Waqqas" userId="1b3a5f44-9498-4738-8c4e-8127257d744d" providerId="ADAL" clId="{EC383793-85F4-4460-93F7-CA245DB705D4}" dt="2024-02-07T19:42:51.477" v="4360" actId="207"/>
          <ac:spMkLst>
            <pc:docMk/>
            <pc:sldMk cId="3836874770" sldId="359"/>
            <ac:spMk id="18" creationId="{4229EBCA-5E2F-341C-ED06-4743C1D2EDC1}"/>
          </ac:spMkLst>
        </pc:spChg>
        <pc:spChg chg="add mod">
          <ac:chgData name="Ali, Syed Waqqas" userId="1b3a5f44-9498-4738-8c4e-8127257d744d" providerId="ADAL" clId="{EC383793-85F4-4460-93F7-CA245DB705D4}" dt="2024-02-07T19:42:56.866" v="4363" actId="14100"/>
          <ac:spMkLst>
            <pc:docMk/>
            <pc:sldMk cId="3836874770" sldId="359"/>
            <ac:spMk id="19" creationId="{61D4C808-69FC-7E1F-38FE-2569FCA59C79}"/>
          </ac:spMkLst>
        </pc:spChg>
        <pc:spChg chg="add mod">
          <ac:chgData name="Ali, Syed Waqqas" userId="1b3a5f44-9498-4738-8c4e-8127257d744d" providerId="ADAL" clId="{EC383793-85F4-4460-93F7-CA245DB705D4}" dt="2024-02-07T19:43:10.651" v="4372" actId="1076"/>
          <ac:spMkLst>
            <pc:docMk/>
            <pc:sldMk cId="3836874770" sldId="359"/>
            <ac:spMk id="21" creationId="{517103A6-EE4E-E2A3-6D24-72BFC8E0A2A1}"/>
          </ac:spMkLst>
        </pc:spChg>
        <pc:spChg chg="add del mod">
          <ac:chgData name="Ali, Syed Waqqas" userId="1b3a5f44-9498-4738-8c4e-8127257d744d" providerId="ADAL" clId="{EC383793-85F4-4460-93F7-CA245DB705D4}" dt="2024-02-07T19:43:20.714" v="4375" actId="478"/>
          <ac:spMkLst>
            <pc:docMk/>
            <pc:sldMk cId="3836874770" sldId="359"/>
            <ac:spMk id="22" creationId="{0414211A-106B-E429-E662-4AF032576043}"/>
          </ac:spMkLst>
        </pc:spChg>
        <pc:spChg chg="add del mod">
          <ac:chgData name="Ali, Syed Waqqas" userId="1b3a5f44-9498-4738-8c4e-8127257d744d" providerId="ADAL" clId="{EC383793-85F4-4460-93F7-CA245DB705D4}" dt="2024-02-07T19:45:02.412" v="4392" actId="478"/>
          <ac:spMkLst>
            <pc:docMk/>
            <pc:sldMk cId="3836874770" sldId="359"/>
            <ac:spMk id="23" creationId="{5181B8E1-662F-7F86-37D6-37CE7AB3C4A5}"/>
          </ac:spMkLst>
        </pc:spChg>
        <pc:spChg chg="add mod">
          <ac:chgData name="Ali, Syed Waqqas" userId="1b3a5f44-9498-4738-8c4e-8127257d744d" providerId="ADAL" clId="{EC383793-85F4-4460-93F7-CA245DB705D4}" dt="2024-02-07T19:46:25.808" v="4450" actId="1076"/>
          <ac:spMkLst>
            <pc:docMk/>
            <pc:sldMk cId="3836874770" sldId="359"/>
            <ac:spMk id="24" creationId="{821CE672-DB85-E63B-AD23-6F8141350677}"/>
          </ac:spMkLst>
        </pc:spChg>
        <pc:spChg chg="mod">
          <ac:chgData name="Ali, Syed Waqqas" userId="1b3a5f44-9498-4738-8c4e-8127257d744d" providerId="ADAL" clId="{EC383793-85F4-4460-93F7-CA245DB705D4}" dt="2024-02-07T19:41:23.294" v="4349" actId="1076"/>
          <ac:spMkLst>
            <pc:docMk/>
            <pc:sldMk cId="3836874770" sldId="359"/>
            <ac:spMk id="39" creationId="{4DAFBA0C-C0A7-2AF3-7A89-8D23654FEC9E}"/>
          </ac:spMkLst>
        </pc:spChg>
        <pc:spChg chg="del">
          <ac:chgData name="Ali, Syed Waqqas" userId="1b3a5f44-9498-4738-8c4e-8127257d744d" providerId="ADAL" clId="{EC383793-85F4-4460-93F7-CA245DB705D4}" dt="2024-02-07T19:43:23.533" v="4376" actId="478"/>
          <ac:spMkLst>
            <pc:docMk/>
            <pc:sldMk cId="3836874770" sldId="359"/>
            <ac:spMk id="73" creationId="{8FCB6F14-68AE-32E2-7F35-BCBFEE94B50F}"/>
          </ac:spMkLst>
        </pc:spChg>
        <pc:spChg chg="mod">
          <ac:chgData name="Ali, Syed Waqqas" userId="1b3a5f44-9498-4738-8c4e-8127257d744d" providerId="ADAL" clId="{EC383793-85F4-4460-93F7-CA245DB705D4}" dt="2024-02-07T19:43:07.122" v="4371" actId="20577"/>
          <ac:spMkLst>
            <pc:docMk/>
            <pc:sldMk cId="3836874770" sldId="359"/>
            <ac:spMk id="166" creationId="{B2E15931-4774-5D23-4048-7EA007068698}"/>
          </ac:spMkLst>
        </pc:spChg>
        <pc:spChg chg="mod">
          <ac:chgData name="Ali, Syed Waqqas" userId="1b3a5f44-9498-4738-8c4e-8127257d744d" providerId="ADAL" clId="{EC383793-85F4-4460-93F7-CA245DB705D4}" dt="2024-02-07T19:43:29.635" v="4382" actId="1076"/>
          <ac:spMkLst>
            <pc:docMk/>
            <pc:sldMk cId="3836874770" sldId="359"/>
            <ac:spMk id="169" creationId="{7FA4DC23-BFA7-0325-AF6F-6C25962063D4}"/>
          </ac:spMkLst>
        </pc:spChg>
        <pc:spChg chg="del">
          <ac:chgData name="Ali, Syed Waqqas" userId="1b3a5f44-9498-4738-8c4e-8127257d744d" providerId="ADAL" clId="{EC383793-85F4-4460-93F7-CA245DB705D4}" dt="2024-02-07T19:46:17.568" v="4447" actId="478"/>
          <ac:spMkLst>
            <pc:docMk/>
            <pc:sldMk cId="3836874770" sldId="359"/>
            <ac:spMk id="171" creationId="{7B759E02-8C18-C928-5B6E-93360F7B734D}"/>
          </ac:spMkLst>
        </pc:spChg>
        <pc:spChg chg="del">
          <ac:chgData name="Ali, Syed Waqqas" userId="1b3a5f44-9498-4738-8c4e-8127257d744d" providerId="ADAL" clId="{EC383793-85F4-4460-93F7-CA245DB705D4}" dt="2024-02-07T19:43:31.310" v="4384" actId="478"/>
          <ac:spMkLst>
            <pc:docMk/>
            <pc:sldMk cId="3836874770" sldId="359"/>
            <ac:spMk id="180" creationId="{7CC2F547-A87F-2D85-56CE-BE875A589309}"/>
          </ac:spMkLst>
        </pc:spChg>
        <pc:spChg chg="del">
          <ac:chgData name="Ali, Syed Waqqas" userId="1b3a5f44-9498-4738-8c4e-8127257d744d" providerId="ADAL" clId="{EC383793-85F4-4460-93F7-CA245DB705D4}" dt="2024-02-07T19:43:30.673" v="4383" actId="478"/>
          <ac:spMkLst>
            <pc:docMk/>
            <pc:sldMk cId="3836874770" sldId="359"/>
            <ac:spMk id="181" creationId="{DC19BEFC-32E4-ECEF-DB97-2E33914EFD4E}"/>
          </ac:spMkLst>
        </pc:spChg>
        <pc:spChg chg="del">
          <ac:chgData name="Ali, Syed Waqqas" userId="1b3a5f44-9498-4738-8c4e-8127257d744d" providerId="ADAL" clId="{EC383793-85F4-4460-93F7-CA245DB705D4}" dt="2024-02-07T19:43:27.509" v="4380" actId="478"/>
          <ac:spMkLst>
            <pc:docMk/>
            <pc:sldMk cId="3836874770" sldId="359"/>
            <ac:spMk id="182" creationId="{D9578E90-E299-894F-2959-0B022B3E9AF8}"/>
          </ac:spMkLst>
        </pc:spChg>
        <pc:cxnChg chg="del">
          <ac:chgData name="Ali, Syed Waqqas" userId="1b3a5f44-9498-4738-8c4e-8127257d744d" providerId="ADAL" clId="{EC383793-85F4-4460-93F7-CA245DB705D4}" dt="2024-02-07T19:43:24.261" v="4377" actId="478"/>
          <ac:cxnSpMkLst>
            <pc:docMk/>
            <pc:sldMk cId="3836874770" sldId="359"/>
            <ac:cxnSpMk id="69" creationId="{1C6FCD6C-09DB-ECFD-C7CC-5DD4CA0C90D6}"/>
          </ac:cxnSpMkLst>
        </pc:cxnChg>
      </pc:sldChg>
      <pc:sldChg chg="modSp add mod">
        <pc:chgData name="Ali, Syed Waqqas" userId="1b3a5f44-9498-4738-8c4e-8127257d744d" providerId="ADAL" clId="{EC383793-85F4-4460-93F7-CA245DB705D4}" dt="2024-02-08T15:26:27.077" v="20816" actId="207"/>
        <pc:sldMkLst>
          <pc:docMk/>
          <pc:sldMk cId="2371606546" sldId="360"/>
        </pc:sldMkLst>
        <pc:spChg chg="mod">
          <ac:chgData name="Ali, Syed Waqqas" userId="1b3a5f44-9498-4738-8c4e-8127257d744d" providerId="ADAL" clId="{EC383793-85F4-4460-93F7-CA245DB705D4}" dt="2024-02-07T20:06:40.296" v="4781" actId="403"/>
          <ac:spMkLst>
            <pc:docMk/>
            <pc:sldMk cId="2371606546" sldId="360"/>
            <ac:spMk id="2" creationId="{1B044BFF-6CA3-F1D4-20B2-66D6B0F3F9A9}"/>
          </ac:spMkLst>
        </pc:spChg>
        <pc:spChg chg="mod">
          <ac:chgData name="Ali, Syed Waqqas" userId="1b3a5f44-9498-4738-8c4e-8127257d744d" providerId="ADAL" clId="{EC383793-85F4-4460-93F7-CA245DB705D4}" dt="2024-02-08T15:26:27.077" v="20816" actId="207"/>
          <ac:spMkLst>
            <pc:docMk/>
            <pc:sldMk cId="2371606546" sldId="360"/>
            <ac:spMk id="3" creationId="{B23378B8-90EA-3E1C-EE2C-4803417A84B7}"/>
          </ac:spMkLst>
        </pc:spChg>
      </pc:sldChg>
      <pc:sldChg chg="modSp add mod">
        <pc:chgData name="Ali, Syed Waqqas" userId="1b3a5f44-9498-4738-8c4e-8127257d744d" providerId="ADAL" clId="{EC383793-85F4-4460-93F7-CA245DB705D4}" dt="2024-02-07T20:06:34.255" v="4779" actId="20577"/>
        <pc:sldMkLst>
          <pc:docMk/>
          <pc:sldMk cId="2653761535" sldId="361"/>
        </pc:sldMkLst>
        <pc:spChg chg="mod">
          <ac:chgData name="Ali, Syed Waqqas" userId="1b3a5f44-9498-4738-8c4e-8127257d744d" providerId="ADAL" clId="{EC383793-85F4-4460-93F7-CA245DB705D4}" dt="2024-02-07T20:06:27.142" v="4743" actId="20577"/>
          <ac:spMkLst>
            <pc:docMk/>
            <pc:sldMk cId="2653761535" sldId="361"/>
            <ac:spMk id="2" creationId="{9526D621-56AD-DED5-420D-E2D3D1DBC71D}"/>
          </ac:spMkLst>
        </pc:spChg>
        <pc:spChg chg="mod">
          <ac:chgData name="Ali, Syed Waqqas" userId="1b3a5f44-9498-4738-8c4e-8127257d744d" providerId="ADAL" clId="{EC383793-85F4-4460-93F7-CA245DB705D4}" dt="2024-02-07T20:06:34.255" v="4779" actId="20577"/>
          <ac:spMkLst>
            <pc:docMk/>
            <pc:sldMk cId="2653761535" sldId="361"/>
            <ac:spMk id="3" creationId="{344A3B62-D1C5-875F-EED7-8DEB90E31C8B}"/>
          </ac:spMkLst>
        </pc:spChg>
      </pc:sldChg>
      <pc:sldChg chg="modSp add del mod">
        <pc:chgData name="Ali, Syed Waqqas" userId="1b3a5f44-9498-4738-8c4e-8127257d744d" providerId="ADAL" clId="{EC383793-85F4-4460-93F7-CA245DB705D4}" dt="2024-02-07T20:46:52.785" v="5370" actId="47"/>
        <pc:sldMkLst>
          <pc:docMk/>
          <pc:sldMk cId="3574292935" sldId="362"/>
        </pc:sldMkLst>
        <pc:spChg chg="mod">
          <ac:chgData name="Ali, Syed Waqqas" userId="1b3a5f44-9498-4738-8c4e-8127257d744d" providerId="ADAL" clId="{EC383793-85F4-4460-93F7-CA245DB705D4}" dt="2024-02-07T20:46:31.899" v="5352" actId="403"/>
          <ac:spMkLst>
            <pc:docMk/>
            <pc:sldMk cId="3574292935" sldId="362"/>
            <ac:spMk id="2" creationId="{0FC7CA77-5560-E42E-6397-1ACA0DA3A6AD}"/>
          </ac:spMkLst>
        </pc:spChg>
        <pc:spChg chg="mod">
          <ac:chgData name="Ali, Syed Waqqas" userId="1b3a5f44-9498-4738-8c4e-8127257d744d" providerId="ADAL" clId="{EC383793-85F4-4460-93F7-CA245DB705D4}" dt="2024-02-07T20:46:36.607" v="5368" actId="20577"/>
          <ac:spMkLst>
            <pc:docMk/>
            <pc:sldMk cId="3574292935" sldId="362"/>
            <ac:spMk id="3" creationId="{BDF8F8F6-E428-3C5E-45DE-19BF1A99265C}"/>
          </ac:spMkLst>
        </pc:spChg>
      </pc:sldChg>
      <pc:sldChg chg="modSp add mod">
        <pc:chgData name="Ali, Syed Waqqas" userId="1b3a5f44-9498-4738-8c4e-8127257d744d" providerId="ADAL" clId="{EC383793-85F4-4460-93F7-CA245DB705D4}" dt="2024-02-07T21:34:06.764" v="6117" actId="20577"/>
        <pc:sldMkLst>
          <pc:docMk/>
          <pc:sldMk cId="4195375375" sldId="363"/>
        </pc:sldMkLst>
        <pc:spChg chg="mod">
          <ac:chgData name="Ali, Syed Waqqas" userId="1b3a5f44-9498-4738-8c4e-8127257d744d" providerId="ADAL" clId="{EC383793-85F4-4460-93F7-CA245DB705D4}" dt="2024-02-07T21:14:14.372" v="5716" actId="5793"/>
          <ac:spMkLst>
            <pc:docMk/>
            <pc:sldMk cId="4195375375" sldId="363"/>
            <ac:spMk id="2" creationId="{4C059C7B-E817-9F29-F588-097D77937CEA}"/>
          </ac:spMkLst>
        </pc:spChg>
        <pc:spChg chg="mod">
          <ac:chgData name="Ali, Syed Waqqas" userId="1b3a5f44-9498-4738-8c4e-8127257d744d" providerId="ADAL" clId="{EC383793-85F4-4460-93F7-CA245DB705D4}" dt="2024-02-07T21:17:00.868" v="5743" actId="20577"/>
          <ac:spMkLst>
            <pc:docMk/>
            <pc:sldMk cId="4195375375" sldId="363"/>
            <ac:spMk id="3" creationId="{0C30A18D-19A3-53A0-8EE9-794DD9281FF1}"/>
          </ac:spMkLst>
        </pc:spChg>
        <pc:spChg chg="mod">
          <ac:chgData name="Ali, Syed Waqqas" userId="1b3a5f44-9498-4738-8c4e-8127257d744d" providerId="ADAL" clId="{EC383793-85F4-4460-93F7-CA245DB705D4}" dt="2024-02-07T21:18:04.600" v="5834" actId="20577"/>
          <ac:spMkLst>
            <pc:docMk/>
            <pc:sldMk cId="4195375375" sldId="363"/>
            <ac:spMk id="4" creationId="{A1CE919E-4DF5-79B3-A383-750D62CCFE9F}"/>
          </ac:spMkLst>
        </pc:spChg>
        <pc:spChg chg="mod">
          <ac:chgData name="Ali, Syed Waqqas" userId="1b3a5f44-9498-4738-8c4e-8127257d744d" providerId="ADAL" clId="{EC383793-85F4-4460-93F7-CA245DB705D4}" dt="2024-02-07T21:17:07.890" v="5764" actId="20577"/>
          <ac:spMkLst>
            <pc:docMk/>
            <pc:sldMk cId="4195375375" sldId="363"/>
            <ac:spMk id="5" creationId="{23DAA7C8-ACF0-C7C4-5CFB-1C3B02D1509C}"/>
          </ac:spMkLst>
        </pc:spChg>
        <pc:spChg chg="mod">
          <ac:chgData name="Ali, Syed Waqqas" userId="1b3a5f44-9498-4738-8c4e-8127257d744d" providerId="ADAL" clId="{EC383793-85F4-4460-93F7-CA245DB705D4}" dt="2024-02-07T21:34:06.764" v="6117" actId="20577"/>
          <ac:spMkLst>
            <pc:docMk/>
            <pc:sldMk cId="4195375375" sldId="363"/>
            <ac:spMk id="6" creationId="{96F69705-4FAE-48DD-580A-885FAF6B8C05}"/>
          </ac:spMkLst>
        </pc:spChg>
      </pc:sldChg>
      <pc:sldChg chg="modSp add mod">
        <pc:chgData name="Ali, Syed Waqqas" userId="1b3a5f44-9498-4738-8c4e-8127257d744d" providerId="ADAL" clId="{EC383793-85F4-4460-93F7-CA245DB705D4}" dt="2024-02-07T22:36:24.010" v="6150" actId="20577"/>
        <pc:sldMkLst>
          <pc:docMk/>
          <pc:sldMk cId="347384297" sldId="364"/>
        </pc:sldMkLst>
        <pc:spChg chg="mod">
          <ac:chgData name="Ali, Syed Waqqas" userId="1b3a5f44-9498-4738-8c4e-8127257d744d" providerId="ADAL" clId="{EC383793-85F4-4460-93F7-CA245DB705D4}" dt="2024-02-07T22:36:24.010" v="6150" actId="20577"/>
          <ac:spMkLst>
            <pc:docMk/>
            <pc:sldMk cId="347384297" sldId="364"/>
            <ac:spMk id="2" creationId="{720BB88B-3952-E9C7-C00D-9CB739F7C3AD}"/>
          </ac:spMkLst>
        </pc:spChg>
      </pc:sldChg>
      <pc:sldChg chg="add">
        <pc:chgData name="Ali, Syed Waqqas" userId="1b3a5f44-9498-4738-8c4e-8127257d744d" providerId="ADAL" clId="{EC383793-85F4-4460-93F7-CA245DB705D4}" dt="2024-02-07T22:37:33.389" v="6237"/>
        <pc:sldMkLst>
          <pc:docMk/>
          <pc:sldMk cId="4033050328" sldId="365"/>
        </pc:sldMkLst>
      </pc:sldChg>
      <pc:sldChg chg="addSp delSp modSp add mod">
        <pc:chgData name="Ali, Syed Waqqas" userId="1b3a5f44-9498-4738-8c4e-8127257d744d" providerId="ADAL" clId="{EC383793-85F4-4460-93F7-CA245DB705D4}" dt="2024-02-07T23:13:55.245" v="7605" actId="14734"/>
        <pc:sldMkLst>
          <pc:docMk/>
          <pc:sldMk cId="3838355276" sldId="366"/>
        </pc:sldMkLst>
        <pc:spChg chg="mod">
          <ac:chgData name="Ali, Syed Waqqas" userId="1b3a5f44-9498-4738-8c4e-8127257d744d" providerId="ADAL" clId="{EC383793-85F4-4460-93F7-CA245DB705D4}" dt="2024-02-07T23:10:56.226" v="7377" actId="20577"/>
          <ac:spMkLst>
            <pc:docMk/>
            <pc:sldMk cId="3838355276" sldId="366"/>
            <ac:spMk id="2" creationId="{61BED546-EC9E-B8E7-6FAF-3C7967763F0B}"/>
          </ac:spMkLst>
        </pc:spChg>
        <pc:spChg chg="del">
          <ac:chgData name="Ali, Syed Waqqas" userId="1b3a5f44-9498-4738-8c4e-8127257d744d" providerId="ADAL" clId="{EC383793-85F4-4460-93F7-CA245DB705D4}" dt="2024-02-07T22:38:43.197" v="6253" actId="3680"/>
          <ac:spMkLst>
            <pc:docMk/>
            <pc:sldMk cId="3838355276" sldId="366"/>
            <ac:spMk id="3" creationId="{A69BE910-CD16-B3FC-B3CD-538E20F259F1}"/>
          </ac:spMkLst>
        </pc:spChg>
        <pc:graphicFrameChg chg="add mod ord modGraphic">
          <ac:chgData name="Ali, Syed Waqqas" userId="1b3a5f44-9498-4738-8c4e-8127257d744d" providerId="ADAL" clId="{EC383793-85F4-4460-93F7-CA245DB705D4}" dt="2024-02-07T23:10:48.582" v="7349" actId="1037"/>
          <ac:graphicFrameMkLst>
            <pc:docMk/>
            <pc:sldMk cId="3838355276" sldId="366"/>
            <ac:graphicFrameMk id="9" creationId="{9EF50531-B2AD-773C-CA51-127674B860F8}"/>
          </ac:graphicFrameMkLst>
        </pc:graphicFrameChg>
        <pc:graphicFrameChg chg="add mod modGraphic">
          <ac:chgData name="Ali, Syed Waqqas" userId="1b3a5f44-9498-4738-8c4e-8127257d744d" providerId="ADAL" clId="{EC383793-85F4-4460-93F7-CA245DB705D4}" dt="2024-02-07T23:13:55.245" v="7605" actId="14734"/>
          <ac:graphicFrameMkLst>
            <pc:docMk/>
            <pc:sldMk cId="3838355276" sldId="366"/>
            <ac:graphicFrameMk id="10" creationId="{07B75EC7-3D5E-0CA9-9B47-180D49C56CC9}"/>
          </ac:graphicFrameMkLst>
        </pc:graphicFrameChg>
        <pc:graphicFrameChg chg="add mod modGraphic">
          <ac:chgData name="Ali, Syed Waqqas" userId="1b3a5f44-9498-4738-8c4e-8127257d744d" providerId="ADAL" clId="{EC383793-85F4-4460-93F7-CA245DB705D4}" dt="2024-02-07T23:12:34.563" v="7513" actId="20577"/>
          <ac:graphicFrameMkLst>
            <pc:docMk/>
            <pc:sldMk cId="3838355276" sldId="366"/>
            <ac:graphicFrameMk id="11" creationId="{C1D340BE-6D97-8FE0-9907-DB630E13298C}"/>
          </ac:graphicFrameMkLst>
        </pc:graphicFrameChg>
      </pc:sldChg>
      <pc:sldChg chg="addSp modSp add mod">
        <pc:chgData name="Ali, Syed Waqqas" userId="1b3a5f44-9498-4738-8c4e-8127257d744d" providerId="ADAL" clId="{EC383793-85F4-4460-93F7-CA245DB705D4}" dt="2024-02-07T23:04:42.856" v="6808" actId="20577"/>
        <pc:sldMkLst>
          <pc:docMk/>
          <pc:sldMk cId="1966101567" sldId="367"/>
        </pc:sldMkLst>
        <pc:spChg chg="mod">
          <ac:chgData name="Ali, Syed Waqqas" userId="1b3a5f44-9498-4738-8c4e-8127257d744d" providerId="ADAL" clId="{EC383793-85F4-4460-93F7-CA245DB705D4}" dt="2024-02-07T22:49:50.363" v="6730" actId="20577"/>
          <ac:spMkLst>
            <pc:docMk/>
            <pc:sldMk cId="1966101567" sldId="367"/>
            <ac:spMk id="2" creationId="{271BAF28-35F3-07A5-780E-12FFF5FB15F4}"/>
          </ac:spMkLst>
        </pc:spChg>
        <pc:spChg chg="mod">
          <ac:chgData name="Ali, Syed Waqqas" userId="1b3a5f44-9498-4738-8c4e-8127257d744d" providerId="ADAL" clId="{EC383793-85F4-4460-93F7-CA245DB705D4}" dt="2024-02-07T23:04:42.856" v="6808" actId="20577"/>
          <ac:spMkLst>
            <pc:docMk/>
            <pc:sldMk cId="1966101567" sldId="367"/>
            <ac:spMk id="3" creationId="{D23483FE-F79C-84A8-6A5D-431F40385752}"/>
          </ac:spMkLst>
        </pc:spChg>
        <pc:spChg chg="add mod">
          <ac:chgData name="Ali, Syed Waqqas" userId="1b3a5f44-9498-4738-8c4e-8127257d744d" providerId="ADAL" clId="{EC383793-85F4-4460-93F7-CA245DB705D4}" dt="2024-02-07T22:49:39.008" v="6699" actId="1076"/>
          <ac:spMkLst>
            <pc:docMk/>
            <pc:sldMk cId="1966101567" sldId="367"/>
            <ac:spMk id="9" creationId="{13C21FA1-C514-ABA5-6446-9839923215E2}"/>
          </ac:spMkLst>
        </pc:spChg>
      </pc:sldChg>
      <pc:sldChg chg="addSp delSp modSp add mod">
        <pc:chgData name="Ali, Syed Waqqas" userId="1b3a5f44-9498-4738-8c4e-8127257d744d" providerId="ADAL" clId="{EC383793-85F4-4460-93F7-CA245DB705D4}" dt="2024-02-08T15:30:02.585" v="20837" actId="692"/>
        <pc:sldMkLst>
          <pc:docMk/>
          <pc:sldMk cId="4080432984" sldId="368"/>
        </pc:sldMkLst>
        <pc:spChg chg="mod">
          <ac:chgData name="Ali, Syed Waqqas" userId="1b3a5f44-9498-4738-8c4e-8127257d744d" providerId="ADAL" clId="{EC383793-85F4-4460-93F7-CA245DB705D4}" dt="2024-02-07T23:10:14.278" v="7265" actId="20577"/>
          <ac:spMkLst>
            <pc:docMk/>
            <pc:sldMk cId="4080432984" sldId="368"/>
            <ac:spMk id="3" creationId="{671D717B-3E6D-9746-48AD-25632429972C}"/>
          </ac:spMkLst>
        </pc:spChg>
        <pc:spChg chg="add mod">
          <ac:chgData name="Ali, Syed Waqqas" userId="1b3a5f44-9498-4738-8c4e-8127257d744d" providerId="ADAL" clId="{EC383793-85F4-4460-93F7-CA245DB705D4}" dt="2024-02-07T23:07:29.242" v="7133" actId="207"/>
          <ac:spMkLst>
            <pc:docMk/>
            <pc:sldMk cId="4080432984" sldId="368"/>
            <ac:spMk id="10" creationId="{98543C61-8054-2363-54AF-F94FB23F4034}"/>
          </ac:spMkLst>
        </pc:spChg>
        <pc:spChg chg="add mod">
          <ac:chgData name="Ali, Syed Waqqas" userId="1b3a5f44-9498-4738-8c4e-8127257d744d" providerId="ADAL" clId="{EC383793-85F4-4460-93F7-CA245DB705D4}" dt="2024-02-08T15:30:02.585" v="20837" actId="692"/>
          <ac:spMkLst>
            <pc:docMk/>
            <pc:sldMk cId="4080432984" sldId="368"/>
            <ac:spMk id="16" creationId="{378410C3-F379-117E-5EBE-117661658CB5}"/>
          </ac:spMkLst>
        </pc:spChg>
        <pc:graphicFrameChg chg="add mod">
          <ac:chgData name="Ali, Syed Waqqas" userId="1b3a5f44-9498-4738-8c4e-8127257d744d" providerId="ADAL" clId="{EC383793-85F4-4460-93F7-CA245DB705D4}" dt="2024-02-07T23:09:23.475" v="7246" actId="1076"/>
          <ac:graphicFrameMkLst>
            <pc:docMk/>
            <pc:sldMk cId="4080432984" sldId="368"/>
            <ac:graphicFrameMk id="11" creationId="{987A0E2C-6133-DF9E-D23D-53406031B2AB}"/>
          </ac:graphicFrameMkLst>
        </pc:graphicFrameChg>
        <pc:cxnChg chg="add del mod">
          <ac:chgData name="Ali, Syed Waqqas" userId="1b3a5f44-9498-4738-8c4e-8127257d744d" providerId="ADAL" clId="{EC383793-85F4-4460-93F7-CA245DB705D4}" dt="2024-02-08T15:27:55.847" v="20821" actId="478"/>
          <ac:cxnSpMkLst>
            <pc:docMk/>
            <pc:sldMk cId="4080432984" sldId="368"/>
            <ac:cxnSpMk id="13" creationId="{65B20653-1B05-96C5-FCDD-70EC4031D882}"/>
          </ac:cxnSpMkLst>
        </pc:cxnChg>
      </pc:sldChg>
      <pc:sldChg chg="addSp delSp modSp add mod">
        <pc:chgData name="Ali, Syed Waqqas" userId="1b3a5f44-9498-4738-8c4e-8127257d744d" providerId="ADAL" clId="{EC383793-85F4-4460-93F7-CA245DB705D4}" dt="2024-02-08T15:38:42.455" v="20867" actId="14100"/>
        <pc:sldMkLst>
          <pc:docMk/>
          <pc:sldMk cId="1135595679" sldId="369"/>
        </pc:sldMkLst>
        <pc:spChg chg="mod">
          <ac:chgData name="Ali, Syed Waqqas" userId="1b3a5f44-9498-4738-8c4e-8127257d744d" providerId="ADAL" clId="{EC383793-85F4-4460-93F7-CA245DB705D4}" dt="2024-02-07T23:10:34.233" v="7300" actId="20577"/>
          <ac:spMkLst>
            <pc:docMk/>
            <pc:sldMk cId="1135595679" sldId="369"/>
            <ac:spMk id="3" creationId="{0DAC23F7-02E4-82B6-E994-ECC4F07B8D36}"/>
          </ac:spMkLst>
        </pc:spChg>
        <pc:spChg chg="mod">
          <ac:chgData name="Ali, Syed Waqqas" userId="1b3a5f44-9498-4738-8c4e-8127257d744d" providerId="ADAL" clId="{EC383793-85F4-4460-93F7-CA245DB705D4}" dt="2024-02-07T23:06:54.591" v="7105" actId="1076"/>
          <ac:spMkLst>
            <pc:docMk/>
            <pc:sldMk cId="1135595679" sldId="369"/>
            <ac:spMk id="9" creationId="{E411C35F-216F-40F5-022A-5F70ACB34896}"/>
          </ac:spMkLst>
        </pc:spChg>
        <pc:spChg chg="add mod">
          <ac:chgData name="Ali, Syed Waqqas" userId="1b3a5f44-9498-4738-8c4e-8127257d744d" providerId="ADAL" clId="{EC383793-85F4-4460-93F7-CA245DB705D4}" dt="2024-02-07T23:10:21.940" v="7271" actId="1037"/>
          <ac:spMkLst>
            <pc:docMk/>
            <pc:sldMk cId="1135595679" sldId="369"/>
            <ac:spMk id="10" creationId="{322133B4-C20A-916D-EDCE-3F9BECFD8A8F}"/>
          </ac:spMkLst>
        </pc:spChg>
        <pc:spChg chg="add mod">
          <ac:chgData name="Ali, Syed Waqqas" userId="1b3a5f44-9498-4738-8c4e-8127257d744d" providerId="ADAL" clId="{EC383793-85F4-4460-93F7-CA245DB705D4}" dt="2024-02-08T15:33:01.458" v="20850" actId="692"/>
          <ac:spMkLst>
            <pc:docMk/>
            <pc:sldMk cId="1135595679" sldId="369"/>
            <ac:spMk id="14" creationId="{7F29FD73-7E07-E7ED-B11E-B85B28C3D6D0}"/>
          </ac:spMkLst>
        </pc:spChg>
        <pc:spChg chg="add mod">
          <ac:chgData name="Ali, Syed Waqqas" userId="1b3a5f44-9498-4738-8c4e-8127257d744d" providerId="ADAL" clId="{EC383793-85F4-4460-93F7-CA245DB705D4}" dt="2024-02-08T15:33:23.249" v="20852" actId="207"/>
          <ac:spMkLst>
            <pc:docMk/>
            <pc:sldMk cId="1135595679" sldId="369"/>
            <ac:spMk id="15" creationId="{330A11BA-B55D-D236-EF89-271318AA669E}"/>
          </ac:spMkLst>
        </pc:spChg>
        <pc:graphicFrameChg chg="add mod">
          <ac:chgData name="Ali, Syed Waqqas" userId="1b3a5f44-9498-4738-8c4e-8127257d744d" providerId="ADAL" clId="{EC383793-85F4-4460-93F7-CA245DB705D4}" dt="2024-02-07T23:09:35.821" v="7249"/>
          <ac:graphicFrameMkLst>
            <pc:docMk/>
            <pc:sldMk cId="1135595679" sldId="369"/>
            <ac:graphicFrameMk id="11" creationId="{10A8FD42-F5DC-D16A-FAD7-9EB17D11DDC2}"/>
          </ac:graphicFrameMkLst>
        </pc:graphicFrameChg>
        <pc:graphicFrameChg chg="add mod modGraphic">
          <ac:chgData name="Ali, Syed Waqqas" userId="1b3a5f44-9498-4738-8c4e-8127257d744d" providerId="ADAL" clId="{EC383793-85F4-4460-93F7-CA245DB705D4}" dt="2024-02-07T23:27:05.302" v="8024" actId="20577"/>
          <ac:graphicFrameMkLst>
            <pc:docMk/>
            <pc:sldMk cId="1135595679" sldId="369"/>
            <ac:graphicFrameMk id="12" creationId="{8A57538C-7A24-9EE2-68FE-2FF48BFEBC79}"/>
          </ac:graphicFrameMkLst>
        </pc:graphicFrameChg>
        <pc:graphicFrameChg chg="add mod">
          <ac:chgData name="Ali, Syed Waqqas" userId="1b3a5f44-9498-4738-8c4e-8127257d744d" providerId="ADAL" clId="{EC383793-85F4-4460-93F7-CA245DB705D4}" dt="2024-02-07T23:28:07.362" v="8040" actId="1076"/>
          <ac:graphicFrameMkLst>
            <pc:docMk/>
            <pc:sldMk cId="1135595679" sldId="369"/>
            <ac:graphicFrameMk id="13" creationId="{C4FEA7D5-2137-3F49-9C91-DD7C35DBB3A4}"/>
          </ac:graphicFrameMkLst>
        </pc:graphicFrameChg>
        <pc:cxnChg chg="add del">
          <ac:chgData name="Ali, Syed Waqqas" userId="1b3a5f44-9498-4738-8c4e-8127257d744d" providerId="ADAL" clId="{EC383793-85F4-4460-93F7-CA245DB705D4}" dt="2024-02-08T15:34:13.149" v="20854" actId="478"/>
          <ac:cxnSpMkLst>
            <pc:docMk/>
            <pc:sldMk cId="1135595679" sldId="369"/>
            <ac:cxnSpMk id="17" creationId="{2EEE7D6C-13CB-4DC4-325F-5F7015423F73}"/>
          </ac:cxnSpMkLst>
        </pc:cxnChg>
        <pc:cxnChg chg="add mod">
          <ac:chgData name="Ali, Syed Waqqas" userId="1b3a5f44-9498-4738-8c4e-8127257d744d" providerId="ADAL" clId="{EC383793-85F4-4460-93F7-CA245DB705D4}" dt="2024-02-08T15:38:42.455" v="20867" actId="14100"/>
          <ac:cxnSpMkLst>
            <pc:docMk/>
            <pc:sldMk cId="1135595679" sldId="369"/>
            <ac:cxnSpMk id="19" creationId="{B20B7CB6-1641-8A41-8574-1BF736AFBE6F}"/>
          </ac:cxnSpMkLst>
        </pc:cxnChg>
      </pc:sldChg>
      <pc:sldChg chg="addSp delSp modSp add mod">
        <pc:chgData name="Ali, Syed Waqqas" userId="1b3a5f44-9498-4738-8c4e-8127257d744d" providerId="ADAL" clId="{EC383793-85F4-4460-93F7-CA245DB705D4}" dt="2024-02-08T15:43:24.940" v="20931" actId="20577"/>
        <pc:sldMkLst>
          <pc:docMk/>
          <pc:sldMk cId="1836818216" sldId="370"/>
        </pc:sldMkLst>
        <pc:spChg chg="mod">
          <ac:chgData name="Ali, Syed Waqqas" userId="1b3a5f44-9498-4738-8c4e-8127257d744d" providerId="ADAL" clId="{EC383793-85F4-4460-93F7-CA245DB705D4}" dt="2024-02-08T15:43:24.940" v="20931" actId="20577"/>
          <ac:spMkLst>
            <pc:docMk/>
            <pc:sldMk cId="1836818216" sldId="370"/>
            <ac:spMk id="3" creationId="{817CBD38-1DAD-AF90-B776-2063782A28EB}"/>
          </ac:spMkLst>
        </pc:spChg>
        <pc:spChg chg="mod">
          <ac:chgData name="Ali, Syed Waqqas" userId="1b3a5f44-9498-4738-8c4e-8127257d744d" providerId="ADAL" clId="{EC383793-85F4-4460-93F7-CA245DB705D4}" dt="2024-02-07T23:14:50.480" v="7702" actId="1076"/>
          <ac:spMkLst>
            <pc:docMk/>
            <pc:sldMk cId="1836818216" sldId="370"/>
            <ac:spMk id="10" creationId="{536E165E-938D-E9FD-EF0A-9688EE407DA7}"/>
          </ac:spMkLst>
        </pc:spChg>
        <pc:spChg chg="add mod">
          <ac:chgData name="Ali, Syed Waqqas" userId="1b3a5f44-9498-4738-8c4e-8127257d744d" providerId="ADAL" clId="{EC383793-85F4-4460-93F7-CA245DB705D4}" dt="2024-02-08T15:40:22.747" v="20886" actId="14100"/>
          <ac:spMkLst>
            <pc:docMk/>
            <pc:sldMk cId="1836818216" sldId="370"/>
            <ac:spMk id="14" creationId="{8B7B15E0-42FC-20D7-621C-AC7D841A38A5}"/>
          </ac:spMkLst>
        </pc:spChg>
        <pc:spChg chg="add mod">
          <ac:chgData name="Ali, Syed Waqqas" userId="1b3a5f44-9498-4738-8c4e-8127257d744d" providerId="ADAL" clId="{EC383793-85F4-4460-93F7-CA245DB705D4}" dt="2024-02-08T15:41:46.545" v="20896" actId="692"/>
          <ac:spMkLst>
            <pc:docMk/>
            <pc:sldMk cId="1836818216" sldId="370"/>
            <ac:spMk id="15" creationId="{920D391F-AB2A-F159-9CC6-56F326AF8C21}"/>
          </ac:spMkLst>
        </pc:spChg>
        <pc:spChg chg="add del mod">
          <ac:chgData name="Ali, Syed Waqqas" userId="1b3a5f44-9498-4738-8c4e-8127257d744d" providerId="ADAL" clId="{EC383793-85F4-4460-93F7-CA245DB705D4}" dt="2024-02-08T15:42:09.483" v="20906" actId="478"/>
          <ac:spMkLst>
            <pc:docMk/>
            <pc:sldMk cId="1836818216" sldId="370"/>
            <ac:spMk id="16" creationId="{8753FBF1-746F-4A5F-FA15-8044CEF53D9D}"/>
          </ac:spMkLst>
        </pc:spChg>
        <pc:spChg chg="add mod">
          <ac:chgData name="Ali, Syed Waqqas" userId="1b3a5f44-9498-4738-8c4e-8127257d744d" providerId="ADAL" clId="{EC383793-85F4-4460-93F7-CA245DB705D4}" dt="2024-02-08T15:42:25.782" v="20916" actId="692"/>
          <ac:spMkLst>
            <pc:docMk/>
            <pc:sldMk cId="1836818216" sldId="370"/>
            <ac:spMk id="17" creationId="{71870814-08D7-A878-E286-F4B388A75F20}"/>
          </ac:spMkLst>
        </pc:spChg>
        <pc:spChg chg="add mod">
          <ac:chgData name="Ali, Syed Waqqas" userId="1b3a5f44-9498-4738-8c4e-8127257d744d" providerId="ADAL" clId="{EC383793-85F4-4460-93F7-CA245DB705D4}" dt="2024-02-08T15:43:03.751" v="20928" actId="692"/>
          <ac:spMkLst>
            <pc:docMk/>
            <pc:sldMk cId="1836818216" sldId="370"/>
            <ac:spMk id="18" creationId="{C6716A48-9D1D-CDAE-38EF-7AB54E290272}"/>
          </ac:spMkLst>
        </pc:spChg>
        <pc:graphicFrameChg chg="mod modGraphic">
          <ac:chgData name="Ali, Syed Waqqas" userId="1b3a5f44-9498-4738-8c4e-8127257d744d" providerId="ADAL" clId="{EC383793-85F4-4460-93F7-CA245DB705D4}" dt="2024-02-07T23:27:10.131" v="8028" actId="20577"/>
          <ac:graphicFrameMkLst>
            <pc:docMk/>
            <pc:sldMk cId="1836818216" sldId="370"/>
            <ac:graphicFrameMk id="12" creationId="{A5CBBAAB-3D32-71A0-E0DC-EA6A9DEA7EDB}"/>
          </ac:graphicFrameMkLst>
        </pc:graphicFrameChg>
        <pc:graphicFrameChg chg="add mod">
          <ac:chgData name="Ali, Syed Waqqas" userId="1b3a5f44-9498-4738-8c4e-8127257d744d" providerId="ADAL" clId="{EC383793-85F4-4460-93F7-CA245DB705D4}" dt="2024-02-07T23:14:46.474" v="7701" actId="1076"/>
          <ac:graphicFrameMkLst>
            <pc:docMk/>
            <pc:sldMk cId="1836818216" sldId="370"/>
            <ac:graphicFrameMk id="13" creationId="{BE2D7AA2-2BB3-F7B0-3F92-F0B0CA401B7C}"/>
          </ac:graphicFrameMkLst>
        </pc:graphicFrameChg>
      </pc:sldChg>
      <pc:sldChg chg="modSp add mod">
        <pc:chgData name="Ali, Syed Waqqas" userId="1b3a5f44-9498-4738-8c4e-8127257d744d" providerId="ADAL" clId="{EC383793-85F4-4460-93F7-CA245DB705D4}" dt="2024-02-07T23:27:22.498" v="8032" actId="20577"/>
        <pc:sldMkLst>
          <pc:docMk/>
          <pc:sldMk cId="4149378492" sldId="371"/>
        </pc:sldMkLst>
        <pc:spChg chg="mod">
          <ac:chgData name="Ali, Syed Waqqas" userId="1b3a5f44-9498-4738-8c4e-8127257d744d" providerId="ADAL" clId="{EC383793-85F4-4460-93F7-CA245DB705D4}" dt="2024-02-07T23:17:37.411" v="7817" actId="20577"/>
          <ac:spMkLst>
            <pc:docMk/>
            <pc:sldMk cId="4149378492" sldId="371"/>
            <ac:spMk id="3" creationId="{03331B01-F5EF-1385-CE61-65F2C1CC84AE}"/>
          </ac:spMkLst>
        </pc:spChg>
        <pc:spChg chg="mod">
          <ac:chgData name="Ali, Syed Waqqas" userId="1b3a5f44-9498-4738-8c4e-8127257d744d" providerId="ADAL" clId="{EC383793-85F4-4460-93F7-CA245DB705D4}" dt="2024-02-07T23:15:36.860" v="7731" actId="1076"/>
          <ac:spMkLst>
            <pc:docMk/>
            <pc:sldMk cId="4149378492" sldId="371"/>
            <ac:spMk id="10" creationId="{5DE11A15-7844-A383-CE29-0540F64357AD}"/>
          </ac:spMkLst>
        </pc:spChg>
        <pc:graphicFrameChg chg="mod modGraphic">
          <ac:chgData name="Ali, Syed Waqqas" userId="1b3a5f44-9498-4738-8c4e-8127257d744d" providerId="ADAL" clId="{EC383793-85F4-4460-93F7-CA245DB705D4}" dt="2024-02-07T23:15:57.169" v="7737"/>
          <ac:graphicFrameMkLst>
            <pc:docMk/>
            <pc:sldMk cId="4149378492" sldId="371"/>
            <ac:graphicFrameMk id="11" creationId="{E9FBB437-DF8A-59CF-79BF-A5DD8F7682DB}"/>
          </ac:graphicFrameMkLst>
        </pc:graphicFrameChg>
        <pc:graphicFrameChg chg="mod modGraphic">
          <ac:chgData name="Ali, Syed Waqqas" userId="1b3a5f44-9498-4738-8c4e-8127257d744d" providerId="ADAL" clId="{EC383793-85F4-4460-93F7-CA245DB705D4}" dt="2024-02-07T23:27:22.498" v="8032" actId="20577"/>
          <ac:graphicFrameMkLst>
            <pc:docMk/>
            <pc:sldMk cId="4149378492" sldId="371"/>
            <ac:graphicFrameMk id="12" creationId="{20C6BBBC-42DC-26D4-EDFB-A0750DF76AB3}"/>
          </ac:graphicFrameMkLst>
        </pc:graphicFrameChg>
      </pc:sldChg>
      <pc:sldChg chg="modSp add mod">
        <pc:chgData name="Ali, Syed Waqqas" userId="1b3a5f44-9498-4738-8c4e-8127257d744d" providerId="ADAL" clId="{EC383793-85F4-4460-93F7-CA245DB705D4}" dt="2024-02-07T23:27:26.492" v="8036" actId="20577"/>
        <pc:sldMkLst>
          <pc:docMk/>
          <pc:sldMk cId="4078969514" sldId="372"/>
        </pc:sldMkLst>
        <pc:spChg chg="mod">
          <ac:chgData name="Ali, Syed Waqqas" userId="1b3a5f44-9498-4738-8c4e-8127257d744d" providerId="ADAL" clId="{EC383793-85F4-4460-93F7-CA245DB705D4}" dt="2024-02-07T23:20:01.484" v="7832" actId="20577"/>
          <ac:spMkLst>
            <pc:docMk/>
            <pc:sldMk cId="4078969514" sldId="372"/>
            <ac:spMk id="3" creationId="{77165DC6-B98F-8BCB-1D98-9EFC51014069}"/>
          </ac:spMkLst>
        </pc:spChg>
        <pc:graphicFrameChg chg="mod">
          <ac:chgData name="Ali, Syed Waqqas" userId="1b3a5f44-9498-4738-8c4e-8127257d744d" providerId="ADAL" clId="{EC383793-85F4-4460-93F7-CA245DB705D4}" dt="2024-02-07T23:18:00.508" v="7821"/>
          <ac:graphicFrameMkLst>
            <pc:docMk/>
            <pc:sldMk cId="4078969514" sldId="372"/>
            <ac:graphicFrameMk id="11" creationId="{E8B56CDC-D551-C618-408B-5341F47C9E52}"/>
          </ac:graphicFrameMkLst>
        </pc:graphicFrameChg>
        <pc:graphicFrameChg chg="mod modGraphic">
          <ac:chgData name="Ali, Syed Waqqas" userId="1b3a5f44-9498-4738-8c4e-8127257d744d" providerId="ADAL" clId="{EC383793-85F4-4460-93F7-CA245DB705D4}" dt="2024-02-07T23:27:26.492" v="8036" actId="20577"/>
          <ac:graphicFrameMkLst>
            <pc:docMk/>
            <pc:sldMk cId="4078969514" sldId="372"/>
            <ac:graphicFrameMk id="12" creationId="{F6DA2A84-0DE7-DB15-04B2-56AF60D59290}"/>
          </ac:graphicFrameMkLst>
        </pc:graphicFrameChg>
      </pc:sldChg>
      <pc:sldChg chg="delSp modSp add mod">
        <pc:chgData name="Ali, Syed Waqqas" userId="1b3a5f44-9498-4738-8c4e-8127257d744d" providerId="ADAL" clId="{EC383793-85F4-4460-93F7-CA245DB705D4}" dt="2024-02-07T23:22:42.541" v="7919" actId="478"/>
        <pc:sldMkLst>
          <pc:docMk/>
          <pc:sldMk cId="2095049795" sldId="373"/>
        </pc:sldMkLst>
        <pc:spChg chg="mod">
          <ac:chgData name="Ali, Syed Waqqas" userId="1b3a5f44-9498-4738-8c4e-8127257d744d" providerId="ADAL" clId="{EC383793-85F4-4460-93F7-CA245DB705D4}" dt="2024-02-07T23:22:34.352" v="7916" actId="20577"/>
          <ac:spMkLst>
            <pc:docMk/>
            <pc:sldMk cId="2095049795" sldId="373"/>
            <ac:spMk id="3" creationId="{F86A5E7D-0752-18D3-C923-36EF65AE7434}"/>
          </ac:spMkLst>
        </pc:spChg>
        <pc:graphicFrameChg chg="mod">
          <ac:chgData name="Ali, Syed Waqqas" userId="1b3a5f44-9498-4738-8c4e-8127257d744d" providerId="ADAL" clId="{EC383793-85F4-4460-93F7-CA245DB705D4}" dt="2024-02-07T23:21:11.093" v="7838"/>
          <ac:graphicFrameMkLst>
            <pc:docMk/>
            <pc:sldMk cId="2095049795" sldId="373"/>
            <ac:graphicFrameMk id="11" creationId="{526B3BCF-851D-566D-CB9D-06A8DC14E406}"/>
          </ac:graphicFrameMkLst>
        </pc:graphicFrameChg>
        <pc:graphicFrameChg chg="del">
          <ac:chgData name="Ali, Syed Waqqas" userId="1b3a5f44-9498-4738-8c4e-8127257d744d" providerId="ADAL" clId="{EC383793-85F4-4460-93F7-CA245DB705D4}" dt="2024-02-07T23:22:40.443" v="7918" actId="478"/>
          <ac:graphicFrameMkLst>
            <pc:docMk/>
            <pc:sldMk cId="2095049795" sldId="373"/>
            <ac:graphicFrameMk id="12" creationId="{E2343374-9AA5-4ADF-85F3-CC3995A73A47}"/>
          </ac:graphicFrameMkLst>
        </pc:graphicFrameChg>
        <pc:graphicFrameChg chg="del">
          <ac:chgData name="Ali, Syed Waqqas" userId="1b3a5f44-9498-4738-8c4e-8127257d744d" providerId="ADAL" clId="{EC383793-85F4-4460-93F7-CA245DB705D4}" dt="2024-02-07T23:22:42.541" v="7919" actId="478"/>
          <ac:graphicFrameMkLst>
            <pc:docMk/>
            <pc:sldMk cId="2095049795" sldId="373"/>
            <ac:graphicFrameMk id="13" creationId="{63EBC0E9-721C-F321-D82E-35CA59734F99}"/>
          </ac:graphicFrameMkLst>
        </pc:graphicFrameChg>
      </pc:sldChg>
      <pc:sldChg chg="delSp modSp add mod">
        <pc:chgData name="Ali, Syed Waqqas" userId="1b3a5f44-9498-4738-8c4e-8127257d744d" providerId="ADAL" clId="{EC383793-85F4-4460-93F7-CA245DB705D4}" dt="2024-02-07T23:27:38.198" v="8038" actId="478"/>
        <pc:sldMkLst>
          <pc:docMk/>
          <pc:sldMk cId="2711968158" sldId="374"/>
        </pc:sldMkLst>
        <pc:spChg chg="mod">
          <ac:chgData name="Ali, Syed Waqqas" userId="1b3a5f44-9498-4738-8c4e-8127257d744d" providerId="ADAL" clId="{EC383793-85F4-4460-93F7-CA245DB705D4}" dt="2024-02-07T23:24:22.306" v="7935" actId="20577"/>
          <ac:spMkLst>
            <pc:docMk/>
            <pc:sldMk cId="2711968158" sldId="374"/>
            <ac:spMk id="3" creationId="{47EC951F-96CF-9B08-109E-D8FC1FCB801F}"/>
          </ac:spMkLst>
        </pc:spChg>
        <pc:spChg chg="mod">
          <ac:chgData name="Ali, Syed Waqqas" userId="1b3a5f44-9498-4738-8c4e-8127257d744d" providerId="ADAL" clId="{EC383793-85F4-4460-93F7-CA245DB705D4}" dt="2024-02-07T23:22:47.576" v="7920" actId="1076"/>
          <ac:spMkLst>
            <pc:docMk/>
            <pc:sldMk cId="2711968158" sldId="374"/>
            <ac:spMk id="10" creationId="{CFDAB61B-0526-7AD0-6839-BBC398A04218}"/>
          </ac:spMkLst>
        </pc:spChg>
        <pc:graphicFrameChg chg="mod">
          <ac:chgData name="Ali, Syed Waqqas" userId="1b3a5f44-9498-4738-8c4e-8127257d744d" providerId="ADAL" clId="{EC383793-85F4-4460-93F7-CA245DB705D4}" dt="2024-02-07T23:23:36.062" v="7927"/>
          <ac:graphicFrameMkLst>
            <pc:docMk/>
            <pc:sldMk cId="2711968158" sldId="374"/>
            <ac:graphicFrameMk id="11" creationId="{753726F2-68D3-923A-10DC-FA2B574D5167}"/>
          </ac:graphicFrameMkLst>
        </pc:graphicFrameChg>
        <pc:graphicFrameChg chg="del">
          <ac:chgData name="Ali, Syed Waqqas" userId="1b3a5f44-9498-4738-8c4e-8127257d744d" providerId="ADAL" clId="{EC383793-85F4-4460-93F7-CA245DB705D4}" dt="2024-02-07T23:27:35.335" v="8037" actId="478"/>
          <ac:graphicFrameMkLst>
            <pc:docMk/>
            <pc:sldMk cId="2711968158" sldId="374"/>
            <ac:graphicFrameMk id="12" creationId="{DE77A3BE-17F0-6FF4-9646-74AADD0A9974}"/>
          </ac:graphicFrameMkLst>
        </pc:graphicFrameChg>
        <pc:graphicFrameChg chg="del">
          <ac:chgData name="Ali, Syed Waqqas" userId="1b3a5f44-9498-4738-8c4e-8127257d744d" providerId="ADAL" clId="{EC383793-85F4-4460-93F7-CA245DB705D4}" dt="2024-02-07T23:27:38.198" v="8038" actId="478"/>
          <ac:graphicFrameMkLst>
            <pc:docMk/>
            <pc:sldMk cId="2711968158" sldId="374"/>
            <ac:graphicFrameMk id="13" creationId="{6EB369AE-48B0-7636-0F9D-AB3FFEB7A1FD}"/>
          </ac:graphicFrameMkLst>
        </pc:graphicFrameChg>
      </pc:sldChg>
      <pc:sldChg chg="modSp add mod">
        <pc:chgData name="Ali, Syed Waqqas" userId="1b3a5f44-9498-4738-8c4e-8127257d744d" providerId="ADAL" clId="{EC383793-85F4-4460-93F7-CA245DB705D4}" dt="2024-02-07T23:33:41.275" v="8145" actId="20577"/>
        <pc:sldMkLst>
          <pc:docMk/>
          <pc:sldMk cId="793048229" sldId="375"/>
        </pc:sldMkLst>
        <pc:spChg chg="mod">
          <ac:chgData name="Ali, Syed Waqqas" userId="1b3a5f44-9498-4738-8c4e-8127257d744d" providerId="ADAL" clId="{EC383793-85F4-4460-93F7-CA245DB705D4}" dt="2024-02-07T23:26:37.696" v="8018" actId="20577"/>
          <ac:spMkLst>
            <pc:docMk/>
            <pc:sldMk cId="793048229" sldId="375"/>
            <ac:spMk id="3" creationId="{318858CA-470F-2015-74EC-7FD93EE4A965}"/>
          </ac:spMkLst>
        </pc:spChg>
        <pc:spChg chg="mod">
          <ac:chgData name="Ali, Syed Waqqas" userId="1b3a5f44-9498-4738-8c4e-8127257d744d" providerId="ADAL" clId="{EC383793-85F4-4460-93F7-CA245DB705D4}" dt="2024-02-07T23:25:25.500" v="7947" actId="1076"/>
          <ac:spMkLst>
            <pc:docMk/>
            <pc:sldMk cId="793048229" sldId="375"/>
            <ac:spMk id="10" creationId="{642E4D03-CB76-6CD8-85A1-ED5A6F39933E}"/>
          </ac:spMkLst>
        </pc:spChg>
        <pc:graphicFrameChg chg="mod">
          <ac:chgData name="Ali, Syed Waqqas" userId="1b3a5f44-9498-4738-8c4e-8127257d744d" providerId="ADAL" clId="{EC383793-85F4-4460-93F7-CA245DB705D4}" dt="2024-02-07T23:24:45.903" v="7944"/>
          <ac:graphicFrameMkLst>
            <pc:docMk/>
            <pc:sldMk cId="793048229" sldId="375"/>
            <ac:graphicFrameMk id="11" creationId="{51113FAC-623B-72E9-A4A1-CF5539A20E25}"/>
          </ac:graphicFrameMkLst>
        </pc:graphicFrameChg>
        <pc:graphicFrameChg chg="mod modGraphic">
          <ac:chgData name="Ali, Syed Waqqas" userId="1b3a5f44-9498-4738-8c4e-8127257d744d" providerId="ADAL" clId="{EC383793-85F4-4460-93F7-CA245DB705D4}" dt="2024-02-07T23:33:41.275" v="8145" actId="20577"/>
          <ac:graphicFrameMkLst>
            <pc:docMk/>
            <pc:sldMk cId="793048229" sldId="375"/>
            <ac:graphicFrameMk id="12" creationId="{BEF05931-577C-B765-635F-DE03516443F4}"/>
          </ac:graphicFrameMkLst>
        </pc:graphicFrameChg>
        <pc:graphicFrameChg chg="mod">
          <ac:chgData name="Ali, Syed Waqqas" userId="1b3a5f44-9498-4738-8c4e-8127257d744d" providerId="ADAL" clId="{EC383793-85F4-4460-93F7-CA245DB705D4}" dt="2024-02-07T23:25:12.191" v="7946"/>
          <ac:graphicFrameMkLst>
            <pc:docMk/>
            <pc:sldMk cId="793048229" sldId="375"/>
            <ac:graphicFrameMk id="13" creationId="{D9E855D4-2B3F-765A-B129-7643F9A2E87E}"/>
          </ac:graphicFrameMkLst>
        </pc:graphicFrameChg>
      </pc:sldChg>
      <pc:sldChg chg="modSp add mod">
        <pc:chgData name="Ali, Syed Waqqas" userId="1b3a5f44-9498-4738-8c4e-8127257d744d" providerId="ADAL" clId="{EC383793-85F4-4460-93F7-CA245DB705D4}" dt="2024-02-08T15:43:58.627" v="20964" actId="20577"/>
        <pc:sldMkLst>
          <pc:docMk/>
          <pc:sldMk cId="1986292118" sldId="376"/>
        </pc:sldMkLst>
        <pc:spChg chg="mod">
          <ac:chgData name="Ali, Syed Waqqas" userId="1b3a5f44-9498-4738-8c4e-8127257d744d" providerId="ADAL" clId="{EC383793-85F4-4460-93F7-CA245DB705D4}" dt="2024-02-07T23:29:06.669" v="8057" actId="20577"/>
          <ac:spMkLst>
            <pc:docMk/>
            <pc:sldMk cId="1986292118" sldId="376"/>
            <ac:spMk id="2" creationId="{380366C6-E6AB-43B4-AB6F-F08A020D2767}"/>
          </ac:spMkLst>
        </pc:spChg>
        <pc:spChg chg="mod">
          <ac:chgData name="Ali, Syed Waqqas" userId="1b3a5f44-9498-4738-8c4e-8127257d744d" providerId="ADAL" clId="{EC383793-85F4-4460-93F7-CA245DB705D4}" dt="2024-02-08T15:43:58.627" v="20964" actId="20577"/>
          <ac:spMkLst>
            <pc:docMk/>
            <pc:sldMk cId="1986292118" sldId="376"/>
            <ac:spMk id="3" creationId="{4E1F69B9-E52C-4E9E-5D7D-C85D3E41611F}"/>
          </ac:spMkLst>
        </pc:spChg>
      </pc:sldChg>
      <pc:sldChg chg="delSp modSp add mod">
        <pc:chgData name="Ali, Syed Waqqas" userId="1b3a5f44-9498-4738-8c4e-8127257d744d" providerId="ADAL" clId="{EC383793-85F4-4460-93F7-CA245DB705D4}" dt="2024-02-07T23:32:10.644" v="8110" actId="478"/>
        <pc:sldMkLst>
          <pc:docMk/>
          <pc:sldMk cId="1388750901" sldId="377"/>
        </pc:sldMkLst>
        <pc:spChg chg="mod">
          <ac:chgData name="Ali, Syed Waqqas" userId="1b3a5f44-9498-4738-8c4e-8127257d744d" providerId="ADAL" clId="{EC383793-85F4-4460-93F7-CA245DB705D4}" dt="2024-02-07T23:30:33.371" v="8096" actId="20577"/>
          <ac:spMkLst>
            <pc:docMk/>
            <pc:sldMk cId="1388750901" sldId="377"/>
            <ac:spMk id="3" creationId="{6C5A2007-E7AD-2BC7-1EA0-3B97B53D74C0}"/>
          </ac:spMkLst>
        </pc:spChg>
        <pc:graphicFrameChg chg="mod">
          <ac:chgData name="Ali, Syed Waqqas" userId="1b3a5f44-9498-4738-8c4e-8127257d744d" providerId="ADAL" clId="{EC383793-85F4-4460-93F7-CA245DB705D4}" dt="2024-02-07T23:30:11.756" v="8066"/>
          <ac:graphicFrameMkLst>
            <pc:docMk/>
            <pc:sldMk cId="1388750901" sldId="377"/>
            <ac:graphicFrameMk id="11" creationId="{FA1FC443-6844-B360-EFF6-B56DCAFE71C7}"/>
          </ac:graphicFrameMkLst>
        </pc:graphicFrameChg>
        <pc:graphicFrameChg chg="del">
          <ac:chgData name="Ali, Syed Waqqas" userId="1b3a5f44-9498-4738-8c4e-8127257d744d" providerId="ADAL" clId="{EC383793-85F4-4460-93F7-CA245DB705D4}" dt="2024-02-07T23:32:06.808" v="8109" actId="478"/>
          <ac:graphicFrameMkLst>
            <pc:docMk/>
            <pc:sldMk cId="1388750901" sldId="377"/>
            <ac:graphicFrameMk id="12" creationId="{52C19084-C6BB-7158-890D-FCB1D35743D3}"/>
          </ac:graphicFrameMkLst>
        </pc:graphicFrameChg>
        <pc:graphicFrameChg chg="del">
          <ac:chgData name="Ali, Syed Waqqas" userId="1b3a5f44-9498-4738-8c4e-8127257d744d" providerId="ADAL" clId="{EC383793-85F4-4460-93F7-CA245DB705D4}" dt="2024-02-07T23:32:10.644" v="8110" actId="478"/>
          <ac:graphicFrameMkLst>
            <pc:docMk/>
            <pc:sldMk cId="1388750901" sldId="377"/>
            <ac:graphicFrameMk id="13" creationId="{4C00600A-1931-3207-5011-2E69E54BC51A}"/>
          </ac:graphicFrameMkLst>
        </pc:graphicFrameChg>
      </pc:sldChg>
      <pc:sldChg chg="delSp modSp add mod">
        <pc:chgData name="Ali, Syed Waqqas" userId="1b3a5f44-9498-4738-8c4e-8127257d744d" providerId="ADAL" clId="{EC383793-85F4-4460-93F7-CA245DB705D4}" dt="2024-02-07T23:32:19.646" v="8113" actId="478"/>
        <pc:sldMkLst>
          <pc:docMk/>
          <pc:sldMk cId="928826722" sldId="378"/>
        </pc:sldMkLst>
        <pc:spChg chg="mod">
          <ac:chgData name="Ali, Syed Waqqas" userId="1b3a5f44-9498-4738-8c4e-8127257d744d" providerId="ADAL" clId="{EC383793-85F4-4460-93F7-CA245DB705D4}" dt="2024-02-07T23:31:59.753" v="8108" actId="20577"/>
          <ac:spMkLst>
            <pc:docMk/>
            <pc:sldMk cId="928826722" sldId="378"/>
            <ac:spMk id="3" creationId="{3370A39F-DA7C-4889-9014-9CEBC263BBC9}"/>
          </ac:spMkLst>
        </pc:spChg>
        <pc:spChg chg="mod">
          <ac:chgData name="Ali, Syed Waqqas" userId="1b3a5f44-9498-4738-8c4e-8127257d744d" providerId="ADAL" clId="{EC383793-85F4-4460-93F7-CA245DB705D4}" dt="2024-02-07T23:31:40.479" v="8104" actId="1076"/>
          <ac:spMkLst>
            <pc:docMk/>
            <pc:sldMk cId="928826722" sldId="378"/>
            <ac:spMk id="10" creationId="{7FACE805-C61C-812F-E0B2-40A2E7C06519}"/>
          </ac:spMkLst>
        </pc:spChg>
        <pc:graphicFrameChg chg="mod">
          <ac:chgData name="Ali, Syed Waqqas" userId="1b3a5f44-9498-4738-8c4e-8127257d744d" providerId="ADAL" clId="{EC383793-85F4-4460-93F7-CA245DB705D4}" dt="2024-02-07T23:31:50.424" v="8105"/>
          <ac:graphicFrameMkLst>
            <pc:docMk/>
            <pc:sldMk cId="928826722" sldId="378"/>
            <ac:graphicFrameMk id="11" creationId="{AB5F0DDA-3A6D-602F-6E9A-386C4A2D1CD3}"/>
          </ac:graphicFrameMkLst>
        </pc:graphicFrameChg>
        <pc:graphicFrameChg chg="del">
          <ac:chgData name="Ali, Syed Waqqas" userId="1b3a5f44-9498-4738-8c4e-8127257d744d" providerId="ADAL" clId="{EC383793-85F4-4460-93F7-CA245DB705D4}" dt="2024-02-07T23:32:19.646" v="8113" actId="478"/>
          <ac:graphicFrameMkLst>
            <pc:docMk/>
            <pc:sldMk cId="928826722" sldId="378"/>
            <ac:graphicFrameMk id="12" creationId="{6BF908A7-9E2B-84F8-F76B-0E9B078CF233}"/>
          </ac:graphicFrameMkLst>
        </pc:graphicFrameChg>
        <pc:graphicFrameChg chg="del">
          <ac:chgData name="Ali, Syed Waqqas" userId="1b3a5f44-9498-4738-8c4e-8127257d744d" providerId="ADAL" clId="{EC383793-85F4-4460-93F7-CA245DB705D4}" dt="2024-02-07T23:32:16.641" v="8112" actId="478"/>
          <ac:graphicFrameMkLst>
            <pc:docMk/>
            <pc:sldMk cId="928826722" sldId="378"/>
            <ac:graphicFrameMk id="13" creationId="{D8260623-593C-663F-729D-9EE736784802}"/>
          </ac:graphicFrameMkLst>
        </pc:graphicFrameChg>
      </pc:sldChg>
      <pc:sldChg chg="modSp add mod">
        <pc:chgData name="Ali, Syed Waqqas" userId="1b3a5f44-9498-4738-8c4e-8127257d744d" providerId="ADAL" clId="{EC383793-85F4-4460-93F7-CA245DB705D4}" dt="2024-02-07T23:34:09.590" v="8200" actId="20577"/>
        <pc:sldMkLst>
          <pc:docMk/>
          <pc:sldMk cId="1486592550" sldId="379"/>
        </pc:sldMkLst>
        <pc:spChg chg="mod">
          <ac:chgData name="Ali, Syed Waqqas" userId="1b3a5f44-9498-4738-8c4e-8127257d744d" providerId="ADAL" clId="{EC383793-85F4-4460-93F7-CA245DB705D4}" dt="2024-02-07T23:34:09.590" v="8200" actId="20577"/>
          <ac:spMkLst>
            <pc:docMk/>
            <pc:sldMk cId="1486592550" sldId="379"/>
            <ac:spMk id="3" creationId="{3EF98225-F7CD-FFBE-C272-5A082F7051F5}"/>
          </ac:spMkLst>
        </pc:spChg>
        <pc:spChg chg="mod">
          <ac:chgData name="Ali, Syed Waqqas" userId="1b3a5f44-9498-4738-8c4e-8127257d744d" providerId="ADAL" clId="{EC383793-85F4-4460-93F7-CA245DB705D4}" dt="2024-02-07T23:33:09.911" v="8129" actId="1037"/>
          <ac:spMkLst>
            <pc:docMk/>
            <pc:sldMk cId="1486592550" sldId="379"/>
            <ac:spMk id="10" creationId="{3AE85C19-69E6-613C-1639-3EBDBB190150}"/>
          </ac:spMkLst>
        </pc:spChg>
        <pc:graphicFrameChg chg="mod">
          <ac:chgData name="Ali, Syed Waqqas" userId="1b3a5f44-9498-4738-8c4e-8127257d744d" providerId="ADAL" clId="{EC383793-85F4-4460-93F7-CA245DB705D4}" dt="2024-02-07T23:32:57.609" v="8121"/>
          <ac:graphicFrameMkLst>
            <pc:docMk/>
            <pc:sldMk cId="1486592550" sldId="379"/>
            <ac:graphicFrameMk id="11" creationId="{F5D3308D-4B77-8874-C0D2-B6DC29BA4F62}"/>
          </ac:graphicFrameMkLst>
        </pc:graphicFrameChg>
        <pc:graphicFrameChg chg="modGraphic">
          <ac:chgData name="Ali, Syed Waqqas" userId="1b3a5f44-9498-4738-8c4e-8127257d744d" providerId="ADAL" clId="{EC383793-85F4-4460-93F7-CA245DB705D4}" dt="2024-02-07T23:33:36.924" v="8139" actId="20577"/>
          <ac:graphicFrameMkLst>
            <pc:docMk/>
            <pc:sldMk cId="1486592550" sldId="379"/>
            <ac:graphicFrameMk id="12" creationId="{BE57BC25-6132-730A-B4C4-F78CC41F1E9A}"/>
          </ac:graphicFrameMkLst>
        </pc:graphicFrameChg>
      </pc:sldChg>
      <pc:sldChg chg="addSp delSp modSp add mod">
        <pc:chgData name="Ali, Syed Waqqas" userId="1b3a5f44-9498-4738-8c4e-8127257d744d" providerId="ADAL" clId="{EC383793-85F4-4460-93F7-CA245DB705D4}" dt="2024-02-08T15:44:39.300" v="21035" actId="113"/>
        <pc:sldMkLst>
          <pc:docMk/>
          <pc:sldMk cId="1693785254" sldId="380"/>
        </pc:sldMkLst>
        <pc:spChg chg="mod">
          <ac:chgData name="Ali, Syed Waqqas" userId="1b3a5f44-9498-4738-8c4e-8127257d744d" providerId="ADAL" clId="{EC383793-85F4-4460-93F7-CA245DB705D4}" dt="2024-02-07T23:34:29.451" v="8210" actId="20577"/>
          <ac:spMkLst>
            <pc:docMk/>
            <pc:sldMk cId="1693785254" sldId="380"/>
            <ac:spMk id="2" creationId="{9FAE7C2F-B2B7-A060-949E-AF2D1D242156}"/>
          </ac:spMkLst>
        </pc:spChg>
        <pc:spChg chg="mod">
          <ac:chgData name="Ali, Syed Waqqas" userId="1b3a5f44-9498-4738-8c4e-8127257d744d" providerId="ADAL" clId="{EC383793-85F4-4460-93F7-CA245DB705D4}" dt="2024-02-07T23:35:34.430" v="8296" actId="20577"/>
          <ac:spMkLst>
            <pc:docMk/>
            <pc:sldMk cId="1693785254" sldId="380"/>
            <ac:spMk id="3" creationId="{8C0E2486-39F4-5FDE-3436-85508458515D}"/>
          </ac:spMkLst>
        </pc:spChg>
        <pc:spChg chg="add mod">
          <ac:chgData name="Ali, Syed Waqqas" userId="1b3a5f44-9498-4738-8c4e-8127257d744d" providerId="ADAL" clId="{EC383793-85F4-4460-93F7-CA245DB705D4}" dt="2024-02-08T15:44:39.300" v="21035" actId="113"/>
          <ac:spMkLst>
            <pc:docMk/>
            <pc:sldMk cId="1693785254" sldId="380"/>
            <ac:spMk id="11" creationId="{1B47FF13-B005-3567-104C-9A5F0AFF6BC0}"/>
          </ac:spMkLst>
        </pc:spChg>
        <pc:graphicFrameChg chg="del">
          <ac:chgData name="Ali, Syed Waqqas" userId="1b3a5f44-9498-4738-8c4e-8127257d744d" providerId="ADAL" clId="{EC383793-85F4-4460-93F7-CA245DB705D4}" dt="2024-02-07T23:34:45.377" v="8215" actId="478"/>
          <ac:graphicFrameMkLst>
            <pc:docMk/>
            <pc:sldMk cId="1693785254" sldId="380"/>
            <ac:graphicFrameMk id="11" creationId="{6749071E-5A3E-F4EF-D268-5553321837F5}"/>
          </ac:graphicFrameMkLst>
        </pc:graphicFrameChg>
        <pc:graphicFrameChg chg="del">
          <ac:chgData name="Ali, Syed Waqqas" userId="1b3a5f44-9498-4738-8c4e-8127257d744d" providerId="ADAL" clId="{EC383793-85F4-4460-93F7-CA245DB705D4}" dt="2024-02-07T23:34:42.106" v="8214" actId="478"/>
          <ac:graphicFrameMkLst>
            <pc:docMk/>
            <pc:sldMk cId="1693785254" sldId="380"/>
            <ac:graphicFrameMk id="12" creationId="{4239ECF5-B15F-8858-6064-DA34175C0667}"/>
          </ac:graphicFrameMkLst>
        </pc:graphicFrameChg>
        <pc:graphicFrameChg chg="del">
          <ac:chgData name="Ali, Syed Waqqas" userId="1b3a5f44-9498-4738-8c4e-8127257d744d" providerId="ADAL" clId="{EC383793-85F4-4460-93F7-CA245DB705D4}" dt="2024-02-07T23:34:39.971" v="8213" actId="478"/>
          <ac:graphicFrameMkLst>
            <pc:docMk/>
            <pc:sldMk cId="1693785254" sldId="380"/>
            <ac:graphicFrameMk id="13" creationId="{42796964-D323-A503-7C2E-EA9A2886DE6C}"/>
          </ac:graphicFrameMkLst>
        </pc:graphicFrameChg>
      </pc:sldChg>
      <pc:sldChg chg="addSp modSp add mod">
        <pc:chgData name="Ali, Syed Waqqas" userId="1b3a5f44-9498-4738-8c4e-8127257d744d" providerId="ADAL" clId="{EC383793-85F4-4460-93F7-CA245DB705D4}" dt="2024-02-08T15:45:08.014" v="21039" actId="207"/>
        <pc:sldMkLst>
          <pc:docMk/>
          <pc:sldMk cId="3562067520" sldId="381"/>
        </pc:sldMkLst>
        <pc:spChg chg="mod">
          <ac:chgData name="Ali, Syed Waqqas" userId="1b3a5f44-9498-4738-8c4e-8127257d744d" providerId="ADAL" clId="{EC383793-85F4-4460-93F7-CA245DB705D4}" dt="2024-02-07T23:41:32.865" v="8544" actId="20577"/>
          <ac:spMkLst>
            <pc:docMk/>
            <pc:sldMk cId="3562067520" sldId="381"/>
            <ac:spMk id="2" creationId="{30FD7238-84BB-CDA3-C943-3DC928A8F203}"/>
          </ac:spMkLst>
        </pc:spChg>
        <pc:spChg chg="mod">
          <ac:chgData name="Ali, Syed Waqqas" userId="1b3a5f44-9498-4738-8c4e-8127257d744d" providerId="ADAL" clId="{EC383793-85F4-4460-93F7-CA245DB705D4}" dt="2024-02-07T23:42:05.578" v="8694" actId="20577"/>
          <ac:spMkLst>
            <pc:docMk/>
            <pc:sldMk cId="3562067520" sldId="381"/>
            <ac:spMk id="3" creationId="{C6B4F49F-EFD5-AFB0-6283-E880C29F9AA3}"/>
          </ac:spMkLst>
        </pc:spChg>
        <pc:spChg chg="add mod">
          <ac:chgData name="Ali, Syed Waqqas" userId="1b3a5f44-9498-4738-8c4e-8127257d744d" providerId="ADAL" clId="{EC383793-85F4-4460-93F7-CA245DB705D4}" dt="2024-02-08T15:45:08.014" v="21039" actId="207"/>
          <ac:spMkLst>
            <pc:docMk/>
            <pc:sldMk cId="3562067520" sldId="381"/>
            <ac:spMk id="10" creationId="{0BA2352D-3074-2BA3-1A1C-9C3A4E016D7F}"/>
          </ac:spMkLst>
        </pc:spChg>
        <pc:graphicFrameChg chg="add mod modGraphic">
          <ac:chgData name="Ali, Syed Waqqas" userId="1b3a5f44-9498-4738-8c4e-8127257d744d" providerId="ADAL" clId="{EC383793-85F4-4460-93F7-CA245DB705D4}" dt="2024-02-07T23:41:20.737" v="8536" actId="1076"/>
          <ac:graphicFrameMkLst>
            <pc:docMk/>
            <pc:sldMk cId="3562067520" sldId="381"/>
            <ac:graphicFrameMk id="9" creationId="{A6486640-FC94-BF8B-F729-612A4351E0B1}"/>
          </ac:graphicFrameMkLst>
        </pc:graphicFrameChg>
      </pc:sldChg>
      <pc:sldChg chg="modSp add mod">
        <pc:chgData name="Ali, Syed Waqqas" userId="1b3a5f44-9498-4738-8c4e-8127257d744d" providerId="ADAL" clId="{EC383793-85F4-4460-93F7-CA245DB705D4}" dt="2024-02-08T15:45:46.156" v="21170" actId="207"/>
        <pc:sldMkLst>
          <pc:docMk/>
          <pc:sldMk cId="174431404" sldId="382"/>
        </pc:sldMkLst>
        <pc:spChg chg="mod">
          <ac:chgData name="Ali, Syed Waqqas" userId="1b3a5f44-9498-4738-8c4e-8127257d744d" providerId="ADAL" clId="{EC383793-85F4-4460-93F7-CA245DB705D4}" dt="2024-02-07T23:42:35.233" v="8736" actId="20577"/>
          <ac:spMkLst>
            <pc:docMk/>
            <pc:sldMk cId="174431404" sldId="382"/>
            <ac:spMk id="2" creationId="{19E2FDB4-1B3A-9C43-7251-DAA564A90D25}"/>
          </ac:spMkLst>
        </pc:spChg>
        <pc:spChg chg="mod">
          <ac:chgData name="Ali, Syed Waqqas" userId="1b3a5f44-9498-4738-8c4e-8127257d744d" providerId="ADAL" clId="{EC383793-85F4-4460-93F7-CA245DB705D4}" dt="2024-02-08T15:45:46.156" v="21170" actId="207"/>
          <ac:spMkLst>
            <pc:docMk/>
            <pc:sldMk cId="174431404" sldId="382"/>
            <ac:spMk id="3" creationId="{08BEB0C9-C358-FA0F-8F85-07F93A511FDA}"/>
          </ac:spMkLst>
        </pc:spChg>
      </pc:sldChg>
      <pc:sldChg chg="modSp add del mod">
        <pc:chgData name="Ali, Syed Waqqas" userId="1b3a5f44-9498-4738-8c4e-8127257d744d" providerId="ADAL" clId="{EC383793-85F4-4460-93F7-CA245DB705D4}" dt="2024-02-08T00:12:28.435" v="9993" actId="47"/>
        <pc:sldMkLst>
          <pc:docMk/>
          <pc:sldMk cId="3620981569" sldId="383"/>
        </pc:sldMkLst>
        <pc:spChg chg="mod">
          <ac:chgData name="Ali, Syed Waqqas" userId="1b3a5f44-9498-4738-8c4e-8127257d744d" providerId="ADAL" clId="{EC383793-85F4-4460-93F7-CA245DB705D4}" dt="2024-02-07T23:44:04.310" v="8882" actId="20577"/>
          <ac:spMkLst>
            <pc:docMk/>
            <pc:sldMk cId="3620981569" sldId="383"/>
            <ac:spMk id="2" creationId="{36EC5070-D173-2C43-4200-B8249B750A93}"/>
          </ac:spMkLst>
        </pc:spChg>
        <pc:spChg chg="mod">
          <ac:chgData name="Ali, Syed Waqqas" userId="1b3a5f44-9498-4738-8c4e-8127257d744d" providerId="ADAL" clId="{EC383793-85F4-4460-93F7-CA245DB705D4}" dt="2024-02-07T23:44:37.735" v="8997" actId="20577"/>
          <ac:spMkLst>
            <pc:docMk/>
            <pc:sldMk cId="3620981569" sldId="383"/>
            <ac:spMk id="3" creationId="{30BFC233-4C86-A492-C732-6B49F0D10D87}"/>
          </ac:spMkLst>
        </pc:spChg>
      </pc:sldChg>
      <pc:sldChg chg="addSp delSp modSp add mod">
        <pc:chgData name="Ali, Syed Waqqas" userId="1b3a5f44-9498-4738-8c4e-8127257d744d" providerId="ADAL" clId="{EC383793-85F4-4460-93F7-CA245DB705D4}" dt="2024-02-07T23:52:00.699" v="9319" actId="20577"/>
        <pc:sldMkLst>
          <pc:docMk/>
          <pc:sldMk cId="2963299061" sldId="384"/>
        </pc:sldMkLst>
        <pc:spChg chg="mod">
          <ac:chgData name="Ali, Syed Waqqas" userId="1b3a5f44-9498-4738-8c4e-8127257d744d" providerId="ADAL" clId="{EC383793-85F4-4460-93F7-CA245DB705D4}" dt="2024-02-07T23:50:00.758" v="9068" actId="20577"/>
          <ac:spMkLst>
            <pc:docMk/>
            <pc:sldMk cId="2963299061" sldId="384"/>
            <ac:spMk id="2" creationId="{4FDE8F01-00B5-A7F0-E960-BC5B4DE2816C}"/>
          </ac:spMkLst>
        </pc:spChg>
        <pc:spChg chg="add del mod">
          <ac:chgData name="Ali, Syed Waqqas" userId="1b3a5f44-9498-4738-8c4e-8127257d744d" providerId="ADAL" clId="{EC383793-85F4-4460-93F7-CA245DB705D4}" dt="2024-02-07T23:52:00.699" v="9319" actId="20577"/>
          <ac:spMkLst>
            <pc:docMk/>
            <pc:sldMk cId="2963299061" sldId="384"/>
            <ac:spMk id="3" creationId="{85D2509D-F966-013F-E230-D3DA18099BDF}"/>
          </ac:spMkLst>
        </pc:spChg>
        <pc:spChg chg="add mod">
          <ac:chgData name="Ali, Syed Waqqas" userId="1b3a5f44-9498-4738-8c4e-8127257d744d" providerId="ADAL" clId="{EC383793-85F4-4460-93F7-CA245DB705D4}" dt="2024-02-07T23:49:50.600" v="9042"/>
          <ac:spMkLst>
            <pc:docMk/>
            <pc:sldMk cId="2963299061" sldId="384"/>
            <ac:spMk id="9" creationId="{37568626-E7A5-2B17-4E14-B5D620A27527}"/>
          </ac:spMkLst>
        </pc:spChg>
      </pc:sldChg>
      <pc:sldChg chg="modSp add mod">
        <pc:chgData name="Ali, Syed Waqqas" userId="1b3a5f44-9498-4738-8c4e-8127257d744d" providerId="ADAL" clId="{EC383793-85F4-4460-93F7-CA245DB705D4}" dt="2024-02-08T15:46:08.502" v="21171" actId="207"/>
        <pc:sldMkLst>
          <pc:docMk/>
          <pc:sldMk cId="415021739" sldId="385"/>
        </pc:sldMkLst>
        <pc:spChg chg="mod">
          <ac:chgData name="Ali, Syed Waqqas" userId="1b3a5f44-9498-4738-8c4e-8127257d744d" providerId="ADAL" clId="{EC383793-85F4-4460-93F7-CA245DB705D4}" dt="2024-02-07T23:52:43.103" v="9343" actId="20577"/>
          <ac:spMkLst>
            <pc:docMk/>
            <pc:sldMk cId="415021739" sldId="385"/>
            <ac:spMk id="2" creationId="{8727FEE6-EFC3-D055-8AC1-419992A4560D}"/>
          </ac:spMkLst>
        </pc:spChg>
        <pc:spChg chg="mod">
          <ac:chgData name="Ali, Syed Waqqas" userId="1b3a5f44-9498-4738-8c4e-8127257d744d" providerId="ADAL" clId="{EC383793-85F4-4460-93F7-CA245DB705D4}" dt="2024-02-08T15:46:08.502" v="21171" actId="207"/>
          <ac:spMkLst>
            <pc:docMk/>
            <pc:sldMk cId="415021739" sldId="385"/>
            <ac:spMk id="3" creationId="{55D00D87-7C2C-9C74-3CC5-AB45BEB7EFF0}"/>
          </ac:spMkLst>
        </pc:spChg>
      </pc:sldChg>
      <pc:sldChg chg="modSp add mod">
        <pc:chgData name="Ali, Syed Waqqas" userId="1b3a5f44-9498-4738-8c4e-8127257d744d" providerId="ADAL" clId="{EC383793-85F4-4460-93F7-CA245DB705D4}" dt="2024-02-07T23:57:37.382" v="9910" actId="20577"/>
        <pc:sldMkLst>
          <pc:docMk/>
          <pc:sldMk cId="418156212" sldId="386"/>
        </pc:sldMkLst>
        <pc:spChg chg="mod">
          <ac:chgData name="Ali, Syed Waqqas" userId="1b3a5f44-9498-4738-8c4e-8127257d744d" providerId="ADAL" clId="{EC383793-85F4-4460-93F7-CA245DB705D4}" dt="2024-02-07T23:53:45.169" v="9511" actId="20577"/>
          <ac:spMkLst>
            <pc:docMk/>
            <pc:sldMk cId="418156212" sldId="386"/>
            <ac:spMk id="2" creationId="{5EBA38A7-DA9E-9442-C65D-696E8160A21A}"/>
          </ac:spMkLst>
        </pc:spChg>
        <pc:spChg chg="mod">
          <ac:chgData name="Ali, Syed Waqqas" userId="1b3a5f44-9498-4738-8c4e-8127257d744d" providerId="ADAL" clId="{EC383793-85F4-4460-93F7-CA245DB705D4}" dt="2024-02-07T23:57:37.382" v="9910" actId="20577"/>
          <ac:spMkLst>
            <pc:docMk/>
            <pc:sldMk cId="418156212" sldId="386"/>
            <ac:spMk id="3" creationId="{89C4C0EA-D1E6-1DAE-B1C9-A55A1B0AB2EC}"/>
          </ac:spMkLst>
        </pc:spChg>
      </pc:sldChg>
      <pc:sldChg chg="modSp add mod">
        <pc:chgData name="Ali, Syed Waqqas" userId="1b3a5f44-9498-4738-8c4e-8127257d744d" providerId="ADAL" clId="{EC383793-85F4-4460-93F7-CA245DB705D4}" dt="2024-02-08T00:15:34.538" v="10151" actId="20577"/>
        <pc:sldMkLst>
          <pc:docMk/>
          <pc:sldMk cId="1923090364" sldId="387"/>
        </pc:sldMkLst>
        <pc:spChg chg="mod">
          <ac:chgData name="Ali, Syed Waqqas" userId="1b3a5f44-9498-4738-8c4e-8127257d744d" providerId="ADAL" clId="{EC383793-85F4-4460-93F7-CA245DB705D4}" dt="2024-02-08T00:15:34.538" v="10151" actId="20577"/>
          <ac:spMkLst>
            <pc:docMk/>
            <pc:sldMk cId="1923090364" sldId="387"/>
            <ac:spMk id="2" creationId="{4B253B42-83B8-B29C-5025-7ECB2571DE5F}"/>
          </ac:spMkLst>
        </pc:spChg>
      </pc:sldChg>
      <pc:sldChg chg="add del">
        <pc:chgData name="Ali, Syed Waqqas" userId="1b3a5f44-9498-4738-8c4e-8127257d744d" providerId="ADAL" clId="{EC383793-85F4-4460-93F7-CA245DB705D4}" dt="2024-02-07T23:59:47.170" v="9912" actId="47"/>
        <pc:sldMkLst>
          <pc:docMk/>
          <pc:sldMk cId="3166838814" sldId="387"/>
        </pc:sldMkLst>
      </pc:sldChg>
      <pc:sldChg chg="modSp add del mod">
        <pc:chgData name="Ali, Syed Waqqas" userId="1b3a5f44-9498-4738-8c4e-8127257d744d" providerId="ADAL" clId="{EC383793-85F4-4460-93F7-CA245DB705D4}" dt="2024-02-08T00:13:36.760" v="10081" actId="47"/>
        <pc:sldMkLst>
          <pc:docMk/>
          <pc:sldMk cId="3301138858" sldId="387"/>
        </pc:sldMkLst>
        <pc:spChg chg="mod">
          <ac:chgData name="Ali, Syed Waqqas" userId="1b3a5f44-9498-4738-8c4e-8127257d744d" providerId="ADAL" clId="{EC383793-85F4-4460-93F7-CA245DB705D4}" dt="2024-02-08T00:01:55.544" v="9992" actId="20577"/>
          <ac:spMkLst>
            <pc:docMk/>
            <pc:sldMk cId="3301138858" sldId="387"/>
            <ac:spMk id="3" creationId="{AD320355-2665-54C8-28D1-777CC132B878}"/>
          </ac:spMkLst>
        </pc:spChg>
      </pc:sldChg>
      <pc:sldChg chg="modSp add mod">
        <pc:chgData name="Ali, Syed Waqqas" userId="1b3a5f44-9498-4738-8c4e-8127257d744d" providerId="ADAL" clId="{EC383793-85F4-4460-93F7-CA245DB705D4}" dt="2024-02-08T00:25:50.624" v="10983" actId="5793"/>
        <pc:sldMkLst>
          <pc:docMk/>
          <pc:sldMk cId="1247160768" sldId="388"/>
        </pc:sldMkLst>
        <pc:spChg chg="mod">
          <ac:chgData name="Ali, Syed Waqqas" userId="1b3a5f44-9498-4738-8c4e-8127257d744d" providerId="ADAL" clId="{EC383793-85F4-4460-93F7-CA245DB705D4}" dt="2024-02-08T00:16:20.385" v="10172" actId="20577"/>
          <ac:spMkLst>
            <pc:docMk/>
            <pc:sldMk cId="1247160768" sldId="388"/>
            <ac:spMk id="2" creationId="{3BCE007B-8A7D-CDBE-8DB6-EC0A01EEBCEF}"/>
          </ac:spMkLst>
        </pc:spChg>
        <pc:spChg chg="mod">
          <ac:chgData name="Ali, Syed Waqqas" userId="1b3a5f44-9498-4738-8c4e-8127257d744d" providerId="ADAL" clId="{EC383793-85F4-4460-93F7-CA245DB705D4}" dt="2024-02-08T00:25:50.624" v="10983" actId="5793"/>
          <ac:spMkLst>
            <pc:docMk/>
            <pc:sldMk cId="1247160768" sldId="388"/>
            <ac:spMk id="3" creationId="{3140CE6D-2580-D01C-6B35-88DDEBA52742}"/>
          </ac:spMkLst>
        </pc:spChg>
      </pc:sldChg>
      <pc:sldChg chg="modSp add mod">
        <pc:chgData name="Ali, Syed Waqqas" userId="1b3a5f44-9498-4738-8c4e-8127257d744d" providerId="ADAL" clId="{EC383793-85F4-4460-93F7-CA245DB705D4}" dt="2024-02-08T15:46:37.549" v="21177" actId="20577"/>
        <pc:sldMkLst>
          <pc:docMk/>
          <pc:sldMk cId="3488098583" sldId="389"/>
        </pc:sldMkLst>
        <pc:spChg chg="mod">
          <ac:chgData name="Ali, Syed Waqqas" userId="1b3a5f44-9498-4738-8c4e-8127257d744d" providerId="ADAL" clId="{EC383793-85F4-4460-93F7-CA245DB705D4}" dt="2024-02-08T15:46:37.549" v="21177" actId="20577"/>
          <ac:spMkLst>
            <pc:docMk/>
            <pc:sldMk cId="3488098583" sldId="389"/>
            <ac:spMk id="2" creationId="{3D444CB9-9E93-279D-C679-7BB9DA7DA384}"/>
          </ac:spMkLst>
        </pc:spChg>
        <pc:spChg chg="mod">
          <ac:chgData name="Ali, Syed Waqqas" userId="1b3a5f44-9498-4738-8c4e-8127257d744d" providerId="ADAL" clId="{EC383793-85F4-4460-93F7-CA245DB705D4}" dt="2024-02-08T00:17:42.254" v="10447" actId="20577"/>
          <ac:spMkLst>
            <pc:docMk/>
            <pc:sldMk cId="3488098583" sldId="389"/>
            <ac:spMk id="3" creationId="{CEB37818-E545-12A0-C043-40F71B2C52B9}"/>
          </ac:spMkLst>
        </pc:spChg>
      </pc:sldChg>
      <pc:sldChg chg="modSp add mod">
        <pc:chgData name="Ali, Syed Waqqas" userId="1b3a5f44-9498-4738-8c4e-8127257d744d" providerId="ADAL" clId="{EC383793-85F4-4460-93F7-CA245DB705D4}" dt="2024-02-08T00:18:34.926" v="10642" actId="20577"/>
        <pc:sldMkLst>
          <pc:docMk/>
          <pc:sldMk cId="2807032015" sldId="390"/>
        </pc:sldMkLst>
        <pc:spChg chg="mod">
          <ac:chgData name="Ali, Syed Waqqas" userId="1b3a5f44-9498-4738-8c4e-8127257d744d" providerId="ADAL" clId="{EC383793-85F4-4460-93F7-CA245DB705D4}" dt="2024-02-08T00:18:04.630" v="10482" actId="20577"/>
          <ac:spMkLst>
            <pc:docMk/>
            <pc:sldMk cId="2807032015" sldId="390"/>
            <ac:spMk id="2" creationId="{1D2BE622-215D-59B5-4A38-F9F037DAAFF8}"/>
          </ac:spMkLst>
        </pc:spChg>
        <pc:spChg chg="mod">
          <ac:chgData name="Ali, Syed Waqqas" userId="1b3a5f44-9498-4738-8c4e-8127257d744d" providerId="ADAL" clId="{EC383793-85F4-4460-93F7-CA245DB705D4}" dt="2024-02-08T00:18:34.926" v="10642" actId="20577"/>
          <ac:spMkLst>
            <pc:docMk/>
            <pc:sldMk cId="2807032015" sldId="390"/>
            <ac:spMk id="3" creationId="{73029386-7898-06C1-F61F-A1B6D29AD107}"/>
          </ac:spMkLst>
        </pc:spChg>
      </pc:sldChg>
      <pc:sldChg chg="modSp add mod">
        <pc:chgData name="Ali, Syed Waqqas" userId="1b3a5f44-9498-4738-8c4e-8127257d744d" providerId="ADAL" clId="{EC383793-85F4-4460-93F7-CA245DB705D4}" dt="2024-02-08T00:25:05.562" v="10956" actId="20577"/>
        <pc:sldMkLst>
          <pc:docMk/>
          <pc:sldMk cId="383528085" sldId="391"/>
        </pc:sldMkLst>
        <pc:spChg chg="mod">
          <ac:chgData name="Ali, Syed Waqqas" userId="1b3a5f44-9498-4738-8c4e-8127257d744d" providerId="ADAL" clId="{EC383793-85F4-4460-93F7-CA245DB705D4}" dt="2024-02-08T00:25:05.562" v="10956" actId="20577"/>
          <ac:spMkLst>
            <pc:docMk/>
            <pc:sldMk cId="383528085" sldId="391"/>
            <ac:spMk id="3" creationId="{EB264633-7289-6507-5721-EDEB6C06E493}"/>
          </ac:spMkLst>
        </pc:spChg>
      </pc:sldChg>
      <pc:sldChg chg="addSp delSp modSp add mod">
        <pc:chgData name="Ali, Syed Waqqas" userId="1b3a5f44-9498-4738-8c4e-8127257d744d" providerId="ADAL" clId="{EC383793-85F4-4460-93F7-CA245DB705D4}" dt="2024-02-08T00:32:13.120" v="11562" actId="20577"/>
        <pc:sldMkLst>
          <pc:docMk/>
          <pc:sldMk cId="3743006185" sldId="392"/>
        </pc:sldMkLst>
        <pc:spChg chg="mod">
          <ac:chgData name="Ali, Syed Waqqas" userId="1b3a5f44-9498-4738-8c4e-8127257d744d" providerId="ADAL" clId="{EC383793-85F4-4460-93F7-CA245DB705D4}" dt="2024-02-08T00:32:13.120" v="11562" actId="20577"/>
          <ac:spMkLst>
            <pc:docMk/>
            <pc:sldMk cId="3743006185" sldId="392"/>
            <ac:spMk id="2" creationId="{F097E4A8-362D-0A27-79A1-FB16E349DD85}"/>
          </ac:spMkLst>
        </pc:spChg>
        <pc:spChg chg="del mod">
          <ac:chgData name="Ali, Syed Waqqas" userId="1b3a5f44-9498-4738-8c4e-8127257d744d" providerId="ADAL" clId="{EC383793-85F4-4460-93F7-CA245DB705D4}" dt="2024-02-08T00:23:34.553" v="10727" actId="478"/>
          <ac:spMkLst>
            <pc:docMk/>
            <pc:sldMk cId="3743006185" sldId="392"/>
            <ac:spMk id="3" creationId="{1638DC04-C7B1-29FB-7F80-A944B14A5FE5}"/>
          </ac:spMkLst>
        </pc:spChg>
        <pc:spChg chg="add del mod">
          <ac:chgData name="Ali, Syed Waqqas" userId="1b3a5f44-9498-4738-8c4e-8127257d744d" providerId="ADAL" clId="{EC383793-85F4-4460-93F7-CA245DB705D4}" dt="2024-02-08T00:23:36.106" v="10728" actId="478"/>
          <ac:spMkLst>
            <pc:docMk/>
            <pc:sldMk cId="3743006185" sldId="392"/>
            <ac:spMk id="12" creationId="{7C7C8109-4742-5309-E86A-67471EA5F0B0}"/>
          </ac:spMkLst>
        </pc:spChg>
        <pc:picChg chg="add mod">
          <ac:chgData name="Ali, Syed Waqqas" userId="1b3a5f44-9498-4738-8c4e-8127257d744d" providerId="ADAL" clId="{EC383793-85F4-4460-93F7-CA245DB705D4}" dt="2024-02-08T00:23:40.727" v="10730" actId="1076"/>
          <ac:picMkLst>
            <pc:docMk/>
            <pc:sldMk cId="3743006185" sldId="392"/>
            <ac:picMk id="10" creationId="{D02CD8B9-5387-2AE3-8F8D-FBE46FD03A90}"/>
          </ac:picMkLst>
        </pc:picChg>
      </pc:sldChg>
      <pc:sldChg chg="modSp add mod">
        <pc:chgData name="Ali, Syed Waqqas" userId="1b3a5f44-9498-4738-8c4e-8127257d744d" providerId="ADAL" clId="{EC383793-85F4-4460-93F7-CA245DB705D4}" dt="2024-02-08T15:47:03.698" v="21179" actId="207"/>
        <pc:sldMkLst>
          <pc:docMk/>
          <pc:sldMk cId="3711984739" sldId="393"/>
        </pc:sldMkLst>
        <pc:spChg chg="mod">
          <ac:chgData name="Ali, Syed Waqqas" userId="1b3a5f44-9498-4738-8c4e-8127257d744d" providerId="ADAL" clId="{EC383793-85F4-4460-93F7-CA245DB705D4}" dt="2024-02-08T15:47:03.698" v="21179" actId="207"/>
          <ac:spMkLst>
            <pc:docMk/>
            <pc:sldMk cId="3711984739" sldId="393"/>
            <ac:spMk id="3" creationId="{70C321CD-1423-1704-BB86-AB40459DF851}"/>
          </ac:spMkLst>
        </pc:spChg>
      </pc:sldChg>
      <pc:sldChg chg="addSp delSp modSp add mod">
        <pc:chgData name="Ali, Syed Waqqas" userId="1b3a5f44-9498-4738-8c4e-8127257d744d" providerId="ADAL" clId="{EC383793-85F4-4460-93F7-CA245DB705D4}" dt="2024-02-08T00:31:18.753" v="11558" actId="403"/>
        <pc:sldMkLst>
          <pc:docMk/>
          <pc:sldMk cId="3989157497" sldId="394"/>
        </pc:sldMkLst>
        <pc:spChg chg="mod">
          <ac:chgData name="Ali, Syed Waqqas" userId="1b3a5f44-9498-4738-8c4e-8127257d744d" providerId="ADAL" clId="{EC383793-85F4-4460-93F7-CA245DB705D4}" dt="2024-02-08T00:27:47.501" v="11115" actId="20577"/>
          <ac:spMkLst>
            <pc:docMk/>
            <pc:sldMk cId="3989157497" sldId="394"/>
            <ac:spMk id="2" creationId="{6F4CEDF6-86B3-A69A-7E44-63999B50920C}"/>
          </ac:spMkLst>
        </pc:spChg>
        <pc:spChg chg="del">
          <ac:chgData name="Ali, Syed Waqqas" userId="1b3a5f44-9498-4738-8c4e-8127257d744d" providerId="ADAL" clId="{EC383793-85F4-4460-93F7-CA245DB705D4}" dt="2024-02-08T00:26:09.528" v="10985" actId="3680"/>
          <ac:spMkLst>
            <pc:docMk/>
            <pc:sldMk cId="3989157497" sldId="394"/>
            <ac:spMk id="3" creationId="{44A1193F-9C7E-15C9-DCB5-5F8D615B52EA}"/>
          </ac:spMkLst>
        </pc:spChg>
        <pc:graphicFrameChg chg="add mod ord modGraphic">
          <ac:chgData name="Ali, Syed Waqqas" userId="1b3a5f44-9498-4738-8c4e-8127257d744d" providerId="ADAL" clId="{EC383793-85F4-4460-93F7-CA245DB705D4}" dt="2024-02-08T00:31:18.753" v="11558" actId="403"/>
          <ac:graphicFrameMkLst>
            <pc:docMk/>
            <pc:sldMk cId="3989157497" sldId="394"/>
            <ac:graphicFrameMk id="9" creationId="{D778DEE9-168D-67A7-5066-0A1EF73185CC}"/>
          </ac:graphicFrameMkLst>
        </pc:graphicFrameChg>
      </pc:sldChg>
      <pc:sldChg chg="addSp modSp add mod">
        <pc:chgData name="Ali, Syed Waqqas" userId="1b3a5f44-9498-4738-8c4e-8127257d744d" providerId="ADAL" clId="{EC383793-85F4-4460-93F7-CA245DB705D4}" dt="2024-02-08T15:47:51.986" v="21192" actId="6549"/>
        <pc:sldMkLst>
          <pc:docMk/>
          <pc:sldMk cId="3953697248" sldId="395"/>
        </pc:sldMkLst>
        <pc:spChg chg="mod">
          <ac:chgData name="Ali, Syed Waqqas" userId="1b3a5f44-9498-4738-8c4e-8127257d744d" providerId="ADAL" clId="{EC383793-85F4-4460-93F7-CA245DB705D4}" dt="2024-02-08T00:34:38.818" v="11666" actId="20577"/>
          <ac:spMkLst>
            <pc:docMk/>
            <pc:sldMk cId="3953697248" sldId="395"/>
            <ac:spMk id="2" creationId="{5549F9D8-87B6-E927-5150-58CEBC606369}"/>
          </ac:spMkLst>
        </pc:spChg>
        <pc:spChg chg="mod">
          <ac:chgData name="Ali, Syed Waqqas" userId="1b3a5f44-9498-4738-8c4e-8127257d744d" providerId="ADAL" clId="{EC383793-85F4-4460-93F7-CA245DB705D4}" dt="2024-02-08T15:47:51.986" v="21192" actId="6549"/>
          <ac:spMkLst>
            <pc:docMk/>
            <pc:sldMk cId="3953697248" sldId="395"/>
            <ac:spMk id="3" creationId="{66F11F8B-9341-1A8A-4AE9-7B589DD3C1C8}"/>
          </ac:spMkLst>
        </pc:spChg>
        <pc:picChg chg="add mod">
          <ac:chgData name="Ali, Syed Waqqas" userId="1b3a5f44-9498-4738-8c4e-8127257d744d" providerId="ADAL" clId="{EC383793-85F4-4460-93F7-CA245DB705D4}" dt="2024-02-08T00:38:29.755" v="11670" actId="1076"/>
          <ac:picMkLst>
            <pc:docMk/>
            <pc:sldMk cId="3953697248" sldId="395"/>
            <ac:picMk id="10" creationId="{1C9DB3BD-BAC8-B30C-C72D-C3B76819A2BE}"/>
          </ac:picMkLst>
        </pc:picChg>
      </pc:sldChg>
      <pc:sldChg chg="addSp delSp modSp add mod">
        <pc:chgData name="Ali, Syed Waqqas" userId="1b3a5f44-9498-4738-8c4e-8127257d744d" providerId="ADAL" clId="{EC383793-85F4-4460-93F7-CA245DB705D4}" dt="2024-02-08T15:48:44.501" v="21221" actId="27636"/>
        <pc:sldMkLst>
          <pc:docMk/>
          <pc:sldMk cId="4068898165" sldId="396"/>
        </pc:sldMkLst>
        <pc:spChg chg="mod">
          <ac:chgData name="Ali, Syed Waqqas" userId="1b3a5f44-9498-4738-8c4e-8127257d744d" providerId="ADAL" clId="{EC383793-85F4-4460-93F7-CA245DB705D4}" dt="2024-02-08T15:48:28.767" v="21218" actId="20577"/>
          <ac:spMkLst>
            <pc:docMk/>
            <pc:sldMk cId="4068898165" sldId="396"/>
            <ac:spMk id="2" creationId="{73234FBD-28EE-A311-1684-B3995C65804A}"/>
          </ac:spMkLst>
        </pc:spChg>
        <pc:spChg chg="mod">
          <ac:chgData name="Ali, Syed Waqqas" userId="1b3a5f44-9498-4738-8c4e-8127257d744d" providerId="ADAL" clId="{EC383793-85F4-4460-93F7-CA245DB705D4}" dt="2024-02-08T15:48:44.501" v="21221" actId="27636"/>
          <ac:spMkLst>
            <pc:docMk/>
            <pc:sldMk cId="4068898165" sldId="396"/>
            <ac:spMk id="3" creationId="{147121F6-DF4D-F47F-54C8-04277FF16557}"/>
          </ac:spMkLst>
        </pc:spChg>
        <pc:picChg chg="add del mod">
          <ac:chgData name="Ali, Syed Waqqas" userId="1b3a5f44-9498-4738-8c4e-8127257d744d" providerId="ADAL" clId="{EC383793-85F4-4460-93F7-CA245DB705D4}" dt="2024-02-08T00:42:56.788" v="12141" actId="478"/>
          <ac:picMkLst>
            <pc:docMk/>
            <pc:sldMk cId="4068898165" sldId="396"/>
            <ac:picMk id="10" creationId="{971180C6-663B-9B07-B621-1D811501B0F2}"/>
          </ac:picMkLst>
        </pc:picChg>
        <pc:picChg chg="add mod">
          <ac:chgData name="Ali, Syed Waqqas" userId="1b3a5f44-9498-4738-8c4e-8127257d744d" providerId="ADAL" clId="{EC383793-85F4-4460-93F7-CA245DB705D4}" dt="2024-02-08T00:43:51.750" v="12297" actId="1076"/>
          <ac:picMkLst>
            <pc:docMk/>
            <pc:sldMk cId="4068898165" sldId="396"/>
            <ac:picMk id="12" creationId="{EAEFC306-ADD5-2D9F-001E-D44E5F2C602C}"/>
          </ac:picMkLst>
        </pc:picChg>
        <pc:picChg chg="add del">
          <ac:chgData name="Ali, Syed Waqqas" userId="1b3a5f44-9498-4738-8c4e-8127257d744d" providerId="ADAL" clId="{EC383793-85F4-4460-93F7-CA245DB705D4}" dt="2024-02-08T00:44:07.252" v="12299" actId="22"/>
          <ac:picMkLst>
            <pc:docMk/>
            <pc:sldMk cId="4068898165" sldId="396"/>
            <ac:picMk id="14" creationId="{16FA08A5-7CD0-D7C2-3646-F39CCA46D0E7}"/>
          </ac:picMkLst>
        </pc:picChg>
      </pc:sldChg>
      <pc:sldChg chg="modSp add mod ord">
        <pc:chgData name="Ali, Syed Waqqas" userId="1b3a5f44-9498-4738-8c4e-8127257d744d" providerId="ADAL" clId="{EC383793-85F4-4460-93F7-CA245DB705D4}" dt="2024-02-08T15:48:18.959" v="21212" actId="20577"/>
        <pc:sldMkLst>
          <pc:docMk/>
          <pc:sldMk cId="3281019411" sldId="397"/>
        </pc:sldMkLst>
        <pc:spChg chg="mod">
          <ac:chgData name="Ali, Syed Waqqas" userId="1b3a5f44-9498-4738-8c4e-8127257d744d" providerId="ADAL" clId="{EC383793-85F4-4460-93F7-CA245DB705D4}" dt="2024-02-08T15:48:18.959" v="21212" actId="20577"/>
          <ac:spMkLst>
            <pc:docMk/>
            <pc:sldMk cId="3281019411" sldId="397"/>
            <ac:spMk id="2" creationId="{C5480CCA-BDE0-3A38-3631-46DD8588BE43}"/>
          </ac:spMkLst>
        </pc:spChg>
        <pc:spChg chg="mod">
          <ac:chgData name="Ali, Syed Waqqas" userId="1b3a5f44-9498-4738-8c4e-8127257d744d" providerId="ADAL" clId="{EC383793-85F4-4460-93F7-CA245DB705D4}" dt="2024-02-08T15:48:09.970" v="21194" actId="207"/>
          <ac:spMkLst>
            <pc:docMk/>
            <pc:sldMk cId="3281019411" sldId="397"/>
            <ac:spMk id="3" creationId="{A9A2E7EB-ABD9-D3E1-1802-82E7DC94B196}"/>
          </ac:spMkLst>
        </pc:spChg>
      </pc:sldChg>
      <pc:sldChg chg="addSp modSp add mod">
        <pc:chgData name="Ali, Syed Waqqas" userId="1b3a5f44-9498-4738-8c4e-8127257d744d" providerId="ADAL" clId="{EC383793-85F4-4460-93F7-CA245DB705D4}" dt="2024-02-08T00:49:04.139" v="12821" actId="20577"/>
        <pc:sldMkLst>
          <pc:docMk/>
          <pc:sldMk cId="890052584" sldId="398"/>
        </pc:sldMkLst>
        <pc:spChg chg="mod">
          <ac:chgData name="Ali, Syed Waqqas" userId="1b3a5f44-9498-4738-8c4e-8127257d744d" providerId="ADAL" clId="{EC383793-85F4-4460-93F7-CA245DB705D4}" dt="2024-02-08T00:49:04.139" v="12821" actId="20577"/>
          <ac:spMkLst>
            <pc:docMk/>
            <pc:sldMk cId="890052584" sldId="398"/>
            <ac:spMk id="3" creationId="{EBEE836D-CB41-8B12-C749-77F0F9A211D1}"/>
          </ac:spMkLst>
        </pc:spChg>
        <pc:picChg chg="mod">
          <ac:chgData name="Ali, Syed Waqqas" userId="1b3a5f44-9498-4738-8c4e-8127257d744d" providerId="ADAL" clId="{EC383793-85F4-4460-93F7-CA245DB705D4}" dt="2024-02-08T00:45:55.709" v="12527" actId="1076"/>
          <ac:picMkLst>
            <pc:docMk/>
            <pc:sldMk cId="890052584" sldId="398"/>
            <ac:picMk id="12" creationId="{9BC08D9B-7392-0D8F-6717-91F9FB54E453}"/>
          </ac:picMkLst>
        </pc:picChg>
        <pc:cxnChg chg="add mod">
          <ac:chgData name="Ali, Syed Waqqas" userId="1b3a5f44-9498-4738-8c4e-8127257d744d" providerId="ADAL" clId="{EC383793-85F4-4460-93F7-CA245DB705D4}" dt="2024-02-08T00:47:09.281" v="12699" actId="14100"/>
          <ac:cxnSpMkLst>
            <pc:docMk/>
            <pc:sldMk cId="890052584" sldId="398"/>
            <ac:cxnSpMk id="10" creationId="{229F63C5-1322-77F4-7110-752684B21FAA}"/>
          </ac:cxnSpMkLst>
        </pc:cxnChg>
      </pc:sldChg>
      <pc:sldChg chg="modSp add mod">
        <pc:chgData name="Ali, Syed Waqqas" userId="1b3a5f44-9498-4738-8c4e-8127257d744d" providerId="ADAL" clId="{EC383793-85F4-4460-93F7-CA245DB705D4}" dt="2024-02-08T15:50:00.970" v="21224" actId="113"/>
        <pc:sldMkLst>
          <pc:docMk/>
          <pc:sldMk cId="2330493052" sldId="399"/>
        </pc:sldMkLst>
        <pc:spChg chg="mod">
          <ac:chgData name="Ali, Syed Waqqas" userId="1b3a5f44-9498-4738-8c4e-8127257d744d" providerId="ADAL" clId="{EC383793-85F4-4460-93F7-CA245DB705D4}" dt="2024-02-08T00:50:29.194" v="12853" actId="20577"/>
          <ac:spMkLst>
            <pc:docMk/>
            <pc:sldMk cId="2330493052" sldId="399"/>
            <ac:spMk id="2" creationId="{1166717D-8D6B-513B-B6FD-522553B22613}"/>
          </ac:spMkLst>
        </pc:spChg>
        <pc:spChg chg="mod">
          <ac:chgData name="Ali, Syed Waqqas" userId="1b3a5f44-9498-4738-8c4e-8127257d744d" providerId="ADAL" clId="{EC383793-85F4-4460-93F7-CA245DB705D4}" dt="2024-02-08T15:50:00.970" v="21224" actId="113"/>
          <ac:spMkLst>
            <pc:docMk/>
            <pc:sldMk cId="2330493052" sldId="399"/>
            <ac:spMk id="3" creationId="{3C6CE7B8-642E-ABD9-F1E0-D6FEAFCBB500}"/>
          </ac:spMkLst>
        </pc:spChg>
      </pc:sldChg>
      <pc:sldChg chg="addSp modSp add mod">
        <pc:chgData name="Ali, Syed Waqqas" userId="1b3a5f44-9498-4738-8c4e-8127257d744d" providerId="ADAL" clId="{EC383793-85F4-4460-93F7-CA245DB705D4}" dt="2024-02-08T15:50:21.188" v="21231" actId="20577"/>
        <pc:sldMkLst>
          <pc:docMk/>
          <pc:sldMk cId="33018547" sldId="400"/>
        </pc:sldMkLst>
        <pc:spChg chg="mod">
          <ac:chgData name="Ali, Syed Waqqas" userId="1b3a5f44-9498-4738-8c4e-8127257d744d" providerId="ADAL" clId="{EC383793-85F4-4460-93F7-CA245DB705D4}" dt="2024-02-08T00:57:08.914" v="13539" actId="20577"/>
          <ac:spMkLst>
            <pc:docMk/>
            <pc:sldMk cId="33018547" sldId="400"/>
            <ac:spMk id="2" creationId="{D0EA5EB5-EFD2-F3AE-7523-DAB7C41AADA4}"/>
          </ac:spMkLst>
        </pc:spChg>
        <pc:spChg chg="mod">
          <ac:chgData name="Ali, Syed Waqqas" userId="1b3a5f44-9498-4738-8c4e-8127257d744d" providerId="ADAL" clId="{EC383793-85F4-4460-93F7-CA245DB705D4}" dt="2024-02-08T15:50:21.188" v="21231" actId="20577"/>
          <ac:spMkLst>
            <pc:docMk/>
            <pc:sldMk cId="33018547" sldId="400"/>
            <ac:spMk id="3" creationId="{67EB2B66-0ED7-CE14-6F08-A31C425E0A3A}"/>
          </ac:spMkLst>
        </pc:spChg>
        <pc:picChg chg="add mod">
          <ac:chgData name="Ali, Syed Waqqas" userId="1b3a5f44-9498-4738-8c4e-8127257d744d" providerId="ADAL" clId="{EC383793-85F4-4460-93F7-CA245DB705D4}" dt="2024-02-08T00:53:59.829" v="13310" actId="1076"/>
          <ac:picMkLst>
            <pc:docMk/>
            <pc:sldMk cId="33018547" sldId="400"/>
            <ac:picMk id="10" creationId="{A10D1978-929F-E2AE-2689-C529C2FD3215}"/>
          </ac:picMkLst>
        </pc:picChg>
      </pc:sldChg>
      <pc:sldChg chg="modSp add mod">
        <pc:chgData name="Ali, Syed Waqqas" userId="1b3a5f44-9498-4738-8c4e-8127257d744d" providerId="ADAL" clId="{EC383793-85F4-4460-93F7-CA245DB705D4}" dt="2024-02-08T15:50:26.727" v="21238" actId="20577"/>
        <pc:sldMkLst>
          <pc:docMk/>
          <pc:sldMk cId="3430803593" sldId="401"/>
        </pc:sldMkLst>
        <pc:spChg chg="mod">
          <ac:chgData name="Ali, Syed Waqqas" userId="1b3a5f44-9498-4738-8c4e-8127257d744d" providerId="ADAL" clId="{EC383793-85F4-4460-93F7-CA245DB705D4}" dt="2024-02-08T00:57:03.686" v="13527" actId="20577"/>
          <ac:spMkLst>
            <pc:docMk/>
            <pc:sldMk cId="3430803593" sldId="401"/>
            <ac:spMk id="2" creationId="{535671F9-803C-5A82-E5A9-92CD53AB3BD5}"/>
          </ac:spMkLst>
        </pc:spChg>
        <pc:spChg chg="mod">
          <ac:chgData name="Ali, Syed Waqqas" userId="1b3a5f44-9498-4738-8c4e-8127257d744d" providerId="ADAL" clId="{EC383793-85F4-4460-93F7-CA245DB705D4}" dt="2024-02-08T15:50:26.727" v="21238" actId="20577"/>
          <ac:spMkLst>
            <pc:docMk/>
            <pc:sldMk cId="3430803593" sldId="401"/>
            <ac:spMk id="3" creationId="{0A64B648-3AAD-6CF7-697E-7458EBD93234}"/>
          </ac:spMkLst>
        </pc:spChg>
      </pc:sldChg>
      <pc:sldChg chg="addSp delSp modSp add mod">
        <pc:chgData name="Ali, Syed Waqqas" userId="1b3a5f44-9498-4738-8c4e-8127257d744d" providerId="ADAL" clId="{EC383793-85F4-4460-93F7-CA245DB705D4}" dt="2024-02-08T01:03:32.113" v="13831" actId="27636"/>
        <pc:sldMkLst>
          <pc:docMk/>
          <pc:sldMk cId="456884053" sldId="402"/>
        </pc:sldMkLst>
        <pc:spChg chg="mod">
          <ac:chgData name="Ali, Syed Waqqas" userId="1b3a5f44-9498-4738-8c4e-8127257d744d" providerId="ADAL" clId="{EC383793-85F4-4460-93F7-CA245DB705D4}" dt="2024-02-08T00:57:23.072" v="13562" actId="403"/>
          <ac:spMkLst>
            <pc:docMk/>
            <pc:sldMk cId="456884053" sldId="402"/>
            <ac:spMk id="2" creationId="{9999AE64-984B-BCA7-17AF-379E289D4292}"/>
          </ac:spMkLst>
        </pc:spChg>
        <pc:spChg chg="mod">
          <ac:chgData name="Ali, Syed Waqqas" userId="1b3a5f44-9498-4738-8c4e-8127257d744d" providerId="ADAL" clId="{EC383793-85F4-4460-93F7-CA245DB705D4}" dt="2024-02-08T01:03:32.113" v="13831" actId="27636"/>
          <ac:spMkLst>
            <pc:docMk/>
            <pc:sldMk cId="456884053" sldId="402"/>
            <ac:spMk id="3" creationId="{987D1C7D-A76A-EA02-ABA9-13979519B027}"/>
          </ac:spMkLst>
        </pc:spChg>
        <pc:picChg chg="add del mod">
          <ac:chgData name="Ali, Syed Waqqas" userId="1b3a5f44-9498-4738-8c4e-8127257d744d" providerId="ADAL" clId="{EC383793-85F4-4460-93F7-CA245DB705D4}" dt="2024-02-08T01:00:41.187" v="13566" actId="478"/>
          <ac:picMkLst>
            <pc:docMk/>
            <pc:sldMk cId="456884053" sldId="402"/>
            <ac:picMk id="10" creationId="{627219CE-24F1-6303-C650-B53F93A9A7D3}"/>
          </ac:picMkLst>
        </pc:picChg>
        <pc:picChg chg="add mod">
          <ac:chgData name="Ali, Syed Waqqas" userId="1b3a5f44-9498-4738-8c4e-8127257d744d" providerId="ADAL" clId="{EC383793-85F4-4460-93F7-CA245DB705D4}" dt="2024-02-08T01:01:12.959" v="13570" actId="1076"/>
          <ac:picMkLst>
            <pc:docMk/>
            <pc:sldMk cId="456884053" sldId="402"/>
            <ac:picMk id="12" creationId="{574CC09B-FD76-F329-4029-4DE6185EF803}"/>
          </ac:picMkLst>
        </pc:picChg>
      </pc:sldChg>
      <pc:sldChg chg="addSp delSp modSp add mod">
        <pc:chgData name="Ali, Syed Waqqas" userId="1b3a5f44-9498-4738-8c4e-8127257d744d" providerId="ADAL" clId="{EC383793-85F4-4460-93F7-CA245DB705D4}" dt="2024-02-08T01:13:03.997" v="14009" actId="20577"/>
        <pc:sldMkLst>
          <pc:docMk/>
          <pc:sldMk cId="2063402122" sldId="403"/>
        </pc:sldMkLst>
        <pc:spChg chg="mod">
          <ac:chgData name="Ali, Syed Waqqas" userId="1b3a5f44-9498-4738-8c4e-8127257d744d" providerId="ADAL" clId="{EC383793-85F4-4460-93F7-CA245DB705D4}" dt="2024-02-08T01:13:03.997" v="14009" actId="20577"/>
          <ac:spMkLst>
            <pc:docMk/>
            <pc:sldMk cId="2063402122" sldId="403"/>
            <ac:spMk id="2" creationId="{74AF22E0-5E2B-C288-B8D8-45A4AE6DC29F}"/>
          </ac:spMkLst>
        </pc:spChg>
        <pc:spChg chg="del">
          <ac:chgData name="Ali, Syed Waqqas" userId="1b3a5f44-9498-4738-8c4e-8127257d744d" providerId="ADAL" clId="{EC383793-85F4-4460-93F7-CA245DB705D4}" dt="2024-02-08T01:09:34.512" v="13833" actId="22"/>
          <ac:spMkLst>
            <pc:docMk/>
            <pc:sldMk cId="2063402122" sldId="403"/>
            <ac:spMk id="3" creationId="{20AF7ECD-2D4A-EF62-72C3-2A2030569C19}"/>
          </ac:spMkLst>
        </pc:spChg>
        <pc:spChg chg="mod">
          <ac:chgData name="Ali, Syed Waqqas" userId="1b3a5f44-9498-4738-8c4e-8127257d744d" providerId="ADAL" clId="{EC383793-85F4-4460-93F7-CA245DB705D4}" dt="2024-02-08T01:09:43.471" v="13869" actId="20577"/>
          <ac:spMkLst>
            <pc:docMk/>
            <pc:sldMk cId="2063402122" sldId="403"/>
            <ac:spMk id="8" creationId="{6EAEAEBC-77B8-CF1E-E356-F4A75A86E045}"/>
          </ac:spMkLst>
        </pc:spChg>
        <pc:spChg chg="add mod">
          <ac:chgData name="Ali, Syed Waqqas" userId="1b3a5f44-9498-4738-8c4e-8127257d744d" providerId="ADAL" clId="{EC383793-85F4-4460-93F7-CA245DB705D4}" dt="2024-02-08T01:10:21.602" v="13910" actId="1076"/>
          <ac:spMkLst>
            <pc:docMk/>
            <pc:sldMk cId="2063402122" sldId="403"/>
            <ac:spMk id="11" creationId="{F806FD7E-47BD-591F-D8C9-A80BE20F9145}"/>
          </ac:spMkLst>
        </pc:spChg>
        <pc:spChg chg="add mod">
          <ac:chgData name="Ali, Syed Waqqas" userId="1b3a5f44-9498-4738-8c4e-8127257d744d" providerId="ADAL" clId="{EC383793-85F4-4460-93F7-CA245DB705D4}" dt="2024-02-08T01:11:19.988" v="13957" actId="313"/>
          <ac:spMkLst>
            <pc:docMk/>
            <pc:sldMk cId="2063402122" sldId="403"/>
            <ac:spMk id="14" creationId="{3B9A9DE5-637D-7597-CA92-1803E20F5EFA}"/>
          </ac:spMkLst>
        </pc:spChg>
        <pc:spChg chg="add mod">
          <ac:chgData name="Ali, Syed Waqqas" userId="1b3a5f44-9498-4738-8c4e-8127257d744d" providerId="ADAL" clId="{EC383793-85F4-4460-93F7-CA245DB705D4}" dt="2024-02-08T01:11:58.588" v="13995" actId="1076"/>
          <ac:spMkLst>
            <pc:docMk/>
            <pc:sldMk cId="2063402122" sldId="403"/>
            <ac:spMk id="17" creationId="{71D77BB6-1579-C9AB-5E38-645876E9B774}"/>
          </ac:spMkLst>
        </pc:spChg>
        <pc:spChg chg="add mod">
          <ac:chgData name="Ali, Syed Waqqas" userId="1b3a5f44-9498-4738-8c4e-8127257d744d" providerId="ADAL" clId="{EC383793-85F4-4460-93F7-CA245DB705D4}" dt="2024-02-08T01:12:25.786" v="14001" actId="20577"/>
          <ac:spMkLst>
            <pc:docMk/>
            <pc:sldMk cId="2063402122" sldId="403"/>
            <ac:spMk id="19" creationId="{804E915F-99B7-2D6C-C90C-9445EF16B399}"/>
          </ac:spMkLst>
        </pc:spChg>
        <pc:picChg chg="add mod ord">
          <ac:chgData name="Ali, Syed Waqqas" userId="1b3a5f44-9498-4738-8c4e-8127257d744d" providerId="ADAL" clId="{EC383793-85F4-4460-93F7-CA245DB705D4}" dt="2024-02-08T01:09:52.709" v="13889" actId="1076"/>
          <ac:picMkLst>
            <pc:docMk/>
            <pc:sldMk cId="2063402122" sldId="403"/>
            <ac:picMk id="10" creationId="{662B9931-62DF-DE83-5327-CC43E74D7DB2}"/>
          </ac:picMkLst>
        </pc:picChg>
        <pc:cxnChg chg="add mod">
          <ac:chgData name="Ali, Syed Waqqas" userId="1b3a5f44-9498-4738-8c4e-8127257d744d" providerId="ADAL" clId="{EC383793-85F4-4460-93F7-CA245DB705D4}" dt="2024-02-08T01:10:39.535" v="13935" actId="692"/>
          <ac:cxnSpMkLst>
            <pc:docMk/>
            <pc:sldMk cId="2063402122" sldId="403"/>
            <ac:cxnSpMk id="13" creationId="{CCE01F7A-030D-CD89-B33A-015F5695F674}"/>
          </ac:cxnSpMkLst>
        </pc:cxnChg>
        <pc:cxnChg chg="add mod">
          <ac:chgData name="Ali, Syed Waqqas" userId="1b3a5f44-9498-4738-8c4e-8127257d744d" providerId="ADAL" clId="{EC383793-85F4-4460-93F7-CA245DB705D4}" dt="2024-02-08T01:11:26.150" v="13960" actId="14100"/>
          <ac:cxnSpMkLst>
            <pc:docMk/>
            <pc:sldMk cId="2063402122" sldId="403"/>
            <ac:cxnSpMk id="15" creationId="{39060043-A9C8-756F-69B7-1403DCD33067}"/>
          </ac:cxnSpMkLst>
        </pc:cxnChg>
        <pc:cxnChg chg="add mod">
          <ac:chgData name="Ali, Syed Waqqas" userId="1b3a5f44-9498-4738-8c4e-8127257d744d" providerId="ADAL" clId="{EC383793-85F4-4460-93F7-CA245DB705D4}" dt="2024-02-08T01:12:10.098" v="13997" actId="1076"/>
          <ac:cxnSpMkLst>
            <pc:docMk/>
            <pc:sldMk cId="2063402122" sldId="403"/>
            <ac:cxnSpMk id="18" creationId="{3BFC43AC-227C-4CAA-FE6C-3CAED1C5AA25}"/>
          </ac:cxnSpMkLst>
        </pc:cxnChg>
        <pc:cxnChg chg="add mod">
          <ac:chgData name="Ali, Syed Waqqas" userId="1b3a5f44-9498-4738-8c4e-8127257d744d" providerId="ADAL" clId="{EC383793-85F4-4460-93F7-CA245DB705D4}" dt="2024-02-08T01:12:29.746" v="14003" actId="1076"/>
          <ac:cxnSpMkLst>
            <pc:docMk/>
            <pc:sldMk cId="2063402122" sldId="403"/>
            <ac:cxnSpMk id="20" creationId="{FDF27751-3F8F-3087-220D-0805466AB7FE}"/>
          </ac:cxnSpMkLst>
        </pc:cxnChg>
      </pc:sldChg>
      <pc:sldChg chg="addSp delSp modSp add mod">
        <pc:chgData name="Ali, Syed Waqqas" userId="1b3a5f44-9498-4738-8c4e-8127257d744d" providerId="ADAL" clId="{EC383793-85F4-4460-93F7-CA245DB705D4}" dt="2024-02-08T01:13:56.697" v="14031" actId="1076"/>
        <pc:sldMkLst>
          <pc:docMk/>
          <pc:sldMk cId="695074455" sldId="404"/>
        </pc:sldMkLst>
        <pc:spChg chg="mod">
          <ac:chgData name="Ali, Syed Waqqas" userId="1b3a5f44-9498-4738-8c4e-8127257d744d" providerId="ADAL" clId="{EC383793-85F4-4460-93F7-CA245DB705D4}" dt="2024-02-08T01:13:08.262" v="14012" actId="20577"/>
          <ac:spMkLst>
            <pc:docMk/>
            <pc:sldMk cId="695074455" sldId="404"/>
            <ac:spMk id="2" creationId="{C89416F5-E4E9-F747-233C-32F0AB3C3355}"/>
          </ac:spMkLst>
        </pc:spChg>
        <pc:spChg chg="add del mod">
          <ac:chgData name="Ali, Syed Waqqas" userId="1b3a5f44-9498-4738-8c4e-8127257d744d" providerId="ADAL" clId="{EC383793-85F4-4460-93F7-CA245DB705D4}" dt="2024-02-08T01:13:27.771" v="14014" actId="22"/>
          <ac:spMkLst>
            <pc:docMk/>
            <pc:sldMk cId="695074455" sldId="404"/>
            <ac:spMk id="9" creationId="{704FF276-23FC-E9D9-C168-0D3DFECB12AC}"/>
          </ac:spMkLst>
        </pc:spChg>
        <pc:spChg chg="mod">
          <ac:chgData name="Ali, Syed Waqqas" userId="1b3a5f44-9498-4738-8c4e-8127257d744d" providerId="ADAL" clId="{EC383793-85F4-4460-93F7-CA245DB705D4}" dt="2024-02-08T01:13:56.697" v="14031" actId="1076"/>
          <ac:spMkLst>
            <pc:docMk/>
            <pc:sldMk cId="695074455" sldId="404"/>
            <ac:spMk id="17" creationId="{038FD3EA-BE6C-D9B0-4F98-6ABE71C9EE35}"/>
          </ac:spMkLst>
        </pc:spChg>
        <pc:picChg chg="del">
          <ac:chgData name="Ali, Syed Waqqas" userId="1b3a5f44-9498-4738-8c4e-8127257d744d" providerId="ADAL" clId="{EC383793-85F4-4460-93F7-CA245DB705D4}" dt="2024-02-08T01:13:19.043" v="14013" actId="478"/>
          <ac:picMkLst>
            <pc:docMk/>
            <pc:sldMk cId="695074455" sldId="404"/>
            <ac:picMk id="10" creationId="{4006A36D-BBE7-E63F-85B7-AA81CB09E927}"/>
          </ac:picMkLst>
        </pc:picChg>
        <pc:picChg chg="add mod ord">
          <ac:chgData name="Ali, Syed Waqqas" userId="1b3a5f44-9498-4738-8c4e-8127257d744d" providerId="ADAL" clId="{EC383793-85F4-4460-93F7-CA245DB705D4}" dt="2024-02-08T01:13:42.400" v="14018" actId="1076"/>
          <ac:picMkLst>
            <pc:docMk/>
            <pc:sldMk cId="695074455" sldId="404"/>
            <ac:picMk id="16" creationId="{5FE1E2B5-2B66-D35B-C4AF-C97D5287DFF9}"/>
          </ac:picMkLst>
        </pc:picChg>
        <pc:cxnChg chg="ord">
          <ac:chgData name="Ali, Syed Waqqas" userId="1b3a5f44-9498-4738-8c4e-8127257d744d" providerId="ADAL" clId="{EC383793-85F4-4460-93F7-CA245DB705D4}" dt="2024-02-08T01:13:37.860" v="14017" actId="166"/>
          <ac:cxnSpMkLst>
            <pc:docMk/>
            <pc:sldMk cId="695074455" sldId="404"/>
            <ac:cxnSpMk id="13" creationId="{92E4295E-0392-0BD4-6584-AC7B2B489335}"/>
          </ac:cxnSpMkLst>
        </pc:cxnChg>
        <pc:cxnChg chg="ord">
          <ac:chgData name="Ali, Syed Waqqas" userId="1b3a5f44-9498-4738-8c4e-8127257d744d" providerId="ADAL" clId="{EC383793-85F4-4460-93F7-CA245DB705D4}" dt="2024-02-08T01:13:37.860" v="14017" actId="166"/>
          <ac:cxnSpMkLst>
            <pc:docMk/>
            <pc:sldMk cId="695074455" sldId="404"/>
            <ac:cxnSpMk id="15" creationId="{B158264F-B675-BF35-46BB-91DCAC123763}"/>
          </ac:cxnSpMkLst>
        </pc:cxnChg>
        <pc:cxnChg chg="del ord">
          <ac:chgData name="Ali, Syed Waqqas" userId="1b3a5f44-9498-4738-8c4e-8127257d744d" providerId="ADAL" clId="{EC383793-85F4-4460-93F7-CA245DB705D4}" dt="2024-02-08T01:13:43.987" v="14019" actId="478"/>
          <ac:cxnSpMkLst>
            <pc:docMk/>
            <pc:sldMk cId="695074455" sldId="404"/>
            <ac:cxnSpMk id="18" creationId="{C7A8B83E-E13B-84ED-722A-BF53EDEADACB}"/>
          </ac:cxnSpMkLst>
        </pc:cxnChg>
        <pc:cxnChg chg="ord">
          <ac:chgData name="Ali, Syed Waqqas" userId="1b3a5f44-9498-4738-8c4e-8127257d744d" providerId="ADAL" clId="{EC383793-85F4-4460-93F7-CA245DB705D4}" dt="2024-02-08T01:13:37.860" v="14017" actId="166"/>
          <ac:cxnSpMkLst>
            <pc:docMk/>
            <pc:sldMk cId="695074455" sldId="404"/>
            <ac:cxnSpMk id="20" creationId="{956F6661-837A-CAB2-9D56-C9F921CDE097}"/>
          </ac:cxnSpMkLst>
        </pc:cxnChg>
      </pc:sldChg>
      <pc:sldChg chg="modSp add mod">
        <pc:chgData name="Ali, Syed Waqqas" userId="1b3a5f44-9498-4738-8c4e-8127257d744d" providerId="ADAL" clId="{EC383793-85F4-4460-93F7-CA245DB705D4}" dt="2024-02-08T15:51:09.040" v="21269" actId="5793"/>
        <pc:sldMkLst>
          <pc:docMk/>
          <pc:sldMk cId="2447067219" sldId="405"/>
        </pc:sldMkLst>
        <pc:spChg chg="mod">
          <ac:chgData name="Ali, Syed Waqqas" userId="1b3a5f44-9498-4738-8c4e-8127257d744d" providerId="ADAL" clId="{EC383793-85F4-4460-93F7-CA245DB705D4}" dt="2024-02-08T01:15:41.837" v="14057" actId="403"/>
          <ac:spMkLst>
            <pc:docMk/>
            <pc:sldMk cId="2447067219" sldId="405"/>
            <ac:spMk id="2" creationId="{577BF325-2A5C-8A9A-2C88-D67336FB87E9}"/>
          </ac:spMkLst>
        </pc:spChg>
        <pc:spChg chg="mod">
          <ac:chgData name="Ali, Syed Waqqas" userId="1b3a5f44-9498-4738-8c4e-8127257d744d" providerId="ADAL" clId="{EC383793-85F4-4460-93F7-CA245DB705D4}" dt="2024-02-08T15:51:09.040" v="21269" actId="5793"/>
          <ac:spMkLst>
            <pc:docMk/>
            <pc:sldMk cId="2447067219" sldId="405"/>
            <ac:spMk id="3" creationId="{0B1E6BAA-F710-C31F-9C27-22C916D03625}"/>
          </ac:spMkLst>
        </pc:spChg>
      </pc:sldChg>
      <pc:sldChg chg="modSp add mod">
        <pc:chgData name="Ali, Syed Waqqas" userId="1b3a5f44-9498-4738-8c4e-8127257d744d" providerId="ADAL" clId="{EC383793-85F4-4460-93F7-CA245DB705D4}" dt="2024-02-08T15:52:11.208" v="21330" actId="20577"/>
        <pc:sldMkLst>
          <pc:docMk/>
          <pc:sldMk cId="787014578" sldId="406"/>
        </pc:sldMkLst>
        <pc:spChg chg="mod">
          <ac:chgData name="Ali, Syed Waqqas" userId="1b3a5f44-9498-4738-8c4e-8127257d744d" providerId="ADAL" clId="{EC383793-85F4-4460-93F7-CA245DB705D4}" dt="2024-02-08T01:18:02.475" v="14399" actId="403"/>
          <ac:spMkLst>
            <pc:docMk/>
            <pc:sldMk cId="787014578" sldId="406"/>
            <ac:spMk id="2" creationId="{6EA82125-9C07-4029-1623-D9DC0D2B761E}"/>
          </ac:spMkLst>
        </pc:spChg>
        <pc:spChg chg="mod">
          <ac:chgData name="Ali, Syed Waqqas" userId="1b3a5f44-9498-4738-8c4e-8127257d744d" providerId="ADAL" clId="{EC383793-85F4-4460-93F7-CA245DB705D4}" dt="2024-02-08T15:52:11.208" v="21330" actId="20577"/>
          <ac:spMkLst>
            <pc:docMk/>
            <pc:sldMk cId="787014578" sldId="406"/>
            <ac:spMk id="3" creationId="{131188D7-3980-5738-054B-AD5E789CE8C6}"/>
          </ac:spMkLst>
        </pc:spChg>
      </pc:sldChg>
      <pc:sldChg chg="modSp add mod">
        <pc:chgData name="Ali, Syed Waqqas" userId="1b3a5f44-9498-4738-8c4e-8127257d744d" providerId="ADAL" clId="{EC383793-85F4-4460-93F7-CA245DB705D4}" dt="2024-02-08T15:53:56.815" v="21389" actId="5793"/>
        <pc:sldMkLst>
          <pc:docMk/>
          <pc:sldMk cId="209981620" sldId="407"/>
        </pc:sldMkLst>
        <pc:spChg chg="mod">
          <ac:chgData name="Ali, Syed Waqqas" userId="1b3a5f44-9498-4738-8c4e-8127257d744d" providerId="ADAL" clId="{EC383793-85F4-4460-93F7-CA245DB705D4}" dt="2024-02-08T01:20:57.992" v="15030" actId="20577"/>
          <ac:spMkLst>
            <pc:docMk/>
            <pc:sldMk cId="209981620" sldId="407"/>
            <ac:spMk id="2" creationId="{7AE67508-2ED5-0651-3C1B-FB0200AD90E3}"/>
          </ac:spMkLst>
        </pc:spChg>
        <pc:spChg chg="mod">
          <ac:chgData name="Ali, Syed Waqqas" userId="1b3a5f44-9498-4738-8c4e-8127257d744d" providerId="ADAL" clId="{EC383793-85F4-4460-93F7-CA245DB705D4}" dt="2024-02-08T15:53:56.815" v="21389" actId="5793"/>
          <ac:spMkLst>
            <pc:docMk/>
            <pc:sldMk cId="209981620" sldId="407"/>
            <ac:spMk id="3" creationId="{96B9A9BC-C637-EFB1-2456-FC256AD5A510}"/>
          </ac:spMkLst>
        </pc:spChg>
      </pc:sldChg>
      <pc:sldChg chg="modSp add mod">
        <pc:chgData name="Ali, Syed Waqqas" userId="1b3a5f44-9498-4738-8c4e-8127257d744d" providerId="ADAL" clId="{EC383793-85F4-4460-93F7-CA245DB705D4}" dt="2024-02-08T01:20:27.982" v="14971" actId="20577"/>
        <pc:sldMkLst>
          <pc:docMk/>
          <pc:sldMk cId="758083966" sldId="408"/>
        </pc:sldMkLst>
        <pc:spChg chg="mod">
          <ac:chgData name="Ali, Syed Waqqas" userId="1b3a5f44-9498-4738-8c4e-8127257d744d" providerId="ADAL" clId="{EC383793-85F4-4460-93F7-CA245DB705D4}" dt="2024-02-08T01:20:27.982" v="14971" actId="20577"/>
          <ac:spMkLst>
            <pc:docMk/>
            <pc:sldMk cId="758083966" sldId="408"/>
            <ac:spMk id="2" creationId="{DBE16D71-7712-E47D-C754-0BFDF6DFCDA3}"/>
          </ac:spMkLst>
        </pc:spChg>
      </pc:sldChg>
      <pc:sldChg chg="modSp add mod">
        <pc:chgData name="Ali, Syed Waqqas" userId="1b3a5f44-9498-4738-8c4e-8127257d744d" providerId="ADAL" clId="{EC383793-85F4-4460-93F7-CA245DB705D4}" dt="2024-02-08T15:54:08.759" v="21404" actId="5793"/>
        <pc:sldMkLst>
          <pc:docMk/>
          <pc:sldMk cId="250855700" sldId="409"/>
        </pc:sldMkLst>
        <pc:spChg chg="mod">
          <ac:chgData name="Ali, Syed Waqqas" userId="1b3a5f44-9498-4738-8c4e-8127257d744d" providerId="ADAL" clId="{EC383793-85F4-4460-93F7-CA245DB705D4}" dt="2024-02-08T01:24:09.602" v="15426" actId="20577"/>
          <ac:spMkLst>
            <pc:docMk/>
            <pc:sldMk cId="250855700" sldId="409"/>
            <ac:spMk id="2" creationId="{33A68F5C-2305-C5FC-B718-2F76E0909E06}"/>
          </ac:spMkLst>
        </pc:spChg>
        <pc:spChg chg="mod">
          <ac:chgData name="Ali, Syed Waqqas" userId="1b3a5f44-9498-4738-8c4e-8127257d744d" providerId="ADAL" clId="{EC383793-85F4-4460-93F7-CA245DB705D4}" dt="2024-02-08T15:54:08.759" v="21404" actId="5793"/>
          <ac:spMkLst>
            <pc:docMk/>
            <pc:sldMk cId="250855700" sldId="409"/>
            <ac:spMk id="3" creationId="{73B9F19F-8529-EC73-42C6-4681CB090EB4}"/>
          </ac:spMkLst>
        </pc:spChg>
      </pc:sldChg>
      <pc:sldChg chg="modSp add mod">
        <pc:chgData name="Ali, Syed Waqqas" userId="1b3a5f44-9498-4738-8c4e-8127257d744d" providerId="ADAL" clId="{EC383793-85F4-4460-93F7-CA245DB705D4}" dt="2024-02-08T15:54:30.189" v="21406" actId="207"/>
        <pc:sldMkLst>
          <pc:docMk/>
          <pc:sldMk cId="1319837860" sldId="410"/>
        </pc:sldMkLst>
        <pc:spChg chg="mod">
          <ac:chgData name="Ali, Syed Waqqas" userId="1b3a5f44-9498-4738-8c4e-8127257d744d" providerId="ADAL" clId="{EC383793-85F4-4460-93F7-CA245DB705D4}" dt="2024-02-08T01:24:05.004" v="15418" actId="20577"/>
          <ac:spMkLst>
            <pc:docMk/>
            <pc:sldMk cId="1319837860" sldId="410"/>
            <ac:spMk id="2" creationId="{73CCA44E-D7D4-5EF3-556F-AF61F210E18F}"/>
          </ac:spMkLst>
        </pc:spChg>
        <pc:spChg chg="mod">
          <ac:chgData name="Ali, Syed Waqqas" userId="1b3a5f44-9498-4738-8c4e-8127257d744d" providerId="ADAL" clId="{EC383793-85F4-4460-93F7-CA245DB705D4}" dt="2024-02-08T15:54:30.189" v="21406" actId="207"/>
          <ac:spMkLst>
            <pc:docMk/>
            <pc:sldMk cId="1319837860" sldId="410"/>
            <ac:spMk id="3" creationId="{0B822188-D03E-4040-E916-F335C01A2546}"/>
          </ac:spMkLst>
        </pc:spChg>
      </pc:sldChg>
      <pc:sldChg chg="modSp add mod">
        <pc:chgData name="Ali, Syed Waqqas" userId="1b3a5f44-9498-4738-8c4e-8127257d744d" providerId="ADAL" clId="{EC383793-85F4-4460-93F7-CA245DB705D4}" dt="2024-02-08T15:55:16.332" v="21412" actId="113"/>
        <pc:sldMkLst>
          <pc:docMk/>
          <pc:sldMk cId="2796279849" sldId="411"/>
        </pc:sldMkLst>
        <pc:spChg chg="mod">
          <ac:chgData name="Ali, Syed Waqqas" userId="1b3a5f44-9498-4738-8c4e-8127257d744d" providerId="ADAL" clId="{EC383793-85F4-4460-93F7-CA245DB705D4}" dt="2024-02-08T01:26:42.362" v="15686" actId="20577"/>
          <ac:spMkLst>
            <pc:docMk/>
            <pc:sldMk cId="2796279849" sldId="411"/>
            <ac:spMk id="2" creationId="{79C51D6D-CA6F-745B-F99F-789FD77A7172}"/>
          </ac:spMkLst>
        </pc:spChg>
        <pc:spChg chg="mod">
          <ac:chgData name="Ali, Syed Waqqas" userId="1b3a5f44-9498-4738-8c4e-8127257d744d" providerId="ADAL" clId="{EC383793-85F4-4460-93F7-CA245DB705D4}" dt="2024-02-08T15:55:16.332" v="21412" actId="113"/>
          <ac:spMkLst>
            <pc:docMk/>
            <pc:sldMk cId="2796279849" sldId="411"/>
            <ac:spMk id="3" creationId="{409902F0-4FC4-A549-EAF5-925D65477B3D}"/>
          </ac:spMkLst>
        </pc:spChg>
      </pc:sldChg>
      <pc:sldChg chg="modSp add mod">
        <pc:chgData name="Ali, Syed Waqqas" userId="1b3a5f44-9498-4738-8c4e-8127257d744d" providerId="ADAL" clId="{EC383793-85F4-4460-93F7-CA245DB705D4}" dt="2024-02-08T15:56:00.101" v="21427" actId="20577"/>
        <pc:sldMkLst>
          <pc:docMk/>
          <pc:sldMk cId="1992291629" sldId="412"/>
        </pc:sldMkLst>
        <pc:spChg chg="mod">
          <ac:chgData name="Ali, Syed Waqqas" userId="1b3a5f44-9498-4738-8c4e-8127257d744d" providerId="ADAL" clId="{EC383793-85F4-4460-93F7-CA245DB705D4}" dt="2024-02-08T01:30:25.088" v="16137" actId="20577"/>
          <ac:spMkLst>
            <pc:docMk/>
            <pc:sldMk cId="1992291629" sldId="412"/>
            <ac:spMk id="2" creationId="{C3E2ABF0-5F1F-E29F-945D-14522F3C63D4}"/>
          </ac:spMkLst>
        </pc:spChg>
        <pc:spChg chg="mod">
          <ac:chgData name="Ali, Syed Waqqas" userId="1b3a5f44-9498-4738-8c4e-8127257d744d" providerId="ADAL" clId="{EC383793-85F4-4460-93F7-CA245DB705D4}" dt="2024-02-08T15:56:00.101" v="21427" actId="20577"/>
          <ac:spMkLst>
            <pc:docMk/>
            <pc:sldMk cId="1992291629" sldId="412"/>
            <ac:spMk id="3" creationId="{5FD036A3-8AC8-1666-6ACC-43ED1730E73F}"/>
          </ac:spMkLst>
        </pc:spChg>
      </pc:sldChg>
      <pc:sldChg chg="addSp delSp modSp add mod">
        <pc:chgData name="Ali, Syed Waqqas" userId="1b3a5f44-9498-4738-8c4e-8127257d744d" providerId="ADAL" clId="{EC383793-85F4-4460-93F7-CA245DB705D4}" dt="2024-02-08T02:04:10.559" v="19210" actId="207"/>
        <pc:sldMkLst>
          <pc:docMk/>
          <pc:sldMk cId="923913741" sldId="413"/>
        </pc:sldMkLst>
        <pc:spChg chg="mod">
          <ac:chgData name="Ali, Syed Waqqas" userId="1b3a5f44-9498-4738-8c4e-8127257d744d" providerId="ADAL" clId="{EC383793-85F4-4460-93F7-CA245DB705D4}" dt="2024-02-08T01:31:21.546" v="16420" actId="20577"/>
          <ac:spMkLst>
            <pc:docMk/>
            <pc:sldMk cId="923913741" sldId="413"/>
            <ac:spMk id="2" creationId="{46124C94-0AF9-5A2A-2FC7-110ADCB48A8D}"/>
          </ac:spMkLst>
        </pc:spChg>
        <pc:spChg chg="add del mod">
          <ac:chgData name="Ali, Syed Waqqas" userId="1b3a5f44-9498-4738-8c4e-8127257d744d" providerId="ADAL" clId="{EC383793-85F4-4460-93F7-CA245DB705D4}" dt="2024-02-08T02:04:10.559" v="19210" actId="207"/>
          <ac:spMkLst>
            <pc:docMk/>
            <pc:sldMk cId="923913741" sldId="413"/>
            <ac:spMk id="3" creationId="{758C84FD-2A4E-0E42-DFD2-3E3845132FD7}"/>
          </ac:spMkLst>
        </pc:spChg>
        <pc:spChg chg="add del mod">
          <ac:chgData name="Ali, Syed Waqqas" userId="1b3a5f44-9498-4738-8c4e-8127257d744d" providerId="ADAL" clId="{EC383793-85F4-4460-93F7-CA245DB705D4}" dt="2024-02-08T01:32:27.894" v="16552" actId="478"/>
          <ac:spMkLst>
            <pc:docMk/>
            <pc:sldMk cId="923913741" sldId="413"/>
            <ac:spMk id="10" creationId="{AA54CD4A-95FF-B977-2EFE-8BF6A5DBDB50}"/>
          </ac:spMkLst>
        </pc:spChg>
      </pc:sldChg>
      <pc:sldChg chg="modSp add mod">
        <pc:chgData name="Ali, Syed Waqqas" userId="1b3a5f44-9498-4738-8c4e-8127257d744d" providerId="ADAL" clId="{EC383793-85F4-4460-93F7-CA245DB705D4}" dt="2024-02-08T15:56:54.007" v="21432" actId="20577"/>
        <pc:sldMkLst>
          <pc:docMk/>
          <pc:sldMk cId="2025356703" sldId="414"/>
        </pc:sldMkLst>
        <pc:spChg chg="mod">
          <ac:chgData name="Ali, Syed Waqqas" userId="1b3a5f44-9498-4738-8c4e-8127257d744d" providerId="ADAL" clId="{EC383793-85F4-4460-93F7-CA245DB705D4}" dt="2024-02-08T01:33:34.705" v="16753" actId="20577"/>
          <ac:spMkLst>
            <pc:docMk/>
            <pc:sldMk cId="2025356703" sldId="414"/>
            <ac:spMk id="2" creationId="{84AF6548-45F0-9AEB-03F7-85F909C146C7}"/>
          </ac:spMkLst>
        </pc:spChg>
        <pc:spChg chg="mod">
          <ac:chgData name="Ali, Syed Waqqas" userId="1b3a5f44-9498-4738-8c4e-8127257d744d" providerId="ADAL" clId="{EC383793-85F4-4460-93F7-CA245DB705D4}" dt="2024-02-08T15:56:54.007" v="21432" actId="20577"/>
          <ac:spMkLst>
            <pc:docMk/>
            <pc:sldMk cId="2025356703" sldId="414"/>
            <ac:spMk id="3" creationId="{51604F3C-826C-3EE4-A8A1-77885674BC40}"/>
          </ac:spMkLst>
        </pc:spChg>
      </pc:sldChg>
      <pc:sldChg chg="modSp add mod">
        <pc:chgData name="Ali, Syed Waqqas" userId="1b3a5f44-9498-4738-8c4e-8127257d744d" providerId="ADAL" clId="{EC383793-85F4-4460-93F7-CA245DB705D4}" dt="2024-02-08T01:41:40.034" v="17295" actId="20577"/>
        <pc:sldMkLst>
          <pc:docMk/>
          <pc:sldMk cId="3710973095" sldId="415"/>
        </pc:sldMkLst>
        <pc:spChg chg="mod">
          <ac:chgData name="Ali, Syed Waqqas" userId="1b3a5f44-9498-4738-8c4e-8127257d744d" providerId="ADAL" clId="{EC383793-85F4-4460-93F7-CA245DB705D4}" dt="2024-02-08T01:41:10.650" v="17191" actId="20577"/>
          <ac:spMkLst>
            <pc:docMk/>
            <pc:sldMk cId="3710973095" sldId="415"/>
            <ac:spMk id="2" creationId="{60AF76A3-6BA5-5758-B339-890D9BA682FC}"/>
          </ac:spMkLst>
        </pc:spChg>
        <pc:spChg chg="mod">
          <ac:chgData name="Ali, Syed Waqqas" userId="1b3a5f44-9498-4738-8c4e-8127257d744d" providerId="ADAL" clId="{EC383793-85F4-4460-93F7-CA245DB705D4}" dt="2024-02-08T01:41:40.034" v="17295" actId="20577"/>
          <ac:spMkLst>
            <pc:docMk/>
            <pc:sldMk cId="3710973095" sldId="415"/>
            <ac:spMk id="3" creationId="{B604E3E7-059B-EB83-F1EB-5C6002DDCAC7}"/>
          </ac:spMkLst>
        </pc:spChg>
      </pc:sldChg>
      <pc:sldChg chg="modSp add mod">
        <pc:chgData name="Ali, Syed Waqqas" userId="1b3a5f44-9498-4738-8c4e-8127257d744d" providerId="ADAL" clId="{EC383793-85F4-4460-93F7-CA245DB705D4}" dt="2024-02-08T01:42:29.274" v="17345" actId="207"/>
        <pc:sldMkLst>
          <pc:docMk/>
          <pc:sldMk cId="4226275098" sldId="416"/>
        </pc:sldMkLst>
        <pc:spChg chg="mod">
          <ac:chgData name="Ali, Syed Waqqas" userId="1b3a5f44-9498-4738-8c4e-8127257d744d" providerId="ADAL" clId="{EC383793-85F4-4460-93F7-CA245DB705D4}" dt="2024-02-08T01:42:29.274" v="17345" actId="207"/>
          <ac:spMkLst>
            <pc:docMk/>
            <pc:sldMk cId="4226275098" sldId="416"/>
            <ac:spMk id="3" creationId="{21C57ECF-0A28-36A9-661B-23B9DC6B076E}"/>
          </ac:spMkLst>
        </pc:spChg>
      </pc:sldChg>
      <pc:sldChg chg="modSp add mod">
        <pc:chgData name="Ali, Syed Waqqas" userId="1b3a5f44-9498-4738-8c4e-8127257d744d" providerId="ADAL" clId="{EC383793-85F4-4460-93F7-CA245DB705D4}" dt="2024-02-08T01:42:56.191" v="17434" actId="20577"/>
        <pc:sldMkLst>
          <pc:docMk/>
          <pc:sldMk cId="1845127253" sldId="417"/>
        </pc:sldMkLst>
        <pc:spChg chg="mod">
          <ac:chgData name="Ali, Syed Waqqas" userId="1b3a5f44-9498-4738-8c4e-8127257d744d" providerId="ADAL" clId="{EC383793-85F4-4460-93F7-CA245DB705D4}" dt="2024-02-08T01:42:56.191" v="17434" actId="20577"/>
          <ac:spMkLst>
            <pc:docMk/>
            <pc:sldMk cId="1845127253" sldId="417"/>
            <ac:spMk id="3" creationId="{B60B6A6C-2547-4866-1C9B-AC9C426BBF2E}"/>
          </ac:spMkLst>
        </pc:spChg>
      </pc:sldChg>
      <pc:sldChg chg="addSp delSp modSp add mod">
        <pc:chgData name="Ali, Syed Waqqas" userId="1b3a5f44-9498-4738-8c4e-8127257d744d" providerId="ADAL" clId="{EC383793-85F4-4460-93F7-CA245DB705D4}" dt="2024-02-08T01:48:22.981" v="17612" actId="21"/>
        <pc:sldMkLst>
          <pc:docMk/>
          <pc:sldMk cId="298561650" sldId="418"/>
        </pc:sldMkLst>
        <pc:spChg chg="mod">
          <ac:chgData name="Ali, Syed Waqqas" userId="1b3a5f44-9498-4738-8c4e-8127257d744d" providerId="ADAL" clId="{EC383793-85F4-4460-93F7-CA245DB705D4}" dt="2024-02-08T01:43:09.827" v="17469" actId="20577"/>
          <ac:spMkLst>
            <pc:docMk/>
            <pc:sldMk cId="298561650" sldId="418"/>
            <ac:spMk id="2" creationId="{31F305CA-3295-52BD-3BBF-9377A0D6A6ED}"/>
          </ac:spMkLst>
        </pc:spChg>
        <pc:spChg chg="mod">
          <ac:chgData name="Ali, Syed Waqqas" userId="1b3a5f44-9498-4738-8c4e-8127257d744d" providerId="ADAL" clId="{EC383793-85F4-4460-93F7-CA245DB705D4}" dt="2024-02-08T01:44:19.992" v="17594" actId="5793"/>
          <ac:spMkLst>
            <pc:docMk/>
            <pc:sldMk cId="298561650" sldId="418"/>
            <ac:spMk id="3" creationId="{FF7384F7-9DFC-65E4-4F58-EE404732A648}"/>
          </ac:spMkLst>
        </pc:spChg>
        <pc:picChg chg="add del">
          <ac:chgData name="Ali, Syed Waqqas" userId="1b3a5f44-9498-4738-8c4e-8127257d744d" providerId="ADAL" clId="{EC383793-85F4-4460-93F7-CA245DB705D4}" dt="2024-02-08T01:48:22.981" v="17612" actId="21"/>
          <ac:picMkLst>
            <pc:docMk/>
            <pc:sldMk cId="298561650" sldId="418"/>
            <ac:picMk id="10" creationId="{4EE42E42-42EF-73B6-B095-588EF263D31E}"/>
          </ac:picMkLst>
        </pc:picChg>
      </pc:sldChg>
      <pc:sldChg chg="addSp delSp modSp add mod">
        <pc:chgData name="Ali, Syed Waqqas" userId="1b3a5f44-9498-4738-8c4e-8127257d744d" providerId="ADAL" clId="{EC383793-85F4-4460-93F7-CA245DB705D4}" dt="2024-02-08T01:50:52.033" v="17915"/>
        <pc:sldMkLst>
          <pc:docMk/>
          <pc:sldMk cId="4270667569" sldId="419"/>
        </pc:sldMkLst>
        <pc:spChg chg="del mod">
          <ac:chgData name="Ali, Syed Waqqas" userId="1b3a5f44-9498-4738-8c4e-8127257d744d" providerId="ADAL" clId="{EC383793-85F4-4460-93F7-CA245DB705D4}" dt="2024-02-08T01:50:46.438" v="17913" actId="478"/>
          <ac:spMkLst>
            <pc:docMk/>
            <pc:sldMk cId="4270667569" sldId="419"/>
            <ac:spMk id="2" creationId="{0D198E9E-D2A7-06D7-E8B3-A04B7DA18D8C}"/>
          </ac:spMkLst>
        </pc:spChg>
        <pc:spChg chg="mod">
          <ac:chgData name="Ali, Syed Waqqas" userId="1b3a5f44-9498-4738-8c4e-8127257d744d" providerId="ADAL" clId="{EC383793-85F4-4460-93F7-CA245DB705D4}" dt="2024-02-08T01:48:35.003" v="17618" actId="20577"/>
          <ac:spMkLst>
            <pc:docMk/>
            <pc:sldMk cId="4270667569" sldId="419"/>
            <ac:spMk id="3" creationId="{13ACB8FA-8D60-B784-8FD0-4780AE9BE3E8}"/>
          </ac:spMkLst>
        </pc:spChg>
        <pc:spChg chg="add del mod">
          <ac:chgData name="Ali, Syed Waqqas" userId="1b3a5f44-9498-4738-8c4e-8127257d744d" providerId="ADAL" clId="{EC383793-85F4-4460-93F7-CA245DB705D4}" dt="2024-02-08T01:50:48.361" v="17914" actId="478"/>
          <ac:spMkLst>
            <pc:docMk/>
            <pc:sldMk cId="4270667569" sldId="419"/>
            <ac:spMk id="11" creationId="{06404DFC-E9B4-B69A-53D3-CE871D463BDC}"/>
          </ac:spMkLst>
        </pc:spChg>
        <pc:spChg chg="add mod">
          <ac:chgData name="Ali, Syed Waqqas" userId="1b3a5f44-9498-4738-8c4e-8127257d744d" providerId="ADAL" clId="{EC383793-85F4-4460-93F7-CA245DB705D4}" dt="2024-02-08T01:50:52.033" v="17915"/>
          <ac:spMkLst>
            <pc:docMk/>
            <pc:sldMk cId="4270667569" sldId="419"/>
            <ac:spMk id="12" creationId="{91C93504-4CBA-14C4-02BF-070B4DE0CDB7}"/>
          </ac:spMkLst>
        </pc:spChg>
        <pc:picChg chg="add mod">
          <ac:chgData name="Ali, Syed Waqqas" userId="1b3a5f44-9498-4738-8c4e-8127257d744d" providerId="ADAL" clId="{EC383793-85F4-4460-93F7-CA245DB705D4}" dt="2024-02-08T01:48:27.018" v="17614" actId="1076"/>
          <ac:picMkLst>
            <pc:docMk/>
            <pc:sldMk cId="4270667569" sldId="419"/>
            <ac:picMk id="10" creationId="{4EE42E42-42EF-73B6-B095-588EF263D31E}"/>
          </ac:picMkLst>
        </pc:picChg>
      </pc:sldChg>
      <pc:sldChg chg="modSp add mod">
        <pc:chgData name="Ali, Syed Waqqas" userId="1b3a5f44-9498-4738-8c4e-8127257d744d" providerId="ADAL" clId="{EC383793-85F4-4460-93F7-CA245DB705D4}" dt="2024-02-08T02:05:32.245" v="19221" actId="20577"/>
        <pc:sldMkLst>
          <pc:docMk/>
          <pc:sldMk cId="2207768894" sldId="420"/>
        </pc:sldMkLst>
        <pc:spChg chg="mod">
          <ac:chgData name="Ali, Syed Waqqas" userId="1b3a5f44-9498-4738-8c4e-8127257d744d" providerId="ADAL" clId="{EC383793-85F4-4460-93F7-CA245DB705D4}" dt="2024-02-08T01:50:41.311" v="17895" actId="1037"/>
          <ac:spMkLst>
            <pc:docMk/>
            <pc:sldMk cId="2207768894" sldId="420"/>
            <ac:spMk id="2" creationId="{52F6495C-B118-C713-F928-455A4B4BEC67}"/>
          </ac:spMkLst>
        </pc:spChg>
        <pc:spChg chg="mod">
          <ac:chgData name="Ali, Syed Waqqas" userId="1b3a5f44-9498-4738-8c4e-8127257d744d" providerId="ADAL" clId="{EC383793-85F4-4460-93F7-CA245DB705D4}" dt="2024-02-08T02:05:32.245" v="19221" actId="20577"/>
          <ac:spMkLst>
            <pc:docMk/>
            <pc:sldMk cId="2207768894" sldId="420"/>
            <ac:spMk id="3" creationId="{22A50CD6-4FF2-5BFD-B661-24CCC6D71E5F}"/>
          </ac:spMkLst>
        </pc:spChg>
      </pc:sldChg>
      <pc:sldChg chg="modSp add mod">
        <pc:chgData name="Ali, Syed Waqqas" userId="1b3a5f44-9498-4738-8c4e-8127257d744d" providerId="ADAL" clId="{EC383793-85F4-4460-93F7-CA245DB705D4}" dt="2024-02-08T16:26:51.812" v="23404" actId="207"/>
        <pc:sldMkLst>
          <pc:docMk/>
          <pc:sldMk cId="220976784" sldId="421"/>
        </pc:sldMkLst>
        <pc:spChg chg="mod">
          <ac:chgData name="Ali, Syed Waqqas" userId="1b3a5f44-9498-4738-8c4e-8127257d744d" providerId="ADAL" clId="{EC383793-85F4-4460-93F7-CA245DB705D4}" dt="2024-02-08T01:51:24.650" v="17939" actId="20577"/>
          <ac:spMkLst>
            <pc:docMk/>
            <pc:sldMk cId="220976784" sldId="421"/>
            <ac:spMk id="2" creationId="{1ADF3854-98A8-3266-CAC8-DCE1F67423B3}"/>
          </ac:spMkLst>
        </pc:spChg>
        <pc:spChg chg="mod">
          <ac:chgData name="Ali, Syed Waqqas" userId="1b3a5f44-9498-4738-8c4e-8127257d744d" providerId="ADAL" clId="{EC383793-85F4-4460-93F7-CA245DB705D4}" dt="2024-02-08T16:26:51.812" v="23404" actId="207"/>
          <ac:spMkLst>
            <pc:docMk/>
            <pc:sldMk cId="220976784" sldId="421"/>
            <ac:spMk id="3" creationId="{4AC4E48B-D8FA-3F36-5E58-3AD869ADD93D}"/>
          </ac:spMkLst>
        </pc:spChg>
      </pc:sldChg>
      <pc:sldChg chg="modSp add mod">
        <pc:chgData name="Ali, Syed Waqqas" userId="1b3a5f44-9498-4738-8c4e-8127257d744d" providerId="ADAL" clId="{EC383793-85F4-4460-93F7-CA245DB705D4}" dt="2024-02-08T16:02:16.605" v="21796" actId="20577"/>
        <pc:sldMkLst>
          <pc:docMk/>
          <pc:sldMk cId="3029930477" sldId="422"/>
        </pc:sldMkLst>
        <pc:spChg chg="mod">
          <ac:chgData name="Ali, Syed Waqqas" userId="1b3a5f44-9498-4738-8c4e-8127257d744d" providerId="ADAL" clId="{EC383793-85F4-4460-93F7-CA245DB705D4}" dt="2024-02-08T01:52:37.045" v="18152" actId="20577"/>
          <ac:spMkLst>
            <pc:docMk/>
            <pc:sldMk cId="3029930477" sldId="422"/>
            <ac:spMk id="2" creationId="{AF4AAE4C-4299-B754-CC88-CA3CA65B2F12}"/>
          </ac:spMkLst>
        </pc:spChg>
        <pc:spChg chg="mod">
          <ac:chgData name="Ali, Syed Waqqas" userId="1b3a5f44-9498-4738-8c4e-8127257d744d" providerId="ADAL" clId="{EC383793-85F4-4460-93F7-CA245DB705D4}" dt="2024-02-08T16:02:16.605" v="21796" actId="20577"/>
          <ac:spMkLst>
            <pc:docMk/>
            <pc:sldMk cId="3029930477" sldId="422"/>
            <ac:spMk id="3" creationId="{25AB8D2E-B0AC-FDC0-D147-0D7A14EEB8CB}"/>
          </ac:spMkLst>
        </pc:spChg>
      </pc:sldChg>
      <pc:sldChg chg="modSp add mod">
        <pc:chgData name="Ali, Syed Waqqas" userId="1b3a5f44-9498-4738-8c4e-8127257d744d" providerId="ADAL" clId="{EC383793-85F4-4460-93F7-CA245DB705D4}" dt="2024-02-08T15:59:17.370" v="21636" actId="20577"/>
        <pc:sldMkLst>
          <pc:docMk/>
          <pc:sldMk cId="200806148" sldId="423"/>
        </pc:sldMkLst>
        <pc:spChg chg="mod">
          <ac:chgData name="Ali, Syed Waqqas" userId="1b3a5f44-9498-4738-8c4e-8127257d744d" providerId="ADAL" clId="{EC383793-85F4-4460-93F7-CA245DB705D4}" dt="2024-02-08T01:54:47.568" v="18394" actId="20577"/>
          <ac:spMkLst>
            <pc:docMk/>
            <pc:sldMk cId="200806148" sldId="423"/>
            <ac:spMk id="2" creationId="{3035797D-F4D0-E90F-FB1F-7777EBBD175D}"/>
          </ac:spMkLst>
        </pc:spChg>
        <pc:spChg chg="mod">
          <ac:chgData name="Ali, Syed Waqqas" userId="1b3a5f44-9498-4738-8c4e-8127257d744d" providerId="ADAL" clId="{EC383793-85F4-4460-93F7-CA245DB705D4}" dt="2024-02-08T15:59:17.370" v="21636" actId="20577"/>
          <ac:spMkLst>
            <pc:docMk/>
            <pc:sldMk cId="200806148" sldId="423"/>
            <ac:spMk id="3" creationId="{0CC0300E-9E29-359A-60DE-90DA66320DC5}"/>
          </ac:spMkLst>
        </pc:spChg>
      </pc:sldChg>
      <pc:sldChg chg="addSp modSp add mod">
        <pc:chgData name="Ali, Syed Waqqas" userId="1b3a5f44-9498-4738-8c4e-8127257d744d" providerId="ADAL" clId="{EC383793-85F4-4460-93F7-CA245DB705D4}" dt="2024-02-08T16:00:49.706" v="21679" actId="692"/>
        <pc:sldMkLst>
          <pc:docMk/>
          <pc:sldMk cId="3156794175" sldId="424"/>
        </pc:sldMkLst>
        <pc:spChg chg="mod">
          <ac:chgData name="Ali, Syed Waqqas" userId="1b3a5f44-9498-4738-8c4e-8127257d744d" providerId="ADAL" clId="{EC383793-85F4-4460-93F7-CA245DB705D4}" dt="2024-02-08T01:55:48.104" v="18647" actId="20577"/>
          <ac:spMkLst>
            <pc:docMk/>
            <pc:sldMk cId="3156794175" sldId="424"/>
            <ac:spMk id="2" creationId="{6366B6EB-B602-419D-0C44-9B2EECBAB6D9}"/>
          </ac:spMkLst>
        </pc:spChg>
        <pc:spChg chg="mod">
          <ac:chgData name="Ali, Syed Waqqas" userId="1b3a5f44-9498-4738-8c4e-8127257d744d" providerId="ADAL" clId="{EC383793-85F4-4460-93F7-CA245DB705D4}" dt="2024-02-08T15:59:39.089" v="21637" actId="6549"/>
          <ac:spMkLst>
            <pc:docMk/>
            <pc:sldMk cId="3156794175" sldId="424"/>
            <ac:spMk id="3" creationId="{622FF83B-155C-338F-0C3B-20674CD39AF5}"/>
          </ac:spMkLst>
        </pc:spChg>
        <pc:spChg chg="add mod">
          <ac:chgData name="Ali, Syed Waqqas" userId="1b3a5f44-9498-4738-8c4e-8127257d744d" providerId="ADAL" clId="{EC383793-85F4-4460-93F7-CA245DB705D4}" dt="2024-02-08T16:00:36.154" v="21672" actId="1076"/>
          <ac:spMkLst>
            <pc:docMk/>
            <pc:sldMk cId="3156794175" sldId="424"/>
            <ac:spMk id="9" creationId="{CB30A1B6-D151-20D6-A8F3-D587B44D0008}"/>
          </ac:spMkLst>
        </pc:spChg>
        <pc:spChg chg="add mod">
          <ac:chgData name="Ali, Syed Waqqas" userId="1b3a5f44-9498-4738-8c4e-8127257d744d" providerId="ADAL" clId="{EC383793-85F4-4460-93F7-CA245DB705D4}" dt="2024-02-08T16:00:49.706" v="21679" actId="692"/>
          <ac:spMkLst>
            <pc:docMk/>
            <pc:sldMk cId="3156794175" sldId="424"/>
            <ac:spMk id="10" creationId="{150212BC-FC18-B238-09BF-7284C96FD60F}"/>
          </ac:spMkLst>
        </pc:spChg>
      </pc:sldChg>
      <pc:sldChg chg="modSp add del mod">
        <pc:chgData name="Ali, Syed Waqqas" userId="1b3a5f44-9498-4738-8c4e-8127257d744d" providerId="ADAL" clId="{EC383793-85F4-4460-93F7-CA245DB705D4}" dt="2024-02-08T02:43:40.960" v="19930" actId="47"/>
        <pc:sldMkLst>
          <pc:docMk/>
          <pc:sldMk cId="4066089464" sldId="425"/>
        </pc:sldMkLst>
        <pc:spChg chg="mod">
          <ac:chgData name="Ali, Syed Waqqas" userId="1b3a5f44-9498-4738-8c4e-8127257d744d" providerId="ADAL" clId="{EC383793-85F4-4460-93F7-CA245DB705D4}" dt="2024-02-08T01:58:09.723" v="18783" actId="20577"/>
          <ac:spMkLst>
            <pc:docMk/>
            <pc:sldMk cId="4066089464" sldId="425"/>
            <ac:spMk id="3" creationId="{767FBF4F-AC20-6D2E-9007-565A0540E66A}"/>
          </ac:spMkLst>
        </pc:spChg>
      </pc:sldChg>
      <pc:sldChg chg="modSp add mod">
        <pc:chgData name="Ali, Syed Waqqas" userId="1b3a5f44-9498-4738-8c4e-8127257d744d" providerId="ADAL" clId="{EC383793-85F4-4460-93F7-CA245DB705D4}" dt="2024-02-08T16:27:46.938" v="23410" actId="20577"/>
        <pc:sldMkLst>
          <pc:docMk/>
          <pc:sldMk cId="696125058" sldId="426"/>
        </pc:sldMkLst>
        <pc:spChg chg="mod">
          <ac:chgData name="Ali, Syed Waqqas" userId="1b3a5f44-9498-4738-8c4e-8127257d744d" providerId="ADAL" clId="{EC383793-85F4-4460-93F7-CA245DB705D4}" dt="2024-02-08T16:27:46.938" v="23410" actId="20577"/>
          <ac:spMkLst>
            <pc:docMk/>
            <pc:sldMk cId="696125058" sldId="426"/>
            <ac:spMk id="2" creationId="{0F22DB88-8DAB-B609-3389-98230C8AED67}"/>
          </ac:spMkLst>
        </pc:spChg>
        <pc:spChg chg="mod">
          <ac:chgData name="Ali, Syed Waqqas" userId="1b3a5f44-9498-4738-8c4e-8127257d744d" providerId="ADAL" clId="{EC383793-85F4-4460-93F7-CA245DB705D4}" dt="2024-02-08T16:02:52.907" v="21798" actId="2711"/>
          <ac:spMkLst>
            <pc:docMk/>
            <pc:sldMk cId="696125058" sldId="426"/>
            <ac:spMk id="3" creationId="{8D424BFB-EB8E-C456-C2C8-A8CA69EDFFF3}"/>
          </ac:spMkLst>
        </pc:spChg>
      </pc:sldChg>
      <pc:sldChg chg="modSp add mod">
        <pc:chgData name="Ali, Syed Waqqas" userId="1b3a5f44-9498-4738-8c4e-8127257d744d" providerId="ADAL" clId="{EC383793-85F4-4460-93F7-CA245DB705D4}" dt="2024-02-08T02:05:56.500" v="19242" actId="20577"/>
        <pc:sldMkLst>
          <pc:docMk/>
          <pc:sldMk cId="605210551" sldId="427"/>
        </pc:sldMkLst>
        <pc:spChg chg="mod">
          <ac:chgData name="Ali, Syed Waqqas" userId="1b3a5f44-9498-4738-8c4e-8127257d744d" providerId="ADAL" clId="{EC383793-85F4-4460-93F7-CA245DB705D4}" dt="2024-02-08T02:05:56.500" v="19242" actId="20577"/>
          <ac:spMkLst>
            <pc:docMk/>
            <pc:sldMk cId="605210551" sldId="427"/>
            <ac:spMk id="2" creationId="{7483AC40-4E74-1DAF-DAD3-5490E9B537FC}"/>
          </ac:spMkLst>
        </pc:spChg>
      </pc:sldChg>
      <pc:sldChg chg="add del">
        <pc:chgData name="Ali, Syed Waqqas" userId="1b3a5f44-9498-4738-8c4e-8127257d744d" providerId="ADAL" clId="{EC383793-85F4-4460-93F7-CA245DB705D4}" dt="2024-02-08T02:05:48.600" v="19223" actId="47"/>
        <pc:sldMkLst>
          <pc:docMk/>
          <pc:sldMk cId="1455337951" sldId="427"/>
        </pc:sldMkLst>
      </pc:sldChg>
      <pc:sldChg chg="modSp add mod">
        <pc:chgData name="Ali, Syed Waqqas" userId="1b3a5f44-9498-4738-8c4e-8127257d744d" providerId="ADAL" clId="{EC383793-85F4-4460-93F7-CA245DB705D4}" dt="2024-02-08T15:52:41.180" v="21336" actId="20577"/>
        <pc:sldMkLst>
          <pc:docMk/>
          <pc:sldMk cId="1613861752" sldId="428"/>
        </pc:sldMkLst>
        <pc:spChg chg="mod">
          <ac:chgData name="Ali, Syed Waqqas" userId="1b3a5f44-9498-4738-8c4e-8127257d744d" providerId="ADAL" clId="{EC383793-85F4-4460-93F7-CA245DB705D4}" dt="2024-02-08T15:52:41.180" v="21336" actId="20577"/>
          <ac:spMkLst>
            <pc:docMk/>
            <pc:sldMk cId="1613861752" sldId="428"/>
            <ac:spMk id="3" creationId="{71252BB8-1121-9E80-8F1E-E28A78BD1CA7}"/>
          </ac:spMkLst>
        </pc:spChg>
      </pc:sldChg>
      <pc:sldChg chg="modSp add mod">
        <pc:chgData name="Ali, Syed Waqqas" userId="1b3a5f44-9498-4738-8c4e-8127257d744d" providerId="ADAL" clId="{EC383793-85F4-4460-93F7-CA245DB705D4}" dt="2024-02-08T14:23:17.749" v="20745" actId="20577"/>
        <pc:sldMkLst>
          <pc:docMk/>
          <pc:sldMk cId="2447306162" sldId="429"/>
        </pc:sldMkLst>
        <pc:spChg chg="mod">
          <ac:chgData name="Ali, Syed Waqqas" userId="1b3a5f44-9498-4738-8c4e-8127257d744d" providerId="ADAL" clId="{EC383793-85F4-4460-93F7-CA245DB705D4}" dt="2024-02-08T02:40:29.684" v="19686" actId="20577"/>
          <ac:spMkLst>
            <pc:docMk/>
            <pc:sldMk cId="2447306162" sldId="429"/>
            <ac:spMk id="2" creationId="{63D22B8F-0E99-1ADA-5F57-67F129D841C2}"/>
          </ac:spMkLst>
        </pc:spChg>
        <pc:spChg chg="mod">
          <ac:chgData name="Ali, Syed Waqqas" userId="1b3a5f44-9498-4738-8c4e-8127257d744d" providerId="ADAL" clId="{EC383793-85F4-4460-93F7-CA245DB705D4}" dt="2024-02-08T14:23:17.749" v="20745" actId="20577"/>
          <ac:spMkLst>
            <pc:docMk/>
            <pc:sldMk cId="2447306162" sldId="429"/>
            <ac:spMk id="3" creationId="{01DF6E8A-5996-9C09-3030-5A37BC79E26D}"/>
          </ac:spMkLst>
        </pc:spChg>
      </pc:sldChg>
      <pc:sldChg chg="modSp add mod">
        <pc:chgData name="Ali, Syed Waqqas" userId="1b3a5f44-9498-4738-8c4e-8127257d744d" providerId="ADAL" clId="{EC383793-85F4-4460-93F7-CA245DB705D4}" dt="2024-02-08T02:41:59.972" v="19881" actId="20577"/>
        <pc:sldMkLst>
          <pc:docMk/>
          <pc:sldMk cId="3571643310" sldId="430"/>
        </pc:sldMkLst>
        <pc:spChg chg="mod">
          <ac:chgData name="Ali, Syed Waqqas" userId="1b3a5f44-9498-4738-8c4e-8127257d744d" providerId="ADAL" clId="{EC383793-85F4-4460-93F7-CA245DB705D4}" dt="2024-02-08T02:41:59.972" v="19881" actId="20577"/>
          <ac:spMkLst>
            <pc:docMk/>
            <pc:sldMk cId="3571643310" sldId="430"/>
            <ac:spMk id="2" creationId="{CBCD91F7-E1C7-81E3-D066-F0F621E289AA}"/>
          </ac:spMkLst>
        </pc:spChg>
        <pc:spChg chg="mod">
          <ac:chgData name="Ali, Syed Waqqas" userId="1b3a5f44-9498-4738-8c4e-8127257d744d" providerId="ADAL" clId="{EC383793-85F4-4460-93F7-CA245DB705D4}" dt="2024-02-08T02:41:44.303" v="19866" actId="20577"/>
          <ac:spMkLst>
            <pc:docMk/>
            <pc:sldMk cId="3571643310" sldId="430"/>
            <ac:spMk id="3" creationId="{EC09A04D-8FE2-59D5-376E-4B055C0964F4}"/>
          </ac:spMkLst>
        </pc:spChg>
      </pc:sldChg>
      <pc:sldChg chg="modSp add mod">
        <pc:chgData name="Ali, Syed Waqqas" userId="1b3a5f44-9498-4738-8c4e-8127257d744d" providerId="ADAL" clId="{EC383793-85F4-4460-93F7-CA245DB705D4}" dt="2024-02-08T16:15:03.085" v="23387" actId="20577"/>
        <pc:sldMkLst>
          <pc:docMk/>
          <pc:sldMk cId="811097217" sldId="431"/>
        </pc:sldMkLst>
        <pc:spChg chg="mod">
          <ac:chgData name="Ali, Syed Waqqas" userId="1b3a5f44-9498-4738-8c4e-8127257d744d" providerId="ADAL" clId="{EC383793-85F4-4460-93F7-CA245DB705D4}" dt="2024-02-08T16:14:50.069" v="23385" actId="403"/>
          <ac:spMkLst>
            <pc:docMk/>
            <pc:sldMk cId="811097217" sldId="431"/>
            <ac:spMk id="2" creationId="{70594C0A-BB96-BE0B-B396-8EC55B71D6C1}"/>
          </ac:spMkLst>
        </pc:spChg>
        <pc:spChg chg="mod">
          <ac:chgData name="Ali, Syed Waqqas" userId="1b3a5f44-9498-4738-8c4e-8127257d744d" providerId="ADAL" clId="{EC383793-85F4-4460-93F7-CA245DB705D4}" dt="2024-02-08T16:15:03.085" v="23387" actId="20577"/>
          <ac:spMkLst>
            <pc:docMk/>
            <pc:sldMk cId="811097217" sldId="431"/>
            <ac:spMk id="3" creationId="{9F81DE91-D992-78EC-9FD7-7FB6E4886AA8}"/>
          </ac:spMkLst>
        </pc:spChg>
      </pc:sldChg>
      <pc:sldChg chg="modSp add mod">
        <pc:chgData name="Ali, Syed Waqqas" userId="1b3a5f44-9498-4738-8c4e-8127257d744d" providerId="ADAL" clId="{EC383793-85F4-4460-93F7-CA245DB705D4}" dt="2024-02-08T02:46:25.381" v="20469" actId="20577"/>
        <pc:sldMkLst>
          <pc:docMk/>
          <pc:sldMk cId="148711367" sldId="432"/>
        </pc:sldMkLst>
        <pc:spChg chg="mod">
          <ac:chgData name="Ali, Syed Waqqas" userId="1b3a5f44-9498-4738-8c4e-8127257d744d" providerId="ADAL" clId="{EC383793-85F4-4460-93F7-CA245DB705D4}" dt="2024-02-08T02:45:46.552" v="20293" actId="403"/>
          <ac:spMkLst>
            <pc:docMk/>
            <pc:sldMk cId="148711367" sldId="432"/>
            <ac:spMk id="2" creationId="{582275DF-8402-9E4D-3DBF-BAE153E5C122}"/>
          </ac:spMkLst>
        </pc:spChg>
        <pc:spChg chg="mod">
          <ac:chgData name="Ali, Syed Waqqas" userId="1b3a5f44-9498-4738-8c4e-8127257d744d" providerId="ADAL" clId="{EC383793-85F4-4460-93F7-CA245DB705D4}" dt="2024-02-08T02:46:25.381" v="20469" actId="20577"/>
          <ac:spMkLst>
            <pc:docMk/>
            <pc:sldMk cId="148711367" sldId="432"/>
            <ac:spMk id="3" creationId="{D4EFAB5F-9FBB-641E-36C9-90849F1ABE2E}"/>
          </ac:spMkLst>
        </pc:spChg>
      </pc:sldChg>
      <pc:sldChg chg="modSp add mod ord">
        <pc:chgData name="Ali, Syed Waqqas" userId="1b3a5f44-9498-4738-8c4e-8127257d744d" providerId="ADAL" clId="{EC383793-85F4-4460-93F7-CA245DB705D4}" dt="2024-02-08T16:27:44.265" v="23408" actId="20577"/>
        <pc:sldMkLst>
          <pc:docMk/>
          <pc:sldMk cId="1911052109" sldId="433"/>
        </pc:sldMkLst>
        <pc:spChg chg="mod">
          <ac:chgData name="Ali, Syed Waqqas" userId="1b3a5f44-9498-4738-8c4e-8127257d744d" providerId="ADAL" clId="{EC383793-85F4-4460-93F7-CA245DB705D4}" dt="2024-02-08T16:27:44.265" v="23408" actId="20577"/>
          <ac:spMkLst>
            <pc:docMk/>
            <pc:sldMk cId="1911052109" sldId="433"/>
            <ac:spMk id="2" creationId="{E731B6EF-423E-947D-2199-69EA91C645CF}"/>
          </ac:spMkLst>
        </pc:spChg>
        <pc:spChg chg="mod">
          <ac:chgData name="Ali, Syed Waqqas" userId="1b3a5f44-9498-4738-8c4e-8127257d744d" providerId="ADAL" clId="{EC383793-85F4-4460-93F7-CA245DB705D4}" dt="2024-02-08T16:11:35.479" v="23111" actId="20577"/>
          <ac:spMkLst>
            <pc:docMk/>
            <pc:sldMk cId="1911052109" sldId="433"/>
            <ac:spMk id="3" creationId="{950F3F16-D948-9A91-DA80-D74F4796D32F}"/>
          </ac:spMkLst>
        </pc:spChg>
      </pc:sldChg>
      <pc:sldChg chg="add">
        <pc:chgData name="Ali, Syed Waqqas" userId="1b3a5f44-9498-4738-8c4e-8127257d744d" providerId="ADAL" clId="{EC383793-85F4-4460-93F7-CA245DB705D4}" dt="2024-02-08T15:48:40.832" v="21219"/>
        <pc:sldMkLst>
          <pc:docMk/>
          <pc:sldMk cId="4242618691" sldId="434"/>
        </pc:sldMkLst>
      </pc:sldChg>
      <pc:sldChg chg="modSp add mod">
        <pc:chgData name="Ali, Syed Waqqas" userId="1b3a5f44-9498-4738-8c4e-8127257d744d" providerId="ADAL" clId="{EC383793-85F4-4460-93F7-CA245DB705D4}" dt="2024-02-08T15:58:21.344" v="21579" actId="20577"/>
        <pc:sldMkLst>
          <pc:docMk/>
          <pc:sldMk cId="1658280036" sldId="435"/>
        </pc:sldMkLst>
        <pc:spChg chg="mod">
          <ac:chgData name="Ali, Syed Waqqas" userId="1b3a5f44-9498-4738-8c4e-8127257d744d" providerId="ADAL" clId="{EC383793-85F4-4460-93F7-CA245DB705D4}" dt="2024-02-08T15:58:04.397" v="21452" actId="20577"/>
          <ac:spMkLst>
            <pc:docMk/>
            <pc:sldMk cId="1658280036" sldId="435"/>
            <ac:spMk id="2" creationId="{9361BDF1-D7A1-4A71-1A8A-E59C3528ECE4}"/>
          </ac:spMkLst>
        </pc:spChg>
        <pc:spChg chg="mod">
          <ac:chgData name="Ali, Syed Waqqas" userId="1b3a5f44-9498-4738-8c4e-8127257d744d" providerId="ADAL" clId="{EC383793-85F4-4460-93F7-CA245DB705D4}" dt="2024-02-08T15:58:21.344" v="21579" actId="20577"/>
          <ac:spMkLst>
            <pc:docMk/>
            <pc:sldMk cId="1658280036" sldId="435"/>
            <ac:spMk id="3" creationId="{3B6BC898-922C-F5EC-3358-7D78DF2B98B9}"/>
          </ac:spMkLst>
        </pc:spChg>
      </pc:sldChg>
      <pc:sldChg chg="modSp add mod">
        <pc:chgData name="Ali, Syed Waqqas" userId="1b3a5f44-9498-4738-8c4e-8127257d744d" providerId="ADAL" clId="{EC383793-85F4-4460-93F7-CA245DB705D4}" dt="2024-02-08T16:06:28.530" v="22569" actId="27636"/>
        <pc:sldMkLst>
          <pc:docMk/>
          <pc:sldMk cId="807058313" sldId="436"/>
        </pc:sldMkLst>
        <pc:spChg chg="mod">
          <ac:chgData name="Ali, Syed Waqqas" userId="1b3a5f44-9498-4738-8c4e-8127257d744d" providerId="ADAL" clId="{EC383793-85F4-4460-93F7-CA245DB705D4}" dt="2024-02-08T16:03:27.760" v="21840" actId="20577"/>
          <ac:spMkLst>
            <pc:docMk/>
            <pc:sldMk cId="807058313" sldId="436"/>
            <ac:spMk id="2" creationId="{49D6707F-50F4-3342-638D-C4D661C5C2E7}"/>
          </ac:spMkLst>
        </pc:spChg>
        <pc:spChg chg="mod">
          <ac:chgData name="Ali, Syed Waqqas" userId="1b3a5f44-9498-4738-8c4e-8127257d744d" providerId="ADAL" clId="{EC383793-85F4-4460-93F7-CA245DB705D4}" dt="2024-02-08T16:06:28.530" v="22569" actId="27636"/>
          <ac:spMkLst>
            <pc:docMk/>
            <pc:sldMk cId="807058313" sldId="436"/>
            <ac:spMk id="3" creationId="{CEAEAFE1-77A1-C499-0E92-81A5991B4576}"/>
          </ac:spMkLst>
        </pc:spChg>
      </pc:sldChg>
      <pc:sldChg chg="modSp add mod">
        <pc:chgData name="Ali, Syed Waqqas" userId="1b3a5f44-9498-4738-8c4e-8127257d744d" providerId="ADAL" clId="{EC383793-85F4-4460-93F7-CA245DB705D4}" dt="2024-02-08T16:11:16.094" v="23110" actId="27636"/>
        <pc:sldMkLst>
          <pc:docMk/>
          <pc:sldMk cId="2556983736" sldId="437"/>
        </pc:sldMkLst>
        <pc:spChg chg="mod">
          <ac:chgData name="Ali, Syed Waqqas" userId="1b3a5f44-9498-4738-8c4e-8127257d744d" providerId="ADAL" clId="{EC383793-85F4-4460-93F7-CA245DB705D4}" dt="2024-02-08T16:06:41.935" v="22592" actId="20577"/>
          <ac:spMkLst>
            <pc:docMk/>
            <pc:sldMk cId="2556983736" sldId="437"/>
            <ac:spMk id="2" creationId="{21AC1F6D-A73F-D47C-688A-E07CA4CD862F}"/>
          </ac:spMkLst>
        </pc:spChg>
        <pc:spChg chg="mod">
          <ac:chgData name="Ali, Syed Waqqas" userId="1b3a5f44-9498-4738-8c4e-8127257d744d" providerId="ADAL" clId="{EC383793-85F4-4460-93F7-CA245DB705D4}" dt="2024-02-08T16:11:16.094" v="23110" actId="27636"/>
          <ac:spMkLst>
            <pc:docMk/>
            <pc:sldMk cId="2556983736" sldId="437"/>
            <ac:spMk id="3" creationId="{92FEDE89-0923-A273-D0AB-49CF3E4D7EAB}"/>
          </ac:spMkLst>
        </pc:spChg>
      </pc:sldChg>
      <pc:sldChg chg="modSp add mod">
        <pc:chgData name="Ali, Syed Waqqas" userId="1b3a5f44-9498-4738-8c4e-8127257d744d" providerId="ADAL" clId="{EC383793-85F4-4460-93F7-CA245DB705D4}" dt="2024-02-08T16:14:32.475" v="23382" actId="20577"/>
        <pc:sldMkLst>
          <pc:docMk/>
          <pc:sldMk cId="3927754105" sldId="438"/>
        </pc:sldMkLst>
        <pc:spChg chg="mod">
          <ac:chgData name="Ali, Syed Waqqas" userId="1b3a5f44-9498-4738-8c4e-8127257d744d" providerId="ADAL" clId="{EC383793-85F4-4460-93F7-CA245DB705D4}" dt="2024-02-08T16:14:32.475" v="23382" actId="20577"/>
          <ac:spMkLst>
            <pc:docMk/>
            <pc:sldMk cId="3927754105" sldId="438"/>
            <ac:spMk id="3" creationId="{6588327A-1D78-DE60-512D-B3503E040600}"/>
          </ac:spMkLst>
        </pc:spChg>
      </pc:sldChg>
    </pc:docChg>
  </pc:docChgLst>
  <pc:docChgLst>
    <pc:chgData name="Ali, Syed Waqqas" userId="1b3a5f44-9498-4738-8c4e-8127257d744d" providerId="ADAL" clId="{EBE19405-BF29-4CE6-9250-89ABA628CF02}"/>
    <pc:docChg chg="undo custSel addSld delSld modSld">
      <pc:chgData name="Ali, Syed Waqqas" userId="1b3a5f44-9498-4738-8c4e-8127257d744d" providerId="ADAL" clId="{EBE19405-BF29-4CE6-9250-89ABA628CF02}" dt="2024-02-29T23:05:44.733" v="2991" actId="20577"/>
      <pc:docMkLst>
        <pc:docMk/>
      </pc:docMkLst>
      <pc:sldChg chg="modSp mod">
        <pc:chgData name="Ali, Syed Waqqas" userId="1b3a5f44-9498-4738-8c4e-8127257d744d" providerId="ADAL" clId="{EBE19405-BF29-4CE6-9250-89ABA628CF02}" dt="2024-02-29T19:44:10.414" v="14" actId="20577"/>
        <pc:sldMkLst>
          <pc:docMk/>
          <pc:sldMk cId="934841674" sldId="256"/>
        </pc:sldMkLst>
        <pc:spChg chg="mod">
          <ac:chgData name="Ali, Syed Waqqas" userId="1b3a5f44-9498-4738-8c4e-8127257d744d" providerId="ADAL" clId="{EBE19405-BF29-4CE6-9250-89ABA628CF02}" dt="2024-02-29T19:44:10.414" v="14" actId="20577"/>
          <ac:spMkLst>
            <pc:docMk/>
            <pc:sldMk cId="934841674" sldId="256"/>
            <ac:spMk id="3" creationId="{EDA51176-E25E-ED77-CF76-5626FE212321}"/>
          </ac:spMkLst>
        </pc:spChg>
      </pc:sldChg>
      <pc:sldChg chg="del">
        <pc:chgData name="Ali, Syed Waqqas" userId="1b3a5f44-9498-4738-8c4e-8127257d744d" providerId="ADAL" clId="{EBE19405-BF29-4CE6-9250-89ABA628CF02}" dt="2024-02-29T19:48:34.925" v="207" actId="47"/>
        <pc:sldMkLst>
          <pc:docMk/>
          <pc:sldMk cId="209981620" sldId="407"/>
        </pc:sldMkLst>
      </pc:sldChg>
      <pc:sldChg chg="del">
        <pc:chgData name="Ali, Syed Waqqas" userId="1b3a5f44-9498-4738-8c4e-8127257d744d" providerId="ADAL" clId="{EBE19405-BF29-4CE6-9250-89ABA628CF02}" dt="2024-02-29T19:48:53.111" v="217" actId="47"/>
        <pc:sldMkLst>
          <pc:docMk/>
          <pc:sldMk cId="758083966" sldId="408"/>
        </pc:sldMkLst>
      </pc:sldChg>
      <pc:sldChg chg="del">
        <pc:chgData name="Ali, Syed Waqqas" userId="1b3a5f44-9498-4738-8c4e-8127257d744d" providerId="ADAL" clId="{EBE19405-BF29-4CE6-9250-89ABA628CF02}" dt="2024-02-29T19:48:34.925" v="207" actId="47"/>
        <pc:sldMkLst>
          <pc:docMk/>
          <pc:sldMk cId="250855700" sldId="409"/>
        </pc:sldMkLst>
      </pc:sldChg>
      <pc:sldChg chg="del">
        <pc:chgData name="Ali, Syed Waqqas" userId="1b3a5f44-9498-4738-8c4e-8127257d744d" providerId="ADAL" clId="{EBE19405-BF29-4CE6-9250-89ABA628CF02}" dt="2024-02-29T19:48:34.925" v="207" actId="47"/>
        <pc:sldMkLst>
          <pc:docMk/>
          <pc:sldMk cId="1319837860" sldId="410"/>
        </pc:sldMkLst>
      </pc:sldChg>
      <pc:sldChg chg="del">
        <pc:chgData name="Ali, Syed Waqqas" userId="1b3a5f44-9498-4738-8c4e-8127257d744d" providerId="ADAL" clId="{EBE19405-BF29-4CE6-9250-89ABA628CF02}" dt="2024-02-29T19:48:34.925" v="207" actId="47"/>
        <pc:sldMkLst>
          <pc:docMk/>
          <pc:sldMk cId="2796279849" sldId="411"/>
        </pc:sldMkLst>
      </pc:sldChg>
      <pc:sldChg chg="del">
        <pc:chgData name="Ali, Syed Waqqas" userId="1b3a5f44-9498-4738-8c4e-8127257d744d" providerId="ADAL" clId="{EBE19405-BF29-4CE6-9250-89ABA628CF02}" dt="2024-02-29T19:48:34.925" v="207" actId="47"/>
        <pc:sldMkLst>
          <pc:docMk/>
          <pc:sldMk cId="1992291629" sldId="412"/>
        </pc:sldMkLst>
      </pc:sldChg>
      <pc:sldChg chg="del">
        <pc:chgData name="Ali, Syed Waqqas" userId="1b3a5f44-9498-4738-8c4e-8127257d744d" providerId="ADAL" clId="{EBE19405-BF29-4CE6-9250-89ABA628CF02}" dt="2024-02-29T19:48:34.925" v="207" actId="47"/>
        <pc:sldMkLst>
          <pc:docMk/>
          <pc:sldMk cId="923913741" sldId="413"/>
        </pc:sldMkLst>
      </pc:sldChg>
      <pc:sldChg chg="del">
        <pc:chgData name="Ali, Syed Waqqas" userId="1b3a5f44-9498-4738-8c4e-8127257d744d" providerId="ADAL" clId="{EBE19405-BF29-4CE6-9250-89ABA628CF02}" dt="2024-02-29T19:48:34.925" v="207" actId="47"/>
        <pc:sldMkLst>
          <pc:docMk/>
          <pc:sldMk cId="2025356703" sldId="414"/>
        </pc:sldMkLst>
      </pc:sldChg>
      <pc:sldChg chg="del">
        <pc:chgData name="Ali, Syed Waqqas" userId="1b3a5f44-9498-4738-8c4e-8127257d744d" providerId="ADAL" clId="{EBE19405-BF29-4CE6-9250-89ABA628CF02}" dt="2024-02-29T19:48:34.925" v="207" actId="47"/>
        <pc:sldMkLst>
          <pc:docMk/>
          <pc:sldMk cId="3710973095" sldId="415"/>
        </pc:sldMkLst>
      </pc:sldChg>
      <pc:sldChg chg="del">
        <pc:chgData name="Ali, Syed Waqqas" userId="1b3a5f44-9498-4738-8c4e-8127257d744d" providerId="ADAL" clId="{EBE19405-BF29-4CE6-9250-89ABA628CF02}" dt="2024-02-29T19:48:34.925" v="207" actId="47"/>
        <pc:sldMkLst>
          <pc:docMk/>
          <pc:sldMk cId="4226275098" sldId="416"/>
        </pc:sldMkLst>
      </pc:sldChg>
      <pc:sldChg chg="del">
        <pc:chgData name="Ali, Syed Waqqas" userId="1b3a5f44-9498-4738-8c4e-8127257d744d" providerId="ADAL" clId="{EBE19405-BF29-4CE6-9250-89ABA628CF02}" dt="2024-02-29T19:48:34.925" v="207" actId="47"/>
        <pc:sldMkLst>
          <pc:docMk/>
          <pc:sldMk cId="1845127253" sldId="417"/>
        </pc:sldMkLst>
      </pc:sldChg>
      <pc:sldChg chg="del">
        <pc:chgData name="Ali, Syed Waqqas" userId="1b3a5f44-9498-4738-8c4e-8127257d744d" providerId="ADAL" clId="{EBE19405-BF29-4CE6-9250-89ABA628CF02}" dt="2024-02-29T19:48:34.925" v="207" actId="47"/>
        <pc:sldMkLst>
          <pc:docMk/>
          <pc:sldMk cId="298561650" sldId="418"/>
        </pc:sldMkLst>
      </pc:sldChg>
      <pc:sldChg chg="del">
        <pc:chgData name="Ali, Syed Waqqas" userId="1b3a5f44-9498-4738-8c4e-8127257d744d" providerId="ADAL" clId="{EBE19405-BF29-4CE6-9250-89ABA628CF02}" dt="2024-02-29T19:48:34.925" v="207" actId="47"/>
        <pc:sldMkLst>
          <pc:docMk/>
          <pc:sldMk cId="4270667569" sldId="419"/>
        </pc:sldMkLst>
      </pc:sldChg>
      <pc:sldChg chg="del">
        <pc:chgData name="Ali, Syed Waqqas" userId="1b3a5f44-9498-4738-8c4e-8127257d744d" providerId="ADAL" clId="{EBE19405-BF29-4CE6-9250-89ABA628CF02}" dt="2024-02-29T19:48:34.925" v="207" actId="47"/>
        <pc:sldMkLst>
          <pc:docMk/>
          <pc:sldMk cId="2207768894" sldId="420"/>
        </pc:sldMkLst>
      </pc:sldChg>
      <pc:sldChg chg="del">
        <pc:chgData name="Ali, Syed Waqqas" userId="1b3a5f44-9498-4738-8c4e-8127257d744d" providerId="ADAL" clId="{EBE19405-BF29-4CE6-9250-89ABA628CF02}" dt="2024-02-29T19:48:34.925" v="207" actId="47"/>
        <pc:sldMkLst>
          <pc:docMk/>
          <pc:sldMk cId="220976784" sldId="421"/>
        </pc:sldMkLst>
      </pc:sldChg>
      <pc:sldChg chg="del">
        <pc:chgData name="Ali, Syed Waqqas" userId="1b3a5f44-9498-4738-8c4e-8127257d744d" providerId="ADAL" clId="{EBE19405-BF29-4CE6-9250-89ABA628CF02}" dt="2024-02-29T19:48:34.925" v="207" actId="47"/>
        <pc:sldMkLst>
          <pc:docMk/>
          <pc:sldMk cId="3029930477" sldId="422"/>
        </pc:sldMkLst>
      </pc:sldChg>
      <pc:sldChg chg="del">
        <pc:chgData name="Ali, Syed Waqqas" userId="1b3a5f44-9498-4738-8c4e-8127257d744d" providerId="ADAL" clId="{EBE19405-BF29-4CE6-9250-89ABA628CF02}" dt="2024-02-29T19:48:34.925" v="207" actId="47"/>
        <pc:sldMkLst>
          <pc:docMk/>
          <pc:sldMk cId="200806148" sldId="423"/>
        </pc:sldMkLst>
      </pc:sldChg>
      <pc:sldChg chg="del">
        <pc:chgData name="Ali, Syed Waqqas" userId="1b3a5f44-9498-4738-8c4e-8127257d744d" providerId="ADAL" clId="{EBE19405-BF29-4CE6-9250-89ABA628CF02}" dt="2024-02-29T19:48:34.925" v="207" actId="47"/>
        <pc:sldMkLst>
          <pc:docMk/>
          <pc:sldMk cId="3156794175" sldId="424"/>
        </pc:sldMkLst>
      </pc:sldChg>
      <pc:sldChg chg="del">
        <pc:chgData name="Ali, Syed Waqqas" userId="1b3a5f44-9498-4738-8c4e-8127257d744d" providerId="ADAL" clId="{EBE19405-BF29-4CE6-9250-89ABA628CF02}" dt="2024-02-29T19:48:34.925" v="207" actId="47"/>
        <pc:sldMkLst>
          <pc:docMk/>
          <pc:sldMk cId="696125058" sldId="426"/>
        </pc:sldMkLst>
      </pc:sldChg>
      <pc:sldChg chg="del">
        <pc:chgData name="Ali, Syed Waqqas" userId="1b3a5f44-9498-4738-8c4e-8127257d744d" providerId="ADAL" clId="{EBE19405-BF29-4CE6-9250-89ABA628CF02}" dt="2024-02-29T19:48:34.925" v="207" actId="47"/>
        <pc:sldMkLst>
          <pc:docMk/>
          <pc:sldMk cId="605210551" sldId="427"/>
        </pc:sldMkLst>
      </pc:sldChg>
      <pc:sldChg chg="modSp mod">
        <pc:chgData name="Ali, Syed Waqqas" userId="1b3a5f44-9498-4738-8c4e-8127257d744d" providerId="ADAL" clId="{EBE19405-BF29-4CE6-9250-89ABA628CF02}" dt="2024-02-29T19:48:47.990" v="216" actId="20577"/>
        <pc:sldMkLst>
          <pc:docMk/>
          <pc:sldMk cId="811097217" sldId="431"/>
        </pc:sldMkLst>
        <pc:spChg chg="mod">
          <ac:chgData name="Ali, Syed Waqqas" userId="1b3a5f44-9498-4738-8c4e-8127257d744d" providerId="ADAL" clId="{EBE19405-BF29-4CE6-9250-89ABA628CF02}" dt="2024-02-29T19:48:47.990" v="216" actId="20577"/>
          <ac:spMkLst>
            <pc:docMk/>
            <pc:sldMk cId="811097217" sldId="431"/>
            <ac:spMk id="3" creationId="{9F81DE91-D992-78EC-9FD7-7FB6E4886AA8}"/>
          </ac:spMkLst>
        </pc:spChg>
      </pc:sldChg>
      <pc:sldChg chg="del">
        <pc:chgData name="Ali, Syed Waqqas" userId="1b3a5f44-9498-4738-8c4e-8127257d744d" providerId="ADAL" clId="{EBE19405-BF29-4CE6-9250-89ABA628CF02}" dt="2024-02-29T19:48:34.925" v="207" actId="47"/>
        <pc:sldMkLst>
          <pc:docMk/>
          <pc:sldMk cId="1911052109" sldId="433"/>
        </pc:sldMkLst>
      </pc:sldChg>
      <pc:sldChg chg="del">
        <pc:chgData name="Ali, Syed Waqqas" userId="1b3a5f44-9498-4738-8c4e-8127257d744d" providerId="ADAL" clId="{EBE19405-BF29-4CE6-9250-89ABA628CF02}" dt="2024-02-29T19:48:34.925" v="207" actId="47"/>
        <pc:sldMkLst>
          <pc:docMk/>
          <pc:sldMk cId="1658280036" sldId="435"/>
        </pc:sldMkLst>
      </pc:sldChg>
      <pc:sldChg chg="del">
        <pc:chgData name="Ali, Syed Waqqas" userId="1b3a5f44-9498-4738-8c4e-8127257d744d" providerId="ADAL" clId="{EBE19405-BF29-4CE6-9250-89ABA628CF02}" dt="2024-02-29T19:48:34.925" v="207" actId="47"/>
        <pc:sldMkLst>
          <pc:docMk/>
          <pc:sldMk cId="807058313" sldId="436"/>
        </pc:sldMkLst>
      </pc:sldChg>
      <pc:sldChg chg="del">
        <pc:chgData name="Ali, Syed Waqqas" userId="1b3a5f44-9498-4738-8c4e-8127257d744d" providerId="ADAL" clId="{EBE19405-BF29-4CE6-9250-89ABA628CF02}" dt="2024-02-29T19:48:34.925" v="207" actId="47"/>
        <pc:sldMkLst>
          <pc:docMk/>
          <pc:sldMk cId="2556983736" sldId="437"/>
        </pc:sldMkLst>
      </pc:sldChg>
      <pc:sldChg chg="del">
        <pc:chgData name="Ali, Syed Waqqas" userId="1b3a5f44-9498-4738-8c4e-8127257d744d" providerId="ADAL" clId="{EBE19405-BF29-4CE6-9250-89ABA628CF02}" dt="2024-02-29T19:48:34.925" v="207" actId="47"/>
        <pc:sldMkLst>
          <pc:docMk/>
          <pc:sldMk cId="3927754105" sldId="438"/>
        </pc:sldMkLst>
      </pc:sldChg>
      <pc:sldChg chg="add del">
        <pc:chgData name="Ali, Syed Waqqas" userId="1b3a5f44-9498-4738-8c4e-8127257d744d" providerId="ADAL" clId="{EBE19405-BF29-4CE6-9250-89ABA628CF02}" dt="2024-02-29T20:08:58.158" v="1796" actId="47"/>
        <pc:sldMkLst>
          <pc:docMk/>
          <pc:sldMk cId="864645433" sldId="443"/>
        </pc:sldMkLst>
      </pc:sldChg>
      <pc:sldChg chg="del">
        <pc:chgData name="Ali, Syed Waqqas" userId="1b3a5f44-9498-4738-8c4e-8127257d744d" providerId="ADAL" clId="{EBE19405-BF29-4CE6-9250-89ABA628CF02}" dt="2024-02-29T19:57:52.441" v="1114" actId="2696"/>
        <pc:sldMkLst>
          <pc:docMk/>
          <pc:sldMk cId="3284788415" sldId="443"/>
        </pc:sldMkLst>
      </pc:sldChg>
      <pc:sldChg chg="del">
        <pc:chgData name="Ali, Syed Waqqas" userId="1b3a5f44-9498-4738-8c4e-8127257d744d" providerId="ADAL" clId="{EBE19405-BF29-4CE6-9250-89ABA628CF02}" dt="2024-02-29T19:57:52.441" v="1114" actId="2696"/>
        <pc:sldMkLst>
          <pc:docMk/>
          <pc:sldMk cId="1225302755" sldId="444"/>
        </pc:sldMkLst>
      </pc:sldChg>
      <pc:sldChg chg="add del">
        <pc:chgData name="Ali, Syed Waqqas" userId="1b3a5f44-9498-4738-8c4e-8127257d744d" providerId="ADAL" clId="{EBE19405-BF29-4CE6-9250-89ABA628CF02}" dt="2024-02-29T20:08:58.158" v="1796" actId="47"/>
        <pc:sldMkLst>
          <pc:docMk/>
          <pc:sldMk cId="2112043039" sldId="444"/>
        </pc:sldMkLst>
      </pc:sldChg>
      <pc:sldChg chg="add del">
        <pc:chgData name="Ali, Syed Waqqas" userId="1b3a5f44-9498-4738-8c4e-8127257d744d" providerId="ADAL" clId="{EBE19405-BF29-4CE6-9250-89ABA628CF02}" dt="2024-02-29T20:08:58.158" v="1796" actId="47"/>
        <pc:sldMkLst>
          <pc:docMk/>
          <pc:sldMk cId="729694022" sldId="445"/>
        </pc:sldMkLst>
      </pc:sldChg>
      <pc:sldChg chg="del">
        <pc:chgData name="Ali, Syed Waqqas" userId="1b3a5f44-9498-4738-8c4e-8127257d744d" providerId="ADAL" clId="{EBE19405-BF29-4CE6-9250-89ABA628CF02}" dt="2024-02-29T19:57:52.441" v="1114" actId="2696"/>
        <pc:sldMkLst>
          <pc:docMk/>
          <pc:sldMk cId="4132957839" sldId="445"/>
        </pc:sldMkLst>
      </pc:sldChg>
      <pc:sldChg chg="del">
        <pc:chgData name="Ali, Syed Waqqas" userId="1b3a5f44-9498-4738-8c4e-8127257d744d" providerId="ADAL" clId="{EBE19405-BF29-4CE6-9250-89ABA628CF02}" dt="2024-02-29T19:57:52.441" v="1114" actId="2696"/>
        <pc:sldMkLst>
          <pc:docMk/>
          <pc:sldMk cId="97989985" sldId="446"/>
        </pc:sldMkLst>
      </pc:sldChg>
      <pc:sldChg chg="add del">
        <pc:chgData name="Ali, Syed Waqqas" userId="1b3a5f44-9498-4738-8c4e-8127257d744d" providerId="ADAL" clId="{EBE19405-BF29-4CE6-9250-89ABA628CF02}" dt="2024-02-29T20:08:58.158" v="1796" actId="47"/>
        <pc:sldMkLst>
          <pc:docMk/>
          <pc:sldMk cId="2047979851" sldId="446"/>
        </pc:sldMkLst>
      </pc:sldChg>
      <pc:sldChg chg="add del">
        <pc:chgData name="Ali, Syed Waqqas" userId="1b3a5f44-9498-4738-8c4e-8127257d744d" providerId="ADAL" clId="{EBE19405-BF29-4CE6-9250-89ABA628CF02}" dt="2024-02-29T20:08:58.158" v="1796" actId="47"/>
        <pc:sldMkLst>
          <pc:docMk/>
          <pc:sldMk cId="356704702" sldId="447"/>
        </pc:sldMkLst>
      </pc:sldChg>
      <pc:sldChg chg="del">
        <pc:chgData name="Ali, Syed Waqqas" userId="1b3a5f44-9498-4738-8c4e-8127257d744d" providerId="ADAL" clId="{EBE19405-BF29-4CE6-9250-89ABA628CF02}" dt="2024-02-29T19:57:52.441" v="1114" actId="2696"/>
        <pc:sldMkLst>
          <pc:docMk/>
          <pc:sldMk cId="3734951114" sldId="447"/>
        </pc:sldMkLst>
      </pc:sldChg>
      <pc:sldChg chg="del">
        <pc:chgData name="Ali, Syed Waqqas" userId="1b3a5f44-9498-4738-8c4e-8127257d744d" providerId="ADAL" clId="{EBE19405-BF29-4CE6-9250-89ABA628CF02}" dt="2024-02-29T19:57:52.441" v="1114" actId="2696"/>
        <pc:sldMkLst>
          <pc:docMk/>
          <pc:sldMk cId="3265743889" sldId="448"/>
        </pc:sldMkLst>
      </pc:sldChg>
      <pc:sldChg chg="add del">
        <pc:chgData name="Ali, Syed Waqqas" userId="1b3a5f44-9498-4738-8c4e-8127257d744d" providerId="ADAL" clId="{EBE19405-BF29-4CE6-9250-89ABA628CF02}" dt="2024-02-29T20:08:58.158" v="1796" actId="47"/>
        <pc:sldMkLst>
          <pc:docMk/>
          <pc:sldMk cId="3458915342" sldId="448"/>
        </pc:sldMkLst>
      </pc:sldChg>
      <pc:sldChg chg="add del">
        <pc:chgData name="Ali, Syed Waqqas" userId="1b3a5f44-9498-4738-8c4e-8127257d744d" providerId="ADAL" clId="{EBE19405-BF29-4CE6-9250-89ABA628CF02}" dt="2024-02-29T20:08:58.158" v="1796" actId="47"/>
        <pc:sldMkLst>
          <pc:docMk/>
          <pc:sldMk cId="828940835" sldId="449"/>
        </pc:sldMkLst>
      </pc:sldChg>
      <pc:sldChg chg="del">
        <pc:chgData name="Ali, Syed Waqqas" userId="1b3a5f44-9498-4738-8c4e-8127257d744d" providerId="ADAL" clId="{EBE19405-BF29-4CE6-9250-89ABA628CF02}" dt="2024-02-29T19:57:52.441" v="1114" actId="2696"/>
        <pc:sldMkLst>
          <pc:docMk/>
          <pc:sldMk cId="1473688498" sldId="449"/>
        </pc:sldMkLst>
      </pc:sldChg>
      <pc:sldChg chg="add del">
        <pc:chgData name="Ali, Syed Waqqas" userId="1b3a5f44-9498-4738-8c4e-8127257d744d" providerId="ADAL" clId="{EBE19405-BF29-4CE6-9250-89ABA628CF02}" dt="2024-02-29T20:08:58.158" v="1796" actId="47"/>
        <pc:sldMkLst>
          <pc:docMk/>
          <pc:sldMk cId="340973559" sldId="450"/>
        </pc:sldMkLst>
      </pc:sldChg>
      <pc:sldChg chg="del">
        <pc:chgData name="Ali, Syed Waqqas" userId="1b3a5f44-9498-4738-8c4e-8127257d744d" providerId="ADAL" clId="{EBE19405-BF29-4CE6-9250-89ABA628CF02}" dt="2024-02-29T19:57:52.441" v="1114" actId="2696"/>
        <pc:sldMkLst>
          <pc:docMk/>
          <pc:sldMk cId="737151500" sldId="450"/>
        </pc:sldMkLst>
      </pc:sldChg>
      <pc:sldChg chg="add del">
        <pc:chgData name="Ali, Syed Waqqas" userId="1b3a5f44-9498-4738-8c4e-8127257d744d" providerId="ADAL" clId="{EBE19405-BF29-4CE6-9250-89ABA628CF02}" dt="2024-02-29T20:08:58.158" v="1796" actId="47"/>
        <pc:sldMkLst>
          <pc:docMk/>
          <pc:sldMk cId="1127596850" sldId="451"/>
        </pc:sldMkLst>
      </pc:sldChg>
      <pc:sldChg chg="del">
        <pc:chgData name="Ali, Syed Waqqas" userId="1b3a5f44-9498-4738-8c4e-8127257d744d" providerId="ADAL" clId="{EBE19405-BF29-4CE6-9250-89ABA628CF02}" dt="2024-02-29T19:57:52.441" v="1114" actId="2696"/>
        <pc:sldMkLst>
          <pc:docMk/>
          <pc:sldMk cId="3185390984" sldId="451"/>
        </pc:sldMkLst>
      </pc:sldChg>
      <pc:sldChg chg="add del">
        <pc:chgData name="Ali, Syed Waqqas" userId="1b3a5f44-9498-4738-8c4e-8127257d744d" providerId="ADAL" clId="{EBE19405-BF29-4CE6-9250-89ABA628CF02}" dt="2024-02-29T20:08:58.158" v="1796" actId="47"/>
        <pc:sldMkLst>
          <pc:docMk/>
          <pc:sldMk cId="2508833829" sldId="452"/>
        </pc:sldMkLst>
      </pc:sldChg>
      <pc:sldChg chg="del">
        <pc:chgData name="Ali, Syed Waqqas" userId="1b3a5f44-9498-4738-8c4e-8127257d744d" providerId="ADAL" clId="{EBE19405-BF29-4CE6-9250-89ABA628CF02}" dt="2024-02-29T19:57:52.441" v="1114" actId="2696"/>
        <pc:sldMkLst>
          <pc:docMk/>
          <pc:sldMk cId="4017279397" sldId="452"/>
        </pc:sldMkLst>
      </pc:sldChg>
      <pc:sldChg chg="add del">
        <pc:chgData name="Ali, Syed Waqqas" userId="1b3a5f44-9498-4738-8c4e-8127257d744d" providerId="ADAL" clId="{EBE19405-BF29-4CE6-9250-89ABA628CF02}" dt="2024-02-29T20:08:58.158" v="1796" actId="47"/>
        <pc:sldMkLst>
          <pc:docMk/>
          <pc:sldMk cId="1231380417" sldId="453"/>
        </pc:sldMkLst>
      </pc:sldChg>
      <pc:sldChg chg="del">
        <pc:chgData name="Ali, Syed Waqqas" userId="1b3a5f44-9498-4738-8c4e-8127257d744d" providerId="ADAL" clId="{EBE19405-BF29-4CE6-9250-89ABA628CF02}" dt="2024-02-29T19:57:52.441" v="1114" actId="2696"/>
        <pc:sldMkLst>
          <pc:docMk/>
          <pc:sldMk cId="2143466040" sldId="453"/>
        </pc:sldMkLst>
      </pc:sldChg>
      <pc:sldChg chg="add del">
        <pc:chgData name="Ali, Syed Waqqas" userId="1b3a5f44-9498-4738-8c4e-8127257d744d" providerId="ADAL" clId="{EBE19405-BF29-4CE6-9250-89ABA628CF02}" dt="2024-02-29T19:57:52.441" v="1114" actId="2696"/>
        <pc:sldMkLst>
          <pc:docMk/>
          <pc:sldMk cId="767285660" sldId="454"/>
        </pc:sldMkLst>
      </pc:sldChg>
      <pc:sldChg chg="add del">
        <pc:chgData name="Ali, Syed Waqqas" userId="1b3a5f44-9498-4738-8c4e-8127257d744d" providerId="ADAL" clId="{EBE19405-BF29-4CE6-9250-89ABA628CF02}" dt="2024-02-29T20:09:32.658" v="1798" actId="2696"/>
        <pc:sldMkLst>
          <pc:docMk/>
          <pc:sldMk cId="1125910765" sldId="454"/>
        </pc:sldMkLst>
      </pc:sldChg>
      <pc:sldChg chg="add del">
        <pc:chgData name="Ali, Syed Waqqas" userId="1b3a5f44-9498-4738-8c4e-8127257d744d" providerId="ADAL" clId="{EBE19405-BF29-4CE6-9250-89ABA628CF02}" dt="2024-02-29T19:58:31.127" v="1116" actId="2696"/>
        <pc:sldMkLst>
          <pc:docMk/>
          <pc:sldMk cId="1270928036" sldId="454"/>
        </pc:sldMkLst>
      </pc:sldChg>
      <pc:sldChg chg="del">
        <pc:chgData name="Ali, Syed Waqqas" userId="1b3a5f44-9498-4738-8c4e-8127257d744d" providerId="ADAL" clId="{EBE19405-BF29-4CE6-9250-89ABA628CF02}" dt="2024-02-29T19:55:20.338" v="782" actId="2696"/>
        <pc:sldMkLst>
          <pc:docMk/>
          <pc:sldMk cId="2104295596" sldId="454"/>
        </pc:sldMkLst>
      </pc:sldChg>
      <pc:sldChg chg="add">
        <pc:chgData name="Ali, Syed Waqqas" userId="1b3a5f44-9498-4738-8c4e-8127257d744d" providerId="ADAL" clId="{EBE19405-BF29-4CE6-9250-89ABA628CF02}" dt="2024-02-29T20:09:35.334" v="1799"/>
        <pc:sldMkLst>
          <pc:docMk/>
          <pc:sldMk cId="3782116335" sldId="454"/>
        </pc:sldMkLst>
      </pc:sldChg>
      <pc:sldChg chg="del">
        <pc:chgData name="Ali, Syed Waqqas" userId="1b3a5f44-9498-4738-8c4e-8127257d744d" providerId="ADAL" clId="{EBE19405-BF29-4CE6-9250-89ABA628CF02}" dt="2024-02-29T19:55:20.338" v="782" actId="2696"/>
        <pc:sldMkLst>
          <pc:docMk/>
          <pc:sldMk cId="3071909640" sldId="455"/>
        </pc:sldMkLst>
      </pc:sldChg>
      <pc:sldChg chg="add">
        <pc:chgData name="Ali, Syed Waqqas" userId="1b3a5f44-9498-4738-8c4e-8127257d744d" providerId="ADAL" clId="{EBE19405-BF29-4CE6-9250-89ABA628CF02}" dt="2024-02-29T20:09:35.334" v="1799"/>
        <pc:sldMkLst>
          <pc:docMk/>
          <pc:sldMk cId="3359523064" sldId="455"/>
        </pc:sldMkLst>
      </pc:sldChg>
      <pc:sldChg chg="add del">
        <pc:chgData name="Ali, Syed Waqqas" userId="1b3a5f44-9498-4738-8c4e-8127257d744d" providerId="ADAL" clId="{EBE19405-BF29-4CE6-9250-89ABA628CF02}" dt="2024-02-29T20:09:32.658" v="1798" actId="2696"/>
        <pc:sldMkLst>
          <pc:docMk/>
          <pc:sldMk cId="3452597937" sldId="455"/>
        </pc:sldMkLst>
      </pc:sldChg>
      <pc:sldChg chg="add del">
        <pc:chgData name="Ali, Syed Waqqas" userId="1b3a5f44-9498-4738-8c4e-8127257d744d" providerId="ADAL" clId="{EBE19405-BF29-4CE6-9250-89ABA628CF02}" dt="2024-02-29T19:58:31.127" v="1116" actId="2696"/>
        <pc:sldMkLst>
          <pc:docMk/>
          <pc:sldMk cId="3970276269" sldId="455"/>
        </pc:sldMkLst>
      </pc:sldChg>
      <pc:sldChg chg="add del">
        <pc:chgData name="Ali, Syed Waqqas" userId="1b3a5f44-9498-4738-8c4e-8127257d744d" providerId="ADAL" clId="{EBE19405-BF29-4CE6-9250-89ABA628CF02}" dt="2024-02-29T19:57:52.441" v="1114" actId="2696"/>
        <pc:sldMkLst>
          <pc:docMk/>
          <pc:sldMk cId="4140438627" sldId="455"/>
        </pc:sldMkLst>
      </pc:sldChg>
      <pc:sldChg chg="add">
        <pc:chgData name="Ali, Syed Waqqas" userId="1b3a5f44-9498-4738-8c4e-8127257d744d" providerId="ADAL" clId="{EBE19405-BF29-4CE6-9250-89ABA628CF02}" dt="2024-02-29T20:09:35.334" v="1799"/>
        <pc:sldMkLst>
          <pc:docMk/>
          <pc:sldMk cId="150422892" sldId="456"/>
        </pc:sldMkLst>
      </pc:sldChg>
      <pc:sldChg chg="add del">
        <pc:chgData name="Ali, Syed Waqqas" userId="1b3a5f44-9498-4738-8c4e-8127257d744d" providerId="ADAL" clId="{EBE19405-BF29-4CE6-9250-89ABA628CF02}" dt="2024-02-29T19:57:52.441" v="1114" actId="2696"/>
        <pc:sldMkLst>
          <pc:docMk/>
          <pc:sldMk cId="475554691" sldId="456"/>
        </pc:sldMkLst>
      </pc:sldChg>
      <pc:sldChg chg="add del">
        <pc:chgData name="Ali, Syed Waqqas" userId="1b3a5f44-9498-4738-8c4e-8127257d744d" providerId="ADAL" clId="{EBE19405-BF29-4CE6-9250-89ABA628CF02}" dt="2024-02-29T20:09:32.658" v="1798" actId="2696"/>
        <pc:sldMkLst>
          <pc:docMk/>
          <pc:sldMk cId="632091895" sldId="456"/>
        </pc:sldMkLst>
      </pc:sldChg>
      <pc:sldChg chg="del">
        <pc:chgData name="Ali, Syed Waqqas" userId="1b3a5f44-9498-4738-8c4e-8127257d744d" providerId="ADAL" clId="{EBE19405-BF29-4CE6-9250-89ABA628CF02}" dt="2024-02-29T19:55:20.338" v="782" actId="2696"/>
        <pc:sldMkLst>
          <pc:docMk/>
          <pc:sldMk cId="689830883" sldId="456"/>
        </pc:sldMkLst>
      </pc:sldChg>
      <pc:sldChg chg="add del">
        <pc:chgData name="Ali, Syed Waqqas" userId="1b3a5f44-9498-4738-8c4e-8127257d744d" providerId="ADAL" clId="{EBE19405-BF29-4CE6-9250-89ABA628CF02}" dt="2024-02-29T19:58:31.127" v="1116" actId="2696"/>
        <pc:sldMkLst>
          <pc:docMk/>
          <pc:sldMk cId="2495780957" sldId="456"/>
        </pc:sldMkLst>
      </pc:sldChg>
      <pc:sldChg chg="del">
        <pc:chgData name="Ali, Syed Waqqas" userId="1b3a5f44-9498-4738-8c4e-8127257d744d" providerId="ADAL" clId="{EBE19405-BF29-4CE6-9250-89ABA628CF02}" dt="2024-02-29T19:55:20.338" v="782" actId="2696"/>
        <pc:sldMkLst>
          <pc:docMk/>
          <pc:sldMk cId="1039482724" sldId="457"/>
        </pc:sldMkLst>
      </pc:sldChg>
      <pc:sldChg chg="add">
        <pc:chgData name="Ali, Syed Waqqas" userId="1b3a5f44-9498-4738-8c4e-8127257d744d" providerId="ADAL" clId="{EBE19405-BF29-4CE6-9250-89ABA628CF02}" dt="2024-02-29T19:55:25.239" v="783"/>
        <pc:sldMkLst>
          <pc:docMk/>
          <pc:sldMk cId="3534606943" sldId="457"/>
        </pc:sldMkLst>
      </pc:sldChg>
      <pc:sldChg chg="add del">
        <pc:chgData name="Ali, Syed Waqqas" userId="1b3a5f44-9498-4738-8c4e-8127257d744d" providerId="ADAL" clId="{EBE19405-BF29-4CE6-9250-89ABA628CF02}" dt="2024-02-29T20:08:35.019" v="1794" actId="47"/>
        <pc:sldMkLst>
          <pc:docMk/>
          <pc:sldMk cId="1533008378" sldId="458"/>
        </pc:sldMkLst>
      </pc:sldChg>
      <pc:sldChg chg="add del">
        <pc:chgData name="Ali, Syed Waqqas" userId="1b3a5f44-9498-4738-8c4e-8127257d744d" providerId="ADAL" clId="{EBE19405-BF29-4CE6-9250-89ABA628CF02}" dt="2024-02-29T20:07:36.171" v="1787" actId="2696"/>
        <pc:sldMkLst>
          <pc:docMk/>
          <pc:sldMk cId="1736408116" sldId="458"/>
        </pc:sldMkLst>
      </pc:sldChg>
      <pc:sldChg chg="del">
        <pc:chgData name="Ali, Syed Waqqas" userId="1b3a5f44-9498-4738-8c4e-8127257d744d" providerId="ADAL" clId="{EBE19405-BF29-4CE6-9250-89ABA628CF02}" dt="2024-02-29T19:57:52.441" v="1114" actId="2696"/>
        <pc:sldMkLst>
          <pc:docMk/>
          <pc:sldMk cId="3923471701" sldId="458"/>
        </pc:sldMkLst>
      </pc:sldChg>
      <pc:sldChg chg="del">
        <pc:chgData name="Ali, Syed Waqqas" userId="1b3a5f44-9498-4738-8c4e-8127257d744d" providerId="ADAL" clId="{EBE19405-BF29-4CE6-9250-89ABA628CF02}" dt="2024-02-29T19:55:20.338" v="782" actId="2696"/>
        <pc:sldMkLst>
          <pc:docMk/>
          <pc:sldMk cId="2635197702" sldId="459"/>
        </pc:sldMkLst>
      </pc:sldChg>
      <pc:sldChg chg="add">
        <pc:chgData name="Ali, Syed Waqqas" userId="1b3a5f44-9498-4738-8c4e-8127257d744d" providerId="ADAL" clId="{EBE19405-BF29-4CE6-9250-89ABA628CF02}" dt="2024-02-29T19:55:25.239" v="783"/>
        <pc:sldMkLst>
          <pc:docMk/>
          <pc:sldMk cId="2876614823" sldId="459"/>
        </pc:sldMkLst>
      </pc:sldChg>
      <pc:sldChg chg="add del">
        <pc:chgData name="Ali, Syed Waqqas" userId="1b3a5f44-9498-4738-8c4e-8127257d744d" providerId="ADAL" clId="{EBE19405-BF29-4CE6-9250-89ABA628CF02}" dt="2024-02-29T20:09:16.670" v="1797" actId="47"/>
        <pc:sldMkLst>
          <pc:docMk/>
          <pc:sldMk cId="3197447501" sldId="460"/>
        </pc:sldMkLst>
      </pc:sldChg>
      <pc:sldChg chg="del">
        <pc:chgData name="Ali, Syed Waqqas" userId="1b3a5f44-9498-4738-8c4e-8127257d744d" providerId="ADAL" clId="{EBE19405-BF29-4CE6-9250-89ABA628CF02}" dt="2024-02-29T19:57:52.441" v="1114" actId="2696"/>
        <pc:sldMkLst>
          <pc:docMk/>
          <pc:sldMk cId="3505578865" sldId="460"/>
        </pc:sldMkLst>
      </pc:sldChg>
      <pc:sldChg chg="add del">
        <pc:chgData name="Ali, Syed Waqqas" userId="1b3a5f44-9498-4738-8c4e-8127257d744d" providerId="ADAL" clId="{EBE19405-BF29-4CE6-9250-89ABA628CF02}" dt="2024-02-29T20:09:16.670" v="1797" actId="47"/>
        <pc:sldMkLst>
          <pc:docMk/>
          <pc:sldMk cId="1121350178" sldId="461"/>
        </pc:sldMkLst>
      </pc:sldChg>
      <pc:sldChg chg="del">
        <pc:chgData name="Ali, Syed Waqqas" userId="1b3a5f44-9498-4738-8c4e-8127257d744d" providerId="ADAL" clId="{EBE19405-BF29-4CE6-9250-89ABA628CF02}" dt="2024-02-29T19:57:52.441" v="1114" actId="2696"/>
        <pc:sldMkLst>
          <pc:docMk/>
          <pc:sldMk cId="2170351696" sldId="461"/>
        </pc:sldMkLst>
      </pc:sldChg>
      <pc:sldChg chg="del">
        <pc:chgData name="Ali, Syed Waqqas" userId="1b3a5f44-9498-4738-8c4e-8127257d744d" providerId="ADAL" clId="{EBE19405-BF29-4CE6-9250-89ABA628CF02}" dt="2024-02-29T19:57:52.441" v="1114" actId="2696"/>
        <pc:sldMkLst>
          <pc:docMk/>
          <pc:sldMk cId="283383517" sldId="462"/>
        </pc:sldMkLst>
      </pc:sldChg>
      <pc:sldChg chg="add del">
        <pc:chgData name="Ali, Syed Waqqas" userId="1b3a5f44-9498-4738-8c4e-8127257d744d" providerId="ADAL" clId="{EBE19405-BF29-4CE6-9250-89ABA628CF02}" dt="2024-02-29T20:09:16.670" v="1797" actId="47"/>
        <pc:sldMkLst>
          <pc:docMk/>
          <pc:sldMk cId="614689524" sldId="462"/>
        </pc:sldMkLst>
      </pc:sldChg>
      <pc:sldChg chg="del">
        <pc:chgData name="Ali, Syed Waqqas" userId="1b3a5f44-9498-4738-8c4e-8127257d744d" providerId="ADAL" clId="{EBE19405-BF29-4CE6-9250-89ABA628CF02}" dt="2024-02-29T19:57:52.441" v="1114" actId="2696"/>
        <pc:sldMkLst>
          <pc:docMk/>
          <pc:sldMk cId="416674969" sldId="465"/>
        </pc:sldMkLst>
      </pc:sldChg>
      <pc:sldChg chg="add del">
        <pc:chgData name="Ali, Syed Waqqas" userId="1b3a5f44-9498-4738-8c4e-8127257d744d" providerId="ADAL" clId="{EBE19405-BF29-4CE6-9250-89ABA628CF02}" dt="2024-02-29T20:09:16.670" v="1797" actId="47"/>
        <pc:sldMkLst>
          <pc:docMk/>
          <pc:sldMk cId="438181990" sldId="465"/>
        </pc:sldMkLst>
      </pc:sldChg>
      <pc:sldChg chg="add del">
        <pc:chgData name="Ali, Syed Waqqas" userId="1b3a5f44-9498-4738-8c4e-8127257d744d" providerId="ADAL" clId="{EBE19405-BF29-4CE6-9250-89ABA628CF02}" dt="2024-02-29T20:09:32.658" v="1798" actId="2696"/>
        <pc:sldMkLst>
          <pc:docMk/>
          <pc:sldMk cId="2448870656" sldId="466"/>
        </pc:sldMkLst>
      </pc:sldChg>
      <pc:sldChg chg="del">
        <pc:chgData name="Ali, Syed Waqqas" userId="1b3a5f44-9498-4738-8c4e-8127257d744d" providerId="ADAL" clId="{EBE19405-BF29-4CE6-9250-89ABA628CF02}" dt="2024-02-29T19:55:20.338" v="782" actId="2696"/>
        <pc:sldMkLst>
          <pc:docMk/>
          <pc:sldMk cId="2759696807" sldId="466"/>
        </pc:sldMkLst>
      </pc:sldChg>
      <pc:sldChg chg="add">
        <pc:chgData name="Ali, Syed Waqqas" userId="1b3a5f44-9498-4738-8c4e-8127257d744d" providerId="ADAL" clId="{EBE19405-BF29-4CE6-9250-89ABA628CF02}" dt="2024-02-29T20:09:35.334" v="1799"/>
        <pc:sldMkLst>
          <pc:docMk/>
          <pc:sldMk cId="3134017314" sldId="466"/>
        </pc:sldMkLst>
      </pc:sldChg>
      <pc:sldChg chg="del">
        <pc:chgData name="Ali, Syed Waqqas" userId="1b3a5f44-9498-4738-8c4e-8127257d744d" providerId="ADAL" clId="{EBE19405-BF29-4CE6-9250-89ABA628CF02}" dt="2024-02-29T19:55:20.338" v="782" actId="2696"/>
        <pc:sldMkLst>
          <pc:docMk/>
          <pc:sldMk cId="551851556" sldId="467"/>
        </pc:sldMkLst>
      </pc:sldChg>
      <pc:sldChg chg="add">
        <pc:chgData name="Ali, Syed Waqqas" userId="1b3a5f44-9498-4738-8c4e-8127257d744d" providerId="ADAL" clId="{EBE19405-BF29-4CE6-9250-89ABA628CF02}" dt="2024-02-29T19:55:25.239" v="783"/>
        <pc:sldMkLst>
          <pc:docMk/>
          <pc:sldMk cId="3167799959" sldId="467"/>
        </pc:sldMkLst>
      </pc:sldChg>
      <pc:sldChg chg="del">
        <pc:chgData name="Ali, Syed Waqqas" userId="1b3a5f44-9498-4738-8c4e-8127257d744d" providerId="ADAL" clId="{EBE19405-BF29-4CE6-9250-89ABA628CF02}" dt="2024-02-29T19:57:52.441" v="1114" actId="2696"/>
        <pc:sldMkLst>
          <pc:docMk/>
          <pc:sldMk cId="1664079490" sldId="468"/>
        </pc:sldMkLst>
      </pc:sldChg>
      <pc:sldChg chg="add del">
        <pc:chgData name="Ali, Syed Waqqas" userId="1b3a5f44-9498-4738-8c4e-8127257d744d" providerId="ADAL" clId="{EBE19405-BF29-4CE6-9250-89ABA628CF02}" dt="2024-02-29T20:09:16.670" v="1797" actId="47"/>
        <pc:sldMkLst>
          <pc:docMk/>
          <pc:sldMk cId="2518289669" sldId="468"/>
        </pc:sldMkLst>
      </pc:sldChg>
      <pc:sldChg chg="add del">
        <pc:chgData name="Ali, Syed Waqqas" userId="1b3a5f44-9498-4738-8c4e-8127257d744d" providerId="ADAL" clId="{EBE19405-BF29-4CE6-9250-89ABA628CF02}" dt="2024-02-29T20:08:58.158" v="1796" actId="47"/>
        <pc:sldMkLst>
          <pc:docMk/>
          <pc:sldMk cId="2957749930" sldId="469"/>
        </pc:sldMkLst>
      </pc:sldChg>
      <pc:sldChg chg="del">
        <pc:chgData name="Ali, Syed Waqqas" userId="1b3a5f44-9498-4738-8c4e-8127257d744d" providerId="ADAL" clId="{EBE19405-BF29-4CE6-9250-89ABA628CF02}" dt="2024-02-29T19:57:52.441" v="1114" actId="2696"/>
        <pc:sldMkLst>
          <pc:docMk/>
          <pc:sldMk cId="3895899719" sldId="469"/>
        </pc:sldMkLst>
      </pc:sldChg>
      <pc:sldChg chg="add del">
        <pc:chgData name="Ali, Syed Waqqas" userId="1b3a5f44-9498-4738-8c4e-8127257d744d" providerId="ADAL" clId="{EBE19405-BF29-4CE6-9250-89ABA628CF02}" dt="2024-02-29T20:07:36.171" v="1787" actId="2696"/>
        <pc:sldMkLst>
          <pc:docMk/>
          <pc:sldMk cId="269829084" sldId="470"/>
        </pc:sldMkLst>
      </pc:sldChg>
      <pc:sldChg chg="add del">
        <pc:chgData name="Ali, Syed Waqqas" userId="1b3a5f44-9498-4738-8c4e-8127257d744d" providerId="ADAL" clId="{EBE19405-BF29-4CE6-9250-89ABA628CF02}" dt="2024-02-29T20:07:54.062" v="1789" actId="47"/>
        <pc:sldMkLst>
          <pc:docMk/>
          <pc:sldMk cId="2316740361" sldId="470"/>
        </pc:sldMkLst>
      </pc:sldChg>
      <pc:sldChg chg="del">
        <pc:chgData name="Ali, Syed Waqqas" userId="1b3a5f44-9498-4738-8c4e-8127257d744d" providerId="ADAL" clId="{EBE19405-BF29-4CE6-9250-89ABA628CF02}" dt="2024-02-29T19:57:52.441" v="1114" actId="2696"/>
        <pc:sldMkLst>
          <pc:docMk/>
          <pc:sldMk cId="3394842688" sldId="470"/>
        </pc:sldMkLst>
      </pc:sldChg>
      <pc:sldChg chg="add del">
        <pc:chgData name="Ali, Syed Waqqas" userId="1b3a5f44-9498-4738-8c4e-8127257d744d" providerId="ADAL" clId="{EBE19405-BF29-4CE6-9250-89ABA628CF02}" dt="2024-02-29T20:07:36.171" v="1787" actId="2696"/>
        <pc:sldMkLst>
          <pc:docMk/>
          <pc:sldMk cId="693267818" sldId="471"/>
        </pc:sldMkLst>
      </pc:sldChg>
      <pc:sldChg chg="add">
        <pc:chgData name="Ali, Syed Waqqas" userId="1b3a5f44-9498-4738-8c4e-8127257d744d" providerId="ADAL" clId="{EBE19405-BF29-4CE6-9250-89ABA628CF02}" dt="2024-02-29T20:07:45.385" v="1788"/>
        <pc:sldMkLst>
          <pc:docMk/>
          <pc:sldMk cId="1840376569" sldId="471"/>
        </pc:sldMkLst>
      </pc:sldChg>
      <pc:sldChg chg="del">
        <pc:chgData name="Ali, Syed Waqqas" userId="1b3a5f44-9498-4738-8c4e-8127257d744d" providerId="ADAL" clId="{EBE19405-BF29-4CE6-9250-89ABA628CF02}" dt="2024-02-29T19:57:52.441" v="1114" actId="2696"/>
        <pc:sldMkLst>
          <pc:docMk/>
          <pc:sldMk cId="2101169434" sldId="471"/>
        </pc:sldMkLst>
      </pc:sldChg>
      <pc:sldChg chg="add del">
        <pc:chgData name="Ali, Syed Waqqas" userId="1b3a5f44-9498-4738-8c4e-8127257d744d" providerId="ADAL" clId="{EBE19405-BF29-4CE6-9250-89ABA628CF02}" dt="2024-02-29T20:08:18.828" v="1790" actId="47"/>
        <pc:sldMkLst>
          <pc:docMk/>
          <pc:sldMk cId="1447780289" sldId="472"/>
        </pc:sldMkLst>
      </pc:sldChg>
      <pc:sldChg chg="del">
        <pc:chgData name="Ali, Syed Waqqas" userId="1b3a5f44-9498-4738-8c4e-8127257d744d" providerId="ADAL" clId="{EBE19405-BF29-4CE6-9250-89ABA628CF02}" dt="2024-02-29T19:57:52.441" v="1114" actId="2696"/>
        <pc:sldMkLst>
          <pc:docMk/>
          <pc:sldMk cId="1856726117" sldId="472"/>
        </pc:sldMkLst>
      </pc:sldChg>
      <pc:sldChg chg="add del">
        <pc:chgData name="Ali, Syed Waqqas" userId="1b3a5f44-9498-4738-8c4e-8127257d744d" providerId="ADAL" clId="{EBE19405-BF29-4CE6-9250-89ABA628CF02}" dt="2024-02-29T20:07:36.171" v="1787" actId="2696"/>
        <pc:sldMkLst>
          <pc:docMk/>
          <pc:sldMk cId="4015656130" sldId="472"/>
        </pc:sldMkLst>
      </pc:sldChg>
      <pc:sldChg chg="add">
        <pc:chgData name="Ali, Syed Waqqas" userId="1b3a5f44-9498-4738-8c4e-8127257d744d" providerId="ADAL" clId="{EBE19405-BF29-4CE6-9250-89ABA628CF02}" dt="2024-02-29T20:07:45.385" v="1788"/>
        <pc:sldMkLst>
          <pc:docMk/>
          <pc:sldMk cId="448642759" sldId="473"/>
        </pc:sldMkLst>
      </pc:sldChg>
      <pc:sldChg chg="del">
        <pc:chgData name="Ali, Syed Waqqas" userId="1b3a5f44-9498-4738-8c4e-8127257d744d" providerId="ADAL" clId="{EBE19405-BF29-4CE6-9250-89ABA628CF02}" dt="2024-02-29T19:57:52.441" v="1114" actId="2696"/>
        <pc:sldMkLst>
          <pc:docMk/>
          <pc:sldMk cId="3275895295" sldId="473"/>
        </pc:sldMkLst>
      </pc:sldChg>
      <pc:sldChg chg="add del">
        <pc:chgData name="Ali, Syed Waqqas" userId="1b3a5f44-9498-4738-8c4e-8127257d744d" providerId="ADAL" clId="{EBE19405-BF29-4CE6-9250-89ABA628CF02}" dt="2024-02-29T20:07:36.171" v="1787" actId="2696"/>
        <pc:sldMkLst>
          <pc:docMk/>
          <pc:sldMk cId="3478166367" sldId="473"/>
        </pc:sldMkLst>
      </pc:sldChg>
      <pc:sldChg chg="add">
        <pc:chgData name="Ali, Syed Waqqas" userId="1b3a5f44-9498-4738-8c4e-8127257d744d" providerId="ADAL" clId="{EBE19405-BF29-4CE6-9250-89ABA628CF02}" dt="2024-02-29T20:07:45.385" v="1788"/>
        <pc:sldMkLst>
          <pc:docMk/>
          <pc:sldMk cId="1254920258" sldId="474"/>
        </pc:sldMkLst>
      </pc:sldChg>
      <pc:sldChg chg="del">
        <pc:chgData name="Ali, Syed Waqqas" userId="1b3a5f44-9498-4738-8c4e-8127257d744d" providerId="ADAL" clId="{EBE19405-BF29-4CE6-9250-89ABA628CF02}" dt="2024-02-29T19:57:52.441" v="1114" actId="2696"/>
        <pc:sldMkLst>
          <pc:docMk/>
          <pc:sldMk cId="3195344094" sldId="474"/>
        </pc:sldMkLst>
      </pc:sldChg>
      <pc:sldChg chg="add del">
        <pc:chgData name="Ali, Syed Waqqas" userId="1b3a5f44-9498-4738-8c4e-8127257d744d" providerId="ADAL" clId="{EBE19405-BF29-4CE6-9250-89ABA628CF02}" dt="2024-02-29T20:07:36.171" v="1787" actId="2696"/>
        <pc:sldMkLst>
          <pc:docMk/>
          <pc:sldMk cId="4139516813" sldId="474"/>
        </pc:sldMkLst>
      </pc:sldChg>
      <pc:sldChg chg="add del">
        <pc:chgData name="Ali, Syed Waqqas" userId="1b3a5f44-9498-4738-8c4e-8127257d744d" providerId="ADAL" clId="{EBE19405-BF29-4CE6-9250-89ABA628CF02}" dt="2024-02-29T20:07:36.171" v="1787" actId="2696"/>
        <pc:sldMkLst>
          <pc:docMk/>
          <pc:sldMk cId="190736315" sldId="475"/>
        </pc:sldMkLst>
      </pc:sldChg>
      <pc:sldChg chg="add del">
        <pc:chgData name="Ali, Syed Waqqas" userId="1b3a5f44-9498-4738-8c4e-8127257d744d" providerId="ADAL" clId="{EBE19405-BF29-4CE6-9250-89ABA628CF02}" dt="2024-02-29T20:08:38.642" v="1795" actId="47"/>
        <pc:sldMkLst>
          <pc:docMk/>
          <pc:sldMk cId="428989225" sldId="475"/>
        </pc:sldMkLst>
      </pc:sldChg>
      <pc:sldChg chg="del">
        <pc:chgData name="Ali, Syed Waqqas" userId="1b3a5f44-9498-4738-8c4e-8127257d744d" providerId="ADAL" clId="{EBE19405-BF29-4CE6-9250-89ABA628CF02}" dt="2024-02-29T19:57:52.441" v="1114" actId="2696"/>
        <pc:sldMkLst>
          <pc:docMk/>
          <pc:sldMk cId="3960150087" sldId="475"/>
        </pc:sldMkLst>
      </pc:sldChg>
      <pc:sldChg chg="del">
        <pc:chgData name="Ali, Syed Waqqas" userId="1b3a5f44-9498-4738-8c4e-8127257d744d" providerId="ADAL" clId="{EBE19405-BF29-4CE6-9250-89ABA628CF02}" dt="2024-02-29T19:57:52.441" v="1114" actId="2696"/>
        <pc:sldMkLst>
          <pc:docMk/>
          <pc:sldMk cId="658970618" sldId="476"/>
        </pc:sldMkLst>
      </pc:sldChg>
      <pc:sldChg chg="add del">
        <pc:chgData name="Ali, Syed Waqqas" userId="1b3a5f44-9498-4738-8c4e-8127257d744d" providerId="ADAL" clId="{EBE19405-BF29-4CE6-9250-89ABA628CF02}" dt="2024-02-29T20:07:36.171" v="1787" actId="2696"/>
        <pc:sldMkLst>
          <pc:docMk/>
          <pc:sldMk cId="783181055" sldId="476"/>
        </pc:sldMkLst>
      </pc:sldChg>
      <pc:sldChg chg="add">
        <pc:chgData name="Ali, Syed Waqqas" userId="1b3a5f44-9498-4738-8c4e-8127257d744d" providerId="ADAL" clId="{EBE19405-BF29-4CE6-9250-89ABA628CF02}" dt="2024-02-29T20:07:45.385" v="1788"/>
        <pc:sldMkLst>
          <pc:docMk/>
          <pc:sldMk cId="3107111324" sldId="476"/>
        </pc:sldMkLst>
      </pc:sldChg>
      <pc:sldChg chg="del">
        <pc:chgData name="Ali, Syed Waqqas" userId="1b3a5f44-9498-4738-8c4e-8127257d744d" providerId="ADAL" clId="{EBE19405-BF29-4CE6-9250-89ABA628CF02}" dt="2024-02-29T19:57:52.441" v="1114" actId="2696"/>
        <pc:sldMkLst>
          <pc:docMk/>
          <pc:sldMk cId="819692100" sldId="477"/>
        </pc:sldMkLst>
      </pc:sldChg>
      <pc:sldChg chg="add">
        <pc:chgData name="Ali, Syed Waqqas" userId="1b3a5f44-9498-4738-8c4e-8127257d744d" providerId="ADAL" clId="{EBE19405-BF29-4CE6-9250-89ABA628CF02}" dt="2024-02-29T20:07:45.385" v="1788"/>
        <pc:sldMkLst>
          <pc:docMk/>
          <pc:sldMk cId="1399752026" sldId="477"/>
        </pc:sldMkLst>
      </pc:sldChg>
      <pc:sldChg chg="add del">
        <pc:chgData name="Ali, Syed Waqqas" userId="1b3a5f44-9498-4738-8c4e-8127257d744d" providerId="ADAL" clId="{EBE19405-BF29-4CE6-9250-89ABA628CF02}" dt="2024-02-29T20:07:36.171" v="1787" actId="2696"/>
        <pc:sldMkLst>
          <pc:docMk/>
          <pc:sldMk cId="3342825950" sldId="477"/>
        </pc:sldMkLst>
      </pc:sldChg>
      <pc:sldChg chg="add del">
        <pc:chgData name="Ali, Syed Waqqas" userId="1b3a5f44-9498-4738-8c4e-8127257d744d" providerId="ADAL" clId="{EBE19405-BF29-4CE6-9250-89ABA628CF02}" dt="2024-02-29T20:08:58.158" v="1796" actId="47"/>
        <pc:sldMkLst>
          <pc:docMk/>
          <pc:sldMk cId="2034786637" sldId="478"/>
        </pc:sldMkLst>
      </pc:sldChg>
      <pc:sldChg chg="del">
        <pc:chgData name="Ali, Syed Waqqas" userId="1b3a5f44-9498-4738-8c4e-8127257d744d" providerId="ADAL" clId="{EBE19405-BF29-4CE6-9250-89ABA628CF02}" dt="2024-02-29T19:57:52.441" v="1114" actId="2696"/>
        <pc:sldMkLst>
          <pc:docMk/>
          <pc:sldMk cId="3094732012" sldId="478"/>
        </pc:sldMkLst>
      </pc:sldChg>
      <pc:sldChg chg="del">
        <pc:chgData name="Ali, Syed Waqqas" userId="1b3a5f44-9498-4738-8c4e-8127257d744d" providerId="ADAL" clId="{EBE19405-BF29-4CE6-9250-89ABA628CF02}" dt="2024-02-29T19:57:52.441" v="1114" actId="2696"/>
        <pc:sldMkLst>
          <pc:docMk/>
          <pc:sldMk cId="59270624" sldId="479"/>
        </pc:sldMkLst>
      </pc:sldChg>
      <pc:sldChg chg="add del">
        <pc:chgData name="Ali, Syed Waqqas" userId="1b3a5f44-9498-4738-8c4e-8127257d744d" providerId="ADAL" clId="{EBE19405-BF29-4CE6-9250-89ABA628CF02}" dt="2024-02-29T20:08:58.158" v="1796" actId="47"/>
        <pc:sldMkLst>
          <pc:docMk/>
          <pc:sldMk cId="3922402716" sldId="479"/>
        </pc:sldMkLst>
      </pc:sldChg>
      <pc:sldChg chg="del">
        <pc:chgData name="Ali, Syed Waqqas" userId="1b3a5f44-9498-4738-8c4e-8127257d744d" providerId="ADAL" clId="{EBE19405-BF29-4CE6-9250-89ABA628CF02}" dt="2024-02-29T19:57:52.441" v="1114" actId="2696"/>
        <pc:sldMkLst>
          <pc:docMk/>
          <pc:sldMk cId="473175166" sldId="480"/>
        </pc:sldMkLst>
      </pc:sldChg>
      <pc:sldChg chg="add del">
        <pc:chgData name="Ali, Syed Waqqas" userId="1b3a5f44-9498-4738-8c4e-8127257d744d" providerId="ADAL" clId="{EBE19405-BF29-4CE6-9250-89ABA628CF02}" dt="2024-02-29T20:08:58.158" v="1796" actId="47"/>
        <pc:sldMkLst>
          <pc:docMk/>
          <pc:sldMk cId="3025743689" sldId="480"/>
        </pc:sldMkLst>
      </pc:sldChg>
      <pc:sldChg chg="add del">
        <pc:chgData name="Ali, Syed Waqqas" userId="1b3a5f44-9498-4738-8c4e-8127257d744d" providerId="ADAL" clId="{EBE19405-BF29-4CE6-9250-89ABA628CF02}" dt="2024-02-29T20:08:58.158" v="1796" actId="47"/>
        <pc:sldMkLst>
          <pc:docMk/>
          <pc:sldMk cId="821567862" sldId="481"/>
        </pc:sldMkLst>
      </pc:sldChg>
      <pc:sldChg chg="del">
        <pc:chgData name="Ali, Syed Waqqas" userId="1b3a5f44-9498-4738-8c4e-8127257d744d" providerId="ADAL" clId="{EBE19405-BF29-4CE6-9250-89ABA628CF02}" dt="2024-02-29T19:57:52.441" v="1114" actId="2696"/>
        <pc:sldMkLst>
          <pc:docMk/>
          <pc:sldMk cId="2059274675" sldId="481"/>
        </pc:sldMkLst>
      </pc:sldChg>
      <pc:sldChg chg="add del">
        <pc:chgData name="Ali, Syed Waqqas" userId="1b3a5f44-9498-4738-8c4e-8127257d744d" providerId="ADAL" clId="{EBE19405-BF29-4CE6-9250-89ABA628CF02}" dt="2024-02-29T20:08:58.158" v="1796" actId="47"/>
        <pc:sldMkLst>
          <pc:docMk/>
          <pc:sldMk cId="2799255899" sldId="482"/>
        </pc:sldMkLst>
      </pc:sldChg>
      <pc:sldChg chg="del">
        <pc:chgData name="Ali, Syed Waqqas" userId="1b3a5f44-9498-4738-8c4e-8127257d744d" providerId="ADAL" clId="{EBE19405-BF29-4CE6-9250-89ABA628CF02}" dt="2024-02-29T19:57:52.441" v="1114" actId="2696"/>
        <pc:sldMkLst>
          <pc:docMk/>
          <pc:sldMk cId="3253390924" sldId="482"/>
        </pc:sldMkLst>
      </pc:sldChg>
      <pc:sldChg chg="add del">
        <pc:chgData name="Ali, Syed Waqqas" userId="1b3a5f44-9498-4738-8c4e-8127257d744d" providerId="ADAL" clId="{EBE19405-BF29-4CE6-9250-89ABA628CF02}" dt="2024-02-29T20:08:58.158" v="1796" actId="47"/>
        <pc:sldMkLst>
          <pc:docMk/>
          <pc:sldMk cId="2744665301" sldId="483"/>
        </pc:sldMkLst>
      </pc:sldChg>
      <pc:sldChg chg="del">
        <pc:chgData name="Ali, Syed Waqqas" userId="1b3a5f44-9498-4738-8c4e-8127257d744d" providerId="ADAL" clId="{EBE19405-BF29-4CE6-9250-89ABA628CF02}" dt="2024-02-29T19:57:52.441" v="1114" actId="2696"/>
        <pc:sldMkLst>
          <pc:docMk/>
          <pc:sldMk cId="4209526898" sldId="483"/>
        </pc:sldMkLst>
      </pc:sldChg>
      <pc:sldChg chg="del">
        <pc:chgData name="Ali, Syed Waqqas" userId="1b3a5f44-9498-4738-8c4e-8127257d744d" providerId="ADAL" clId="{EBE19405-BF29-4CE6-9250-89ABA628CF02}" dt="2024-02-29T19:55:20.338" v="782" actId="2696"/>
        <pc:sldMkLst>
          <pc:docMk/>
          <pc:sldMk cId="523350264" sldId="484"/>
        </pc:sldMkLst>
      </pc:sldChg>
      <pc:sldChg chg="add">
        <pc:chgData name="Ali, Syed Waqqas" userId="1b3a5f44-9498-4738-8c4e-8127257d744d" providerId="ADAL" clId="{EBE19405-BF29-4CE6-9250-89ABA628CF02}" dt="2024-02-29T19:55:25.239" v="783"/>
        <pc:sldMkLst>
          <pc:docMk/>
          <pc:sldMk cId="3073757015" sldId="484"/>
        </pc:sldMkLst>
      </pc:sldChg>
      <pc:sldChg chg="add">
        <pc:chgData name="Ali, Syed Waqqas" userId="1b3a5f44-9498-4738-8c4e-8127257d744d" providerId="ADAL" clId="{EBE19405-BF29-4CE6-9250-89ABA628CF02}" dt="2024-02-29T19:55:25.239" v="783"/>
        <pc:sldMkLst>
          <pc:docMk/>
          <pc:sldMk cId="228088369" sldId="485"/>
        </pc:sldMkLst>
      </pc:sldChg>
      <pc:sldChg chg="del">
        <pc:chgData name="Ali, Syed Waqqas" userId="1b3a5f44-9498-4738-8c4e-8127257d744d" providerId="ADAL" clId="{EBE19405-BF29-4CE6-9250-89ABA628CF02}" dt="2024-02-29T19:55:20.338" v="782" actId="2696"/>
        <pc:sldMkLst>
          <pc:docMk/>
          <pc:sldMk cId="3517625934" sldId="485"/>
        </pc:sldMkLst>
      </pc:sldChg>
      <pc:sldChg chg="del">
        <pc:chgData name="Ali, Syed Waqqas" userId="1b3a5f44-9498-4738-8c4e-8127257d744d" providerId="ADAL" clId="{EBE19405-BF29-4CE6-9250-89ABA628CF02}" dt="2024-02-29T19:55:20.338" v="782" actId="2696"/>
        <pc:sldMkLst>
          <pc:docMk/>
          <pc:sldMk cId="2386137629" sldId="486"/>
        </pc:sldMkLst>
      </pc:sldChg>
      <pc:sldChg chg="add">
        <pc:chgData name="Ali, Syed Waqqas" userId="1b3a5f44-9498-4738-8c4e-8127257d744d" providerId="ADAL" clId="{EBE19405-BF29-4CE6-9250-89ABA628CF02}" dt="2024-02-29T19:55:25.239" v="783"/>
        <pc:sldMkLst>
          <pc:docMk/>
          <pc:sldMk cId="3762045150" sldId="486"/>
        </pc:sldMkLst>
      </pc:sldChg>
      <pc:sldChg chg="add">
        <pc:chgData name="Ali, Syed Waqqas" userId="1b3a5f44-9498-4738-8c4e-8127257d744d" providerId="ADAL" clId="{EBE19405-BF29-4CE6-9250-89ABA628CF02}" dt="2024-02-29T19:55:25.239" v="783"/>
        <pc:sldMkLst>
          <pc:docMk/>
          <pc:sldMk cId="1723102640" sldId="487"/>
        </pc:sldMkLst>
      </pc:sldChg>
      <pc:sldChg chg="del">
        <pc:chgData name="Ali, Syed Waqqas" userId="1b3a5f44-9498-4738-8c4e-8127257d744d" providerId="ADAL" clId="{EBE19405-BF29-4CE6-9250-89ABA628CF02}" dt="2024-02-29T19:55:20.338" v="782" actId="2696"/>
        <pc:sldMkLst>
          <pc:docMk/>
          <pc:sldMk cId="2919269684" sldId="487"/>
        </pc:sldMkLst>
      </pc:sldChg>
      <pc:sldChg chg="add">
        <pc:chgData name="Ali, Syed Waqqas" userId="1b3a5f44-9498-4738-8c4e-8127257d744d" providerId="ADAL" clId="{EBE19405-BF29-4CE6-9250-89ABA628CF02}" dt="2024-02-29T19:55:25.239" v="783"/>
        <pc:sldMkLst>
          <pc:docMk/>
          <pc:sldMk cId="972470358" sldId="488"/>
        </pc:sldMkLst>
      </pc:sldChg>
      <pc:sldChg chg="del">
        <pc:chgData name="Ali, Syed Waqqas" userId="1b3a5f44-9498-4738-8c4e-8127257d744d" providerId="ADAL" clId="{EBE19405-BF29-4CE6-9250-89ABA628CF02}" dt="2024-02-29T19:55:20.338" v="782" actId="2696"/>
        <pc:sldMkLst>
          <pc:docMk/>
          <pc:sldMk cId="3891782987" sldId="488"/>
        </pc:sldMkLst>
      </pc:sldChg>
      <pc:sldChg chg="add">
        <pc:chgData name="Ali, Syed Waqqas" userId="1b3a5f44-9498-4738-8c4e-8127257d744d" providerId="ADAL" clId="{EBE19405-BF29-4CE6-9250-89ABA628CF02}" dt="2024-02-29T19:55:25.239" v="783"/>
        <pc:sldMkLst>
          <pc:docMk/>
          <pc:sldMk cId="1127347118" sldId="489"/>
        </pc:sldMkLst>
      </pc:sldChg>
      <pc:sldChg chg="del">
        <pc:chgData name="Ali, Syed Waqqas" userId="1b3a5f44-9498-4738-8c4e-8127257d744d" providerId="ADAL" clId="{EBE19405-BF29-4CE6-9250-89ABA628CF02}" dt="2024-02-29T19:55:20.338" v="782" actId="2696"/>
        <pc:sldMkLst>
          <pc:docMk/>
          <pc:sldMk cId="1206558091" sldId="489"/>
        </pc:sldMkLst>
      </pc:sldChg>
      <pc:sldChg chg="add">
        <pc:chgData name="Ali, Syed Waqqas" userId="1b3a5f44-9498-4738-8c4e-8127257d744d" providerId="ADAL" clId="{EBE19405-BF29-4CE6-9250-89ABA628CF02}" dt="2024-02-29T19:55:25.239" v="783"/>
        <pc:sldMkLst>
          <pc:docMk/>
          <pc:sldMk cId="725878431" sldId="490"/>
        </pc:sldMkLst>
      </pc:sldChg>
      <pc:sldChg chg="del">
        <pc:chgData name="Ali, Syed Waqqas" userId="1b3a5f44-9498-4738-8c4e-8127257d744d" providerId="ADAL" clId="{EBE19405-BF29-4CE6-9250-89ABA628CF02}" dt="2024-02-29T19:55:20.338" v="782" actId="2696"/>
        <pc:sldMkLst>
          <pc:docMk/>
          <pc:sldMk cId="3467334885" sldId="490"/>
        </pc:sldMkLst>
      </pc:sldChg>
      <pc:sldChg chg="add">
        <pc:chgData name="Ali, Syed Waqqas" userId="1b3a5f44-9498-4738-8c4e-8127257d744d" providerId="ADAL" clId="{EBE19405-BF29-4CE6-9250-89ABA628CF02}" dt="2024-02-29T19:55:25.239" v="783"/>
        <pc:sldMkLst>
          <pc:docMk/>
          <pc:sldMk cId="105789645" sldId="491"/>
        </pc:sldMkLst>
      </pc:sldChg>
      <pc:sldChg chg="del">
        <pc:chgData name="Ali, Syed Waqqas" userId="1b3a5f44-9498-4738-8c4e-8127257d744d" providerId="ADAL" clId="{EBE19405-BF29-4CE6-9250-89ABA628CF02}" dt="2024-02-29T19:55:20.338" v="782" actId="2696"/>
        <pc:sldMkLst>
          <pc:docMk/>
          <pc:sldMk cId="4088651316" sldId="491"/>
        </pc:sldMkLst>
      </pc:sldChg>
      <pc:sldChg chg="del">
        <pc:chgData name="Ali, Syed Waqqas" userId="1b3a5f44-9498-4738-8c4e-8127257d744d" providerId="ADAL" clId="{EBE19405-BF29-4CE6-9250-89ABA628CF02}" dt="2024-02-29T19:55:20.338" v="782" actId="2696"/>
        <pc:sldMkLst>
          <pc:docMk/>
          <pc:sldMk cId="348892759" sldId="492"/>
        </pc:sldMkLst>
      </pc:sldChg>
      <pc:sldChg chg="add">
        <pc:chgData name="Ali, Syed Waqqas" userId="1b3a5f44-9498-4738-8c4e-8127257d744d" providerId="ADAL" clId="{EBE19405-BF29-4CE6-9250-89ABA628CF02}" dt="2024-02-29T19:55:25.239" v="783"/>
        <pc:sldMkLst>
          <pc:docMk/>
          <pc:sldMk cId="501556756" sldId="492"/>
        </pc:sldMkLst>
      </pc:sldChg>
      <pc:sldChg chg="del">
        <pc:chgData name="Ali, Syed Waqqas" userId="1b3a5f44-9498-4738-8c4e-8127257d744d" providerId="ADAL" clId="{EBE19405-BF29-4CE6-9250-89ABA628CF02}" dt="2024-02-29T19:55:20.338" v="782" actId="2696"/>
        <pc:sldMkLst>
          <pc:docMk/>
          <pc:sldMk cId="4181076513" sldId="493"/>
        </pc:sldMkLst>
      </pc:sldChg>
      <pc:sldChg chg="add">
        <pc:chgData name="Ali, Syed Waqqas" userId="1b3a5f44-9498-4738-8c4e-8127257d744d" providerId="ADAL" clId="{EBE19405-BF29-4CE6-9250-89ABA628CF02}" dt="2024-02-29T19:55:25.239" v="783"/>
        <pc:sldMkLst>
          <pc:docMk/>
          <pc:sldMk cId="4221169838" sldId="493"/>
        </pc:sldMkLst>
      </pc:sldChg>
      <pc:sldChg chg="del">
        <pc:chgData name="Ali, Syed Waqqas" userId="1b3a5f44-9498-4738-8c4e-8127257d744d" providerId="ADAL" clId="{EBE19405-BF29-4CE6-9250-89ABA628CF02}" dt="2024-02-29T19:55:20.338" v="782" actId="2696"/>
        <pc:sldMkLst>
          <pc:docMk/>
          <pc:sldMk cId="143335277" sldId="494"/>
        </pc:sldMkLst>
      </pc:sldChg>
      <pc:sldChg chg="add">
        <pc:chgData name="Ali, Syed Waqqas" userId="1b3a5f44-9498-4738-8c4e-8127257d744d" providerId="ADAL" clId="{EBE19405-BF29-4CE6-9250-89ABA628CF02}" dt="2024-02-29T19:55:25.239" v="783"/>
        <pc:sldMkLst>
          <pc:docMk/>
          <pc:sldMk cId="1478328739" sldId="494"/>
        </pc:sldMkLst>
      </pc:sldChg>
      <pc:sldChg chg="del">
        <pc:chgData name="Ali, Syed Waqqas" userId="1b3a5f44-9498-4738-8c4e-8127257d744d" providerId="ADAL" clId="{EBE19405-BF29-4CE6-9250-89ABA628CF02}" dt="2024-02-29T19:55:20.338" v="782" actId="2696"/>
        <pc:sldMkLst>
          <pc:docMk/>
          <pc:sldMk cId="956344537" sldId="495"/>
        </pc:sldMkLst>
      </pc:sldChg>
      <pc:sldChg chg="add">
        <pc:chgData name="Ali, Syed Waqqas" userId="1b3a5f44-9498-4738-8c4e-8127257d744d" providerId="ADAL" clId="{EBE19405-BF29-4CE6-9250-89ABA628CF02}" dt="2024-02-29T19:55:25.239" v="783"/>
        <pc:sldMkLst>
          <pc:docMk/>
          <pc:sldMk cId="3211442023" sldId="495"/>
        </pc:sldMkLst>
      </pc:sldChg>
      <pc:sldChg chg="del">
        <pc:chgData name="Ali, Syed Waqqas" userId="1b3a5f44-9498-4738-8c4e-8127257d744d" providerId="ADAL" clId="{EBE19405-BF29-4CE6-9250-89ABA628CF02}" dt="2024-02-29T19:55:20.338" v="782" actId="2696"/>
        <pc:sldMkLst>
          <pc:docMk/>
          <pc:sldMk cId="339292418" sldId="496"/>
        </pc:sldMkLst>
      </pc:sldChg>
      <pc:sldChg chg="add">
        <pc:chgData name="Ali, Syed Waqqas" userId="1b3a5f44-9498-4738-8c4e-8127257d744d" providerId="ADAL" clId="{EBE19405-BF29-4CE6-9250-89ABA628CF02}" dt="2024-02-29T19:55:25.239" v="783"/>
        <pc:sldMkLst>
          <pc:docMk/>
          <pc:sldMk cId="2056495851" sldId="496"/>
        </pc:sldMkLst>
      </pc:sldChg>
      <pc:sldChg chg="add">
        <pc:chgData name="Ali, Syed Waqqas" userId="1b3a5f44-9498-4738-8c4e-8127257d744d" providerId="ADAL" clId="{EBE19405-BF29-4CE6-9250-89ABA628CF02}" dt="2024-02-29T19:55:25.239" v="783"/>
        <pc:sldMkLst>
          <pc:docMk/>
          <pc:sldMk cId="52980120" sldId="497"/>
        </pc:sldMkLst>
      </pc:sldChg>
      <pc:sldChg chg="del">
        <pc:chgData name="Ali, Syed Waqqas" userId="1b3a5f44-9498-4738-8c4e-8127257d744d" providerId="ADAL" clId="{EBE19405-BF29-4CE6-9250-89ABA628CF02}" dt="2024-02-29T19:55:20.338" v="782" actId="2696"/>
        <pc:sldMkLst>
          <pc:docMk/>
          <pc:sldMk cId="1613215945" sldId="497"/>
        </pc:sldMkLst>
      </pc:sldChg>
      <pc:sldChg chg="modSp del mod">
        <pc:chgData name="Ali, Syed Waqqas" userId="1b3a5f44-9498-4738-8c4e-8127257d744d" providerId="ADAL" clId="{EBE19405-BF29-4CE6-9250-89ABA628CF02}" dt="2024-02-29T19:54:59.195" v="781" actId="47"/>
        <pc:sldMkLst>
          <pc:docMk/>
          <pc:sldMk cId="2404385009" sldId="498"/>
        </pc:sldMkLst>
        <pc:spChg chg="mod">
          <ac:chgData name="Ali, Syed Waqqas" userId="1b3a5f44-9498-4738-8c4e-8127257d744d" providerId="ADAL" clId="{EBE19405-BF29-4CE6-9250-89ABA628CF02}" dt="2024-02-29T19:54:55.227" v="780" actId="20577"/>
          <ac:spMkLst>
            <pc:docMk/>
            <pc:sldMk cId="2404385009" sldId="498"/>
            <ac:spMk id="3" creationId="{B0E0FDF4-DA15-4B62-8E52-52133B7AF8BD}"/>
          </ac:spMkLst>
        </pc:spChg>
      </pc:sldChg>
      <pc:sldChg chg="modSp mod">
        <pc:chgData name="Ali, Syed Waqqas" userId="1b3a5f44-9498-4738-8c4e-8127257d744d" providerId="ADAL" clId="{EBE19405-BF29-4CE6-9250-89ABA628CF02}" dt="2024-02-29T19:45:52.620" v="75" actId="20577"/>
        <pc:sldMkLst>
          <pc:docMk/>
          <pc:sldMk cId="1744369952" sldId="499"/>
        </pc:sldMkLst>
        <pc:spChg chg="mod">
          <ac:chgData name="Ali, Syed Waqqas" userId="1b3a5f44-9498-4738-8c4e-8127257d744d" providerId="ADAL" clId="{EBE19405-BF29-4CE6-9250-89ABA628CF02}" dt="2024-02-29T19:44:18.511" v="23" actId="20577"/>
          <ac:spMkLst>
            <pc:docMk/>
            <pc:sldMk cId="1744369952" sldId="499"/>
            <ac:spMk id="2" creationId="{EA3B473D-D239-544C-8C07-F1039777FBBF}"/>
          </ac:spMkLst>
        </pc:spChg>
        <pc:spChg chg="mod">
          <ac:chgData name="Ali, Syed Waqqas" userId="1b3a5f44-9498-4738-8c4e-8127257d744d" providerId="ADAL" clId="{EBE19405-BF29-4CE6-9250-89ABA628CF02}" dt="2024-02-29T19:45:52.620" v="75" actId="20577"/>
          <ac:spMkLst>
            <pc:docMk/>
            <pc:sldMk cId="1744369952" sldId="499"/>
            <ac:spMk id="3" creationId="{01423786-6016-1DEA-ACD7-31D98A917BE2}"/>
          </ac:spMkLst>
        </pc:spChg>
      </pc:sldChg>
      <pc:sldChg chg="del">
        <pc:chgData name="Ali, Syed Waqqas" userId="1b3a5f44-9498-4738-8c4e-8127257d744d" providerId="ADAL" clId="{EBE19405-BF29-4CE6-9250-89ABA628CF02}" dt="2024-02-29T19:45:58.264" v="76" actId="47"/>
        <pc:sldMkLst>
          <pc:docMk/>
          <pc:sldMk cId="650735698" sldId="500"/>
        </pc:sldMkLst>
      </pc:sldChg>
      <pc:sldChg chg="modSp add mod">
        <pc:chgData name="Ali, Syed Waqqas" userId="1b3a5f44-9498-4738-8c4e-8127257d744d" providerId="ADAL" clId="{EBE19405-BF29-4CE6-9250-89ABA628CF02}" dt="2024-02-29T19:58:50.493" v="1129" actId="20577"/>
        <pc:sldMkLst>
          <pc:docMk/>
          <pc:sldMk cId="322105786" sldId="501"/>
        </pc:sldMkLst>
        <pc:spChg chg="mod">
          <ac:chgData name="Ali, Syed Waqqas" userId="1b3a5f44-9498-4738-8c4e-8127257d744d" providerId="ADAL" clId="{EBE19405-BF29-4CE6-9250-89ABA628CF02}" dt="2024-02-29T19:58:50.493" v="1129" actId="20577"/>
          <ac:spMkLst>
            <pc:docMk/>
            <pc:sldMk cId="322105786" sldId="501"/>
            <ac:spMk id="2" creationId="{E9B15A67-F0FE-275A-6CA6-0705C80DC096}"/>
          </ac:spMkLst>
        </pc:spChg>
        <pc:spChg chg="mod">
          <ac:chgData name="Ali, Syed Waqqas" userId="1b3a5f44-9498-4738-8c4e-8127257d744d" providerId="ADAL" clId="{EBE19405-BF29-4CE6-9250-89ABA628CF02}" dt="2024-02-29T19:57:23.653" v="1111" actId="20577"/>
          <ac:spMkLst>
            <pc:docMk/>
            <pc:sldMk cId="322105786" sldId="501"/>
            <ac:spMk id="3" creationId="{3768F596-1D9E-ECAE-BB29-E25AE84D7B0E}"/>
          </ac:spMkLst>
        </pc:spChg>
      </pc:sldChg>
      <pc:sldChg chg="del">
        <pc:chgData name="Ali, Syed Waqqas" userId="1b3a5f44-9498-4738-8c4e-8127257d744d" providerId="ADAL" clId="{EBE19405-BF29-4CE6-9250-89ABA628CF02}" dt="2024-02-29T19:55:20.338" v="782" actId="2696"/>
        <pc:sldMkLst>
          <pc:docMk/>
          <pc:sldMk cId="2603927803" sldId="501"/>
        </pc:sldMkLst>
      </pc:sldChg>
      <pc:sldChg chg="del">
        <pc:chgData name="Ali, Syed Waqqas" userId="1b3a5f44-9498-4738-8c4e-8127257d744d" providerId="ADAL" clId="{EBE19405-BF29-4CE6-9250-89ABA628CF02}" dt="2024-02-29T19:55:20.338" v="782" actId="2696"/>
        <pc:sldMkLst>
          <pc:docMk/>
          <pc:sldMk cId="684489429" sldId="502"/>
        </pc:sldMkLst>
      </pc:sldChg>
      <pc:sldChg chg="modSp add mod">
        <pc:chgData name="Ali, Syed Waqqas" userId="1b3a5f44-9498-4738-8c4e-8127257d744d" providerId="ADAL" clId="{EBE19405-BF29-4CE6-9250-89ABA628CF02}" dt="2024-02-29T20:12:07.169" v="1903" actId="2711"/>
        <pc:sldMkLst>
          <pc:docMk/>
          <pc:sldMk cId="2013848983" sldId="502"/>
        </pc:sldMkLst>
        <pc:spChg chg="mod">
          <ac:chgData name="Ali, Syed Waqqas" userId="1b3a5f44-9498-4738-8c4e-8127257d744d" providerId="ADAL" clId="{EBE19405-BF29-4CE6-9250-89ABA628CF02}" dt="2024-02-29T20:12:07.169" v="1903" actId="2711"/>
          <ac:spMkLst>
            <pc:docMk/>
            <pc:sldMk cId="2013848983" sldId="502"/>
            <ac:spMk id="3" creationId="{8A94BC18-4A7B-DC4A-E54F-5307464A6E3D}"/>
          </ac:spMkLst>
        </pc:spChg>
      </pc:sldChg>
      <pc:sldChg chg="add del">
        <pc:chgData name="Ali, Syed Waqqas" userId="1b3a5f44-9498-4738-8c4e-8127257d744d" providerId="ADAL" clId="{EBE19405-BF29-4CE6-9250-89ABA628CF02}" dt="2024-02-29T19:46:11.502" v="79" actId="47"/>
        <pc:sldMkLst>
          <pc:docMk/>
          <pc:sldMk cId="1682902312" sldId="503"/>
        </pc:sldMkLst>
      </pc:sldChg>
      <pc:sldChg chg="del">
        <pc:chgData name="Ali, Syed Waqqas" userId="1b3a5f44-9498-4738-8c4e-8127257d744d" providerId="ADAL" clId="{EBE19405-BF29-4CE6-9250-89ABA628CF02}" dt="2024-02-29T19:46:12.098" v="80" actId="47"/>
        <pc:sldMkLst>
          <pc:docMk/>
          <pc:sldMk cId="1548818676" sldId="504"/>
        </pc:sldMkLst>
      </pc:sldChg>
      <pc:sldChg chg="del">
        <pc:chgData name="Ali, Syed Waqqas" userId="1b3a5f44-9498-4738-8c4e-8127257d744d" providerId="ADAL" clId="{EBE19405-BF29-4CE6-9250-89ABA628CF02}" dt="2024-02-29T19:46:13.062" v="81" actId="47"/>
        <pc:sldMkLst>
          <pc:docMk/>
          <pc:sldMk cId="2199396216" sldId="505"/>
        </pc:sldMkLst>
      </pc:sldChg>
      <pc:sldChg chg="del">
        <pc:chgData name="Ali, Syed Waqqas" userId="1b3a5f44-9498-4738-8c4e-8127257d744d" providerId="ADAL" clId="{EBE19405-BF29-4CE6-9250-89ABA628CF02}" dt="2024-02-29T19:48:13.693" v="206" actId="47"/>
        <pc:sldMkLst>
          <pc:docMk/>
          <pc:sldMk cId="2235869558" sldId="506"/>
        </pc:sldMkLst>
      </pc:sldChg>
      <pc:sldChg chg="del">
        <pc:chgData name="Ali, Syed Waqqas" userId="1b3a5f44-9498-4738-8c4e-8127257d744d" providerId="ADAL" clId="{EBE19405-BF29-4CE6-9250-89ABA628CF02}" dt="2024-02-29T19:48:13.693" v="206" actId="47"/>
        <pc:sldMkLst>
          <pc:docMk/>
          <pc:sldMk cId="76882946" sldId="507"/>
        </pc:sldMkLst>
      </pc:sldChg>
      <pc:sldChg chg="del">
        <pc:chgData name="Ali, Syed Waqqas" userId="1b3a5f44-9498-4738-8c4e-8127257d744d" providerId="ADAL" clId="{EBE19405-BF29-4CE6-9250-89ABA628CF02}" dt="2024-02-29T19:48:13.693" v="206" actId="47"/>
        <pc:sldMkLst>
          <pc:docMk/>
          <pc:sldMk cId="232806643" sldId="508"/>
        </pc:sldMkLst>
      </pc:sldChg>
      <pc:sldChg chg="del">
        <pc:chgData name="Ali, Syed Waqqas" userId="1b3a5f44-9498-4738-8c4e-8127257d744d" providerId="ADAL" clId="{EBE19405-BF29-4CE6-9250-89ABA628CF02}" dt="2024-02-29T19:48:13.693" v="206" actId="47"/>
        <pc:sldMkLst>
          <pc:docMk/>
          <pc:sldMk cId="1648575276" sldId="509"/>
        </pc:sldMkLst>
      </pc:sldChg>
      <pc:sldChg chg="del">
        <pc:chgData name="Ali, Syed Waqqas" userId="1b3a5f44-9498-4738-8c4e-8127257d744d" providerId="ADAL" clId="{EBE19405-BF29-4CE6-9250-89ABA628CF02}" dt="2024-02-29T19:48:13.693" v="206" actId="47"/>
        <pc:sldMkLst>
          <pc:docMk/>
          <pc:sldMk cId="194363833" sldId="510"/>
        </pc:sldMkLst>
      </pc:sldChg>
      <pc:sldChg chg="del">
        <pc:chgData name="Ali, Syed Waqqas" userId="1b3a5f44-9498-4738-8c4e-8127257d744d" providerId="ADAL" clId="{EBE19405-BF29-4CE6-9250-89ABA628CF02}" dt="2024-02-29T19:48:13.693" v="206" actId="47"/>
        <pc:sldMkLst>
          <pc:docMk/>
          <pc:sldMk cId="1465275690" sldId="511"/>
        </pc:sldMkLst>
      </pc:sldChg>
      <pc:sldChg chg="addSp delSp modSp mod">
        <pc:chgData name="Ali, Syed Waqqas" userId="1b3a5f44-9498-4738-8c4e-8127257d744d" providerId="ADAL" clId="{EBE19405-BF29-4CE6-9250-89ABA628CF02}" dt="2024-02-29T23:05:44.733" v="2991" actId="20577"/>
        <pc:sldMkLst>
          <pc:docMk/>
          <pc:sldMk cId="3378384060" sldId="512"/>
        </pc:sldMkLst>
        <pc:spChg chg="mod">
          <ac:chgData name="Ali, Syed Waqqas" userId="1b3a5f44-9498-4738-8c4e-8127257d744d" providerId="ADAL" clId="{EBE19405-BF29-4CE6-9250-89ABA628CF02}" dt="2024-02-29T20:16:36.715" v="2980" actId="20577"/>
          <ac:spMkLst>
            <pc:docMk/>
            <pc:sldMk cId="3378384060" sldId="512"/>
            <ac:spMk id="2" creationId="{C9B53698-76F2-7CE1-BE8F-84D6373DA823}"/>
          </ac:spMkLst>
        </pc:spChg>
        <pc:spChg chg="mod">
          <ac:chgData name="Ali, Syed Waqqas" userId="1b3a5f44-9498-4738-8c4e-8127257d744d" providerId="ADAL" clId="{EBE19405-BF29-4CE6-9250-89ABA628CF02}" dt="2024-02-29T23:05:44.733" v="2991" actId="20577"/>
          <ac:spMkLst>
            <pc:docMk/>
            <pc:sldMk cId="3378384060" sldId="512"/>
            <ac:spMk id="3" creationId="{B1B1F289-C9F5-D1FD-F22D-27F964CE66D8}"/>
          </ac:spMkLst>
        </pc:spChg>
        <pc:spChg chg="del">
          <ac:chgData name="Ali, Syed Waqqas" userId="1b3a5f44-9498-4738-8c4e-8127257d744d" providerId="ADAL" clId="{EBE19405-BF29-4CE6-9250-89ABA628CF02}" dt="2024-02-29T19:46:15.105" v="82" actId="478"/>
          <ac:spMkLst>
            <pc:docMk/>
            <pc:sldMk cId="3378384060" sldId="512"/>
            <ac:spMk id="9" creationId="{DBEBEA02-B79A-988E-2236-8361422432F1}"/>
          </ac:spMkLst>
        </pc:spChg>
        <pc:spChg chg="del">
          <ac:chgData name="Ali, Syed Waqqas" userId="1b3a5f44-9498-4738-8c4e-8127257d744d" providerId="ADAL" clId="{EBE19405-BF29-4CE6-9250-89ABA628CF02}" dt="2024-02-29T19:46:18.586" v="88" actId="478"/>
          <ac:spMkLst>
            <pc:docMk/>
            <pc:sldMk cId="3378384060" sldId="512"/>
            <ac:spMk id="10" creationId="{579F1B23-9078-9D82-5F11-F3FA200BF5F3}"/>
          </ac:spMkLst>
        </pc:spChg>
        <pc:spChg chg="del">
          <ac:chgData name="Ali, Syed Waqqas" userId="1b3a5f44-9498-4738-8c4e-8127257d744d" providerId="ADAL" clId="{EBE19405-BF29-4CE6-9250-89ABA628CF02}" dt="2024-02-29T19:46:18.059" v="87" actId="478"/>
          <ac:spMkLst>
            <pc:docMk/>
            <pc:sldMk cId="3378384060" sldId="512"/>
            <ac:spMk id="11" creationId="{AE5154E9-CD76-C385-0B50-B9E34BD9E581}"/>
          </ac:spMkLst>
        </pc:spChg>
        <pc:spChg chg="add mod">
          <ac:chgData name="Ali, Syed Waqqas" userId="1b3a5f44-9498-4738-8c4e-8127257d744d" providerId="ADAL" clId="{EBE19405-BF29-4CE6-9250-89ABA628CF02}" dt="2024-02-29T19:47:29.402" v="135" actId="1076"/>
          <ac:spMkLst>
            <pc:docMk/>
            <pc:sldMk cId="3378384060" sldId="512"/>
            <ac:spMk id="12" creationId="{CC82CD16-822A-B7EC-45E6-54E9F57DF602}"/>
          </ac:spMkLst>
        </pc:spChg>
        <pc:spChg chg="add mod">
          <ac:chgData name="Ali, Syed Waqqas" userId="1b3a5f44-9498-4738-8c4e-8127257d744d" providerId="ADAL" clId="{EBE19405-BF29-4CE6-9250-89ABA628CF02}" dt="2024-02-29T19:48:05.207" v="204" actId="1076"/>
          <ac:spMkLst>
            <pc:docMk/>
            <pc:sldMk cId="3378384060" sldId="512"/>
            <ac:spMk id="13" creationId="{70E0217D-416F-9E64-DF15-B5269368EFFB}"/>
          </ac:spMkLst>
        </pc:spChg>
        <pc:spChg chg="del">
          <ac:chgData name="Ali, Syed Waqqas" userId="1b3a5f44-9498-4738-8c4e-8127257d744d" providerId="ADAL" clId="{EBE19405-BF29-4CE6-9250-89ABA628CF02}" dt="2024-02-29T19:46:19.272" v="89" actId="478"/>
          <ac:spMkLst>
            <pc:docMk/>
            <pc:sldMk cId="3378384060" sldId="512"/>
            <ac:spMk id="14" creationId="{D8CEE0CD-493D-370A-EF39-A5761E5E1D6C}"/>
          </ac:spMkLst>
        </pc:spChg>
        <pc:spChg chg="del">
          <ac:chgData name="Ali, Syed Waqqas" userId="1b3a5f44-9498-4738-8c4e-8127257d744d" providerId="ADAL" clId="{EBE19405-BF29-4CE6-9250-89ABA628CF02}" dt="2024-02-29T19:46:15.673" v="83" actId="478"/>
          <ac:spMkLst>
            <pc:docMk/>
            <pc:sldMk cId="3378384060" sldId="512"/>
            <ac:spMk id="15" creationId="{61A342E3-CA89-E1D0-381B-790B92AF14A8}"/>
          </ac:spMkLst>
        </pc:spChg>
        <pc:spChg chg="del">
          <ac:chgData name="Ali, Syed Waqqas" userId="1b3a5f44-9498-4738-8c4e-8127257d744d" providerId="ADAL" clId="{EBE19405-BF29-4CE6-9250-89ABA628CF02}" dt="2024-02-29T19:46:17.452" v="86" actId="478"/>
          <ac:spMkLst>
            <pc:docMk/>
            <pc:sldMk cId="3378384060" sldId="512"/>
            <ac:spMk id="16" creationId="{4831835F-6FCF-6039-1510-D6D54289E5BF}"/>
          </ac:spMkLst>
        </pc:spChg>
        <pc:spChg chg="del">
          <ac:chgData name="Ali, Syed Waqqas" userId="1b3a5f44-9498-4738-8c4e-8127257d744d" providerId="ADAL" clId="{EBE19405-BF29-4CE6-9250-89ABA628CF02}" dt="2024-02-29T19:46:20.912" v="92" actId="478"/>
          <ac:spMkLst>
            <pc:docMk/>
            <pc:sldMk cId="3378384060" sldId="512"/>
            <ac:spMk id="17" creationId="{06FA8694-D179-80A3-5844-FC0F06B9470C}"/>
          </ac:spMkLst>
        </pc:spChg>
        <pc:spChg chg="del">
          <ac:chgData name="Ali, Syed Waqqas" userId="1b3a5f44-9498-4738-8c4e-8127257d744d" providerId="ADAL" clId="{EBE19405-BF29-4CE6-9250-89ABA628CF02}" dt="2024-02-29T19:46:16.275" v="84" actId="478"/>
          <ac:spMkLst>
            <pc:docMk/>
            <pc:sldMk cId="3378384060" sldId="512"/>
            <ac:spMk id="18" creationId="{5251E79D-8B65-B492-5B0D-A517CCA913C9}"/>
          </ac:spMkLst>
        </pc:spChg>
        <pc:spChg chg="del">
          <ac:chgData name="Ali, Syed Waqqas" userId="1b3a5f44-9498-4738-8c4e-8127257d744d" providerId="ADAL" clId="{EBE19405-BF29-4CE6-9250-89ABA628CF02}" dt="2024-02-29T19:46:16.944" v="85" actId="478"/>
          <ac:spMkLst>
            <pc:docMk/>
            <pc:sldMk cId="3378384060" sldId="512"/>
            <ac:spMk id="19" creationId="{F1DAA484-A274-0384-D004-DF64E7D64277}"/>
          </ac:spMkLst>
        </pc:spChg>
        <pc:spChg chg="del">
          <ac:chgData name="Ali, Syed Waqqas" userId="1b3a5f44-9498-4738-8c4e-8127257d744d" providerId="ADAL" clId="{EBE19405-BF29-4CE6-9250-89ABA628CF02}" dt="2024-02-29T19:46:19.749" v="90" actId="478"/>
          <ac:spMkLst>
            <pc:docMk/>
            <pc:sldMk cId="3378384060" sldId="512"/>
            <ac:spMk id="20" creationId="{745933CC-6F0E-4D3E-8D3E-36E5D21A326B}"/>
          </ac:spMkLst>
        </pc:spChg>
        <pc:spChg chg="del">
          <ac:chgData name="Ali, Syed Waqqas" userId="1b3a5f44-9498-4738-8c4e-8127257d744d" providerId="ADAL" clId="{EBE19405-BF29-4CE6-9250-89ABA628CF02}" dt="2024-02-29T19:46:20.333" v="91" actId="478"/>
          <ac:spMkLst>
            <pc:docMk/>
            <pc:sldMk cId="3378384060" sldId="512"/>
            <ac:spMk id="21" creationId="{9182E2DA-25B7-C35E-A36A-12E0CBD72D3B}"/>
          </ac:spMkLst>
        </pc:spChg>
      </pc:sldChg>
      <pc:sldChg chg="del">
        <pc:chgData name="Ali, Syed Waqqas" userId="1b3a5f44-9498-4738-8c4e-8127257d744d" providerId="ADAL" clId="{EBE19405-BF29-4CE6-9250-89ABA628CF02}" dt="2024-02-29T19:48:08.050" v="205" actId="47"/>
        <pc:sldMkLst>
          <pc:docMk/>
          <pc:sldMk cId="3468494689" sldId="513"/>
        </pc:sldMkLst>
      </pc:sldChg>
      <pc:sldChg chg="del">
        <pc:chgData name="Ali, Syed Waqqas" userId="1b3a5f44-9498-4738-8c4e-8127257d744d" providerId="ADAL" clId="{EBE19405-BF29-4CE6-9250-89ABA628CF02}" dt="2024-02-29T19:48:13.693" v="206" actId="47"/>
        <pc:sldMkLst>
          <pc:docMk/>
          <pc:sldMk cId="787039036" sldId="514"/>
        </pc:sldMkLst>
      </pc:sldChg>
      <pc:sldChg chg="add del">
        <pc:chgData name="Ali, Syed Waqqas" userId="1b3a5f44-9498-4738-8c4e-8127257d744d" providerId="ADAL" clId="{EBE19405-BF29-4CE6-9250-89ABA628CF02}" dt="2024-02-29T20:07:36.171" v="1787" actId="2696"/>
        <pc:sldMkLst>
          <pc:docMk/>
          <pc:sldMk cId="204414205" sldId="515"/>
        </pc:sldMkLst>
      </pc:sldChg>
      <pc:sldChg chg="del">
        <pc:chgData name="Ali, Syed Waqqas" userId="1b3a5f44-9498-4738-8c4e-8127257d744d" providerId="ADAL" clId="{EBE19405-BF29-4CE6-9250-89ABA628CF02}" dt="2024-02-29T19:57:52.441" v="1114" actId="2696"/>
        <pc:sldMkLst>
          <pc:docMk/>
          <pc:sldMk cId="3770596395" sldId="515"/>
        </pc:sldMkLst>
      </pc:sldChg>
      <pc:sldChg chg="add del">
        <pc:chgData name="Ali, Syed Waqqas" userId="1b3a5f44-9498-4738-8c4e-8127257d744d" providerId="ADAL" clId="{EBE19405-BF29-4CE6-9250-89ABA628CF02}" dt="2024-02-29T20:08:28.568" v="1791" actId="47"/>
        <pc:sldMkLst>
          <pc:docMk/>
          <pc:sldMk cId="3858389470" sldId="515"/>
        </pc:sldMkLst>
      </pc:sldChg>
      <pc:sldChg chg="add del">
        <pc:chgData name="Ali, Syed Waqqas" userId="1b3a5f44-9498-4738-8c4e-8127257d744d" providerId="ADAL" clId="{EBE19405-BF29-4CE6-9250-89ABA628CF02}" dt="2024-02-29T20:07:36.171" v="1787" actId="2696"/>
        <pc:sldMkLst>
          <pc:docMk/>
          <pc:sldMk cId="457281782" sldId="516"/>
        </pc:sldMkLst>
      </pc:sldChg>
      <pc:sldChg chg="add del">
        <pc:chgData name="Ali, Syed Waqqas" userId="1b3a5f44-9498-4738-8c4e-8127257d744d" providerId="ADAL" clId="{EBE19405-BF29-4CE6-9250-89ABA628CF02}" dt="2024-02-29T20:08:29.952" v="1792" actId="47"/>
        <pc:sldMkLst>
          <pc:docMk/>
          <pc:sldMk cId="2051889013" sldId="516"/>
        </pc:sldMkLst>
      </pc:sldChg>
      <pc:sldChg chg="del">
        <pc:chgData name="Ali, Syed Waqqas" userId="1b3a5f44-9498-4738-8c4e-8127257d744d" providerId="ADAL" clId="{EBE19405-BF29-4CE6-9250-89ABA628CF02}" dt="2024-02-29T19:57:52.441" v="1114" actId="2696"/>
        <pc:sldMkLst>
          <pc:docMk/>
          <pc:sldMk cId="4227432583" sldId="516"/>
        </pc:sldMkLst>
      </pc:sldChg>
      <pc:sldChg chg="del">
        <pc:chgData name="Ali, Syed Waqqas" userId="1b3a5f44-9498-4738-8c4e-8127257d744d" providerId="ADAL" clId="{EBE19405-BF29-4CE6-9250-89ABA628CF02}" dt="2024-02-29T19:57:52.441" v="1114" actId="2696"/>
        <pc:sldMkLst>
          <pc:docMk/>
          <pc:sldMk cId="1243059330" sldId="517"/>
        </pc:sldMkLst>
      </pc:sldChg>
      <pc:sldChg chg="add del">
        <pc:chgData name="Ali, Syed Waqqas" userId="1b3a5f44-9498-4738-8c4e-8127257d744d" providerId="ADAL" clId="{EBE19405-BF29-4CE6-9250-89ABA628CF02}" dt="2024-02-29T20:08:30.572" v="1793" actId="47"/>
        <pc:sldMkLst>
          <pc:docMk/>
          <pc:sldMk cId="3410521304" sldId="517"/>
        </pc:sldMkLst>
      </pc:sldChg>
      <pc:sldChg chg="add del">
        <pc:chgData name="Ali, Syed Waqqas" userId="1b3a5f44-9498-4738-8c4e-8127257d744d" providerId="ADAL" clId="{EBE19405-BF29-4CE6-9250-89ABA628CF02}" dt="2024-02-29T20:07:36.171" v="1787" actId="2696"/>
        <pc:sldMkLst>
          <pc:docMk/>
          <pc:sldMk cId="3834951580" sldId="517"/>
        </pc:sldMkLst>
      </pc:sldChg>
      <pc:sldChg chg="del">
        <pc:chgData name="Ali, Syed Waqqas" userId="1b3a5f44-9498-4738-8c4e-8127257d744d" providerId="ADAL" clId="{EBE19405-BF29-4CE6-9250-89ABA628CF02}" dt="2024-02-29T19:57:52.441" v="1114" actId="2696"/>
        <pc:sldMkLst>
          <pc:docMk/>
          <pc:sldMk cId="604896974" sldId="518"/>
        </pc:sldMkLst>
      </pc:sldChg>
      <pc:sldChg chg="add del">
        <pc:chgData name="Ali, Syed Waqqas" userId="1b3a5f44-9498-4738-8c4e-8127257d744d" providerId="ADAL" clId="{EBE19405-BF29-4CE6-9250-89ABA628CF02}" dt="2024-02-29T20:09:16.670" v="1797" actId="47"/>
        <pc:sldMkLst>
          <pc:docMk/>
          <pc:sldMk cId="3082682567" sldId="518"/>
        </pc:sldMkLst>
      </pc:sldChg>
      <pc:sldChg chg="modSp add mod">
        <pc:chgData name="Ali, Syed Waqqas" userId="1b3a5f44-9498-4738-8c4e-8127257d744d" providerId="ADAL" clId="{EBE19405-BF29-4CE6-9250-89ABA628CF02}" dt="2024-02-29T19:50:36.638" v="412" actId="20577"/>
        <pc:sldMkLst>
          <pc:docMk/>
          <pc:sldMk cId="2578060084" sldId="519"/>
        </pc:sldMkLst>
        <pc:spChg chg="mod">
          <ac:chgData name="Ali, Syed Waqqas" userId="1b3a5f44-9498-4738-8c4e-8127257d744d" providerId="ADAL" clId="{EBE19405-BF29-4CE6-9250-89ABA628CF02}" dt="2024-02-29T19:49:38.518" v="223" actId="20577"/>
          <ac:spMkLst>
            <pc:docMk/>
            <pc:sldMk cId="2578060084" sldId="519"/>
            <ac:spMk id="2" creationId="{1655BABF-404E-3E74-8E79-BC1223FD02E5}"/>
          </ac:spMkLst>
        </pc:spChg>
        <pc:spChg chg="mod">
          <ac:chgData name="Ali, Syed Waqqas" userId="1b3a5f44-9498-4738-8c4e-8127257d744d" providerId="ADAL" clId="{EBE19405-BF29-4CE6-9250-89ABA628CF02}" dt="2024-02-29T19:50:36.638" v="412" actId="20577"/>
          <ac:spMkLst>
            <pc:docMk/>
            <pc:sldMk cId="2578060084" sldId="519"/>
            <ac:spMk id="3" creationId="{A082D224-EC51-F0C0-3FAB-CEE96D0C2155}"/>
          </ac:spMkLst>
        </pc:spChg>
      </pc:sldChg>
      <pc:sldChg chg="modSp add mod">
        <pc:chgData name="Ali, Syed Waqqas" userId="1b3a5f44-9498-4738-8c4e-8127257d744d" providerId="ADAL" clId="{EBE19405-BF29-4CE6-9250-89ABA628CF02}" dt="2024-02-29T19:53:16.027" v="628" actId="20577"/>
        <pc:sldMkLst>
          <pc:docMk/>
          <pc:sldMk cId="2032712494" sldId="520"/>
        </pc:sldMkLst>
        <pc:spChg chg="mod">
          <ac:chgData name="Ali, Syed Waqqas" userId="1b3a5f44-9498-4738-8c4e-8127257d744d" providerId="ADAL" clId="{EBE19405-BF29-4CE6-9250-89ABA628CF02}" dt="2024-02-29T19:51:46.447" v="415" actId="20577"/>
          <ac:spMkLst>
            <pc:docMk/>
            <pc:sldMk cId="2032712494" sldId="520"/>
            <ac:spMk id="2" creationId="{52ABA66A-DD2E-F62B-42D5-412CF2BC9D89}"/>
          </ac:spMkLst>
        </pc:spChg>
        <pc:spChg chg="mod">
          <ac:chgData name="Ali, Syed Waqqas" userId="1b3a5f44-9498-4738-8c4e-8127257d744d" providerId="ADAL" clId="{EBE19405-BF29-4CE6-9250-89ABA628CF02}" dt="2024-02-29T19:53:16.027" v="628" actId="20577"/>
          <ac:spMkLst>
            <pc:docMk/>
            <pc:sldMk cId="2032712494" sldId="520"/>
            <ac:spMk id="3" creationId="{3E7AFBF5-57B0-1B08-955F-50C61EFE78C0}"/>
          </ac:spMkLst>
        </pc:spChg>
      </pc:sldChg>
      <pc:sldChg chg="modSp add mod">
        <pc:chgData name="Ali, Syed Waqqas" userId="1b3a5f44-9498-4738-8c4e-8127257d744d" providerId="ADAL" clId="{EBE19405-BF29-4CE6-9250-89ABA628CF02}" dt="2024-02-29T19:54:36.634" v="778" actId="20577"/>
        <pc:sldMkLst>
          <pc:docMk/>
          <pc:sldMk cId="1945015360" sldId="521"/>
        </pc:sldMkLst>
        <pc:spChg chg="mod">
          <ac:chgData name="Ali, Syed Waqqas" userId="1b3a5f44-9498-4738-8c4e-8127257d744d" providerId="ADAL" clId="{EBE19405-BF29-4CE6-9250-89ABA628CF02}" dt="2024-02-29T19:54:09.052" v="635" actId="403"/>
          <ac:spMkLst>
            <pc:docMk/>
            <pc:sldMk cId="1945015360" sldId="521"/>
            <ac:spMk id="2" creationId="{3E53EF02-3E28-8B14-2CD9-1000E4E4090B}"/>
          </ac:spMkLst>
        </pc:spChg>
        <pc:spChg chg="mod">
          <ac:chgData name="Ali, Syed Waqqas" userId="1b3a5f44-9498-4738-8c4e-8127257d744d" providerId="ADAL" clId="{EBE19405-BF29-4CE6-9250-89ABA628CF02}" dt="2024-02-29T19:54:36.634" v="778" actId="20577"/>
          <ac:spMkLst>
            <pc:docMk/>
            <pc:sldMk cId="1945015360" sldId="521"/>
            <ac:spMk id="3" creationId="{0CD0D98F-7A38-2674-AB44-C1A22E8C1EAB}"/>
          </ac:spMkLst>
        </pc:spChg>
      </pc:sldChg>
      <pc:sldChg chg="modSp add mod">
        <pc:chgData name="Ali, Syed Waqqas" userId="1b3a5f44-9498-4738-8c4e-8127257d744d" providerId="ADAL" clId="{EBE19405-BF29-4CE6-9250-89ABA628CF02}" dt="2024-02-29T19:56:33.428" v="1109" actId="20577"/>
        <pc:sldMkLst>
          <pc:docMk/>
          <pc:sldMk cId="155507386" sldId="522"/>
        </pc:sldMkLst>
        <pc:spChg chg="mod">
          <ac:chgData name="Ali, Syed Waqqas" userId="1b3a5f44-9498-4738-8c4e-8127257d744d" providerId="ADAL" clId="{EBE19405-BF29-4CE6-9250-89ABA628CF02}" dt="2024-02-29T19:55:47.126" v="791" actId="20577"/>
          <ac:spMkLst>
            <pc:docMk/>
            <pc:sldMk cId="155507386" sldId="522"/>
            <ac:spMk id="2" creationId="{EC4119DC-48B1-B5BC-A38A-3EAC5318537E}"/>
          </ac:spMkLst>
        </pc:spChg>
        <pc:spChg chg="mod">
          <ac:chgData name="Ali, Syed Waqqas" userId="1b3a5f44-9498-4738-8c4e-8127257d744d" providerId="ADAL" clId="{EBE19405-BF29-4CE6-9250-89ABA628CF02}" dt="2024-02-29T19:56:33.428" v="1109" actId="20577"/>
          <ac:spMkLst>
            <pc:docMk/>
            <pc:sldMk cId="155507386" sldId="522"/>
            <ac:spMk id="3" creationId="{B4EE3BC8-6E2D-1148-080A-BC82BF7CAB71}"/>
          </ac:spMkLst>
        </pc:spChg>
      </pc:sldChg>
      <pc:sldChg chg="modSp add mod">
        <pc:chgData name="Ali, Syed Waqqas" userId="1b3a5f44-9498-4738-8c4e-8127257d744d" providerId="ADAL" clId="{EBE19405-BF29-4CE6-9250-89ABA628CF02}" dt="2024-02-29T20:05:53.922" v="1699" actId="113"/>
        <pc:sldMkLst>
          <pc:docMk/>
          <pc:sldMk cId="945401991" sldId="523"/>
        </pc:sldMkLst>
        <pc:spChg chg="mod">
          <ac:chgData name="Ali, Syed Waqqas" userId="1b3a5f44-9498-4738-8c4e-8127257d744d" providerId="ADAL" clId="{EBE19405-BF29-4CE6-9250-89ABA628CF02}" dt="2024-02-29T19:58:46.918" v="1125" actId="20577"/>
          <ac:spMkLst>
            <pc:docMk/>
            <pc:sldMk cId="945401991" sldId="523"/>
            <ac:spMk id="2" creationId="{F36EA5D8-7594-1864-15AA-A3F0E7810072}"/>
          </ac:spMkLst>
        </pc:spChg>
        <pc:spChg chg="mod">
          <ac:chgData name="Ali, Syed Waqqas" userId="1b3a5f44-9498-4738-8c4e-8127257d744d" providerId="ADAL" clId="{EBE19405-BF29-4CE6-9250-89ABA628CF02}" dt="2024-02-29T20:05:53.922" v="1699" actId="113"/>
          <ac:spMkLst>
            <pc:docMk/>
            <pc:sldMk cId="945401991" sldId="523"/>
            <ac:spMk id="3" creationId="{ED29242D-5B26-42DB-43C8-F720D4286F57}"/>
          </ac:spMkLst>
        </pc:spChg>
      </pc:sldChg>
      <pc:sldChg chg="modSp add mod">
        <pc:chgData name="Ali, Syed Waqqas" userId="1b3a5f44-9498-4738-8c4e-8127257d744d" providerId="ADAL" clId="{EBE19405-BF29-4CE6-9250-89ABA628CF02}" dt="2024-02-29T19:58:44.149" v="1121" actId="20577"/>
        <pc:sldMkLst>
          <pc:docMk/>
          <pc:sldMk cId="363084132" sldId="524"/>
        </pc:sldMkLst>
        <pc:spChg chg="mod">
          <ac:chgData name="Ali, Syed Waqqas" userId="1b3a5f44-9498-4738-8c4e-8127257d744d" providerId="ADAL" clId="{EBE19405-BF29-4CE6-9250-89ABA628CF02}" dt="2024-02-29T19:58:44.149" v="1121" actId="20577"/>
          <ac:spMkLst>
            <pc:docMk/>
            <pc:sldMk cId="363084132" sldId="524"/>
            <ac:spMk id="2" creationId="{B0FC5AF5-EBAC-96F6-D479-FD4DC988FCF3}"/>
          </ac:spMkLst>
        </pc:spChg>
      </pc:sldChg>
      <pc:sldChg chg="modSp add mod">
        <pc:chgData name="Ali, Syed Waqqas" userId="1b3a5f44-9498-4738-8c4e-8127257d744d" providerId="ADAL" clId="{EBE19405-BF29-4CE6-9250-89ABA628CF02}" dt="2024-02-29T20:00:28.584" v="1428" actId="403"/>
        <pc:sldMkLst>
          <pc:docMk/>
          <pc:sldMk cId="2172837050" sldId="525"/>
        </pc:sldMkLst>
        <pc:spChg chg="mod">
          <ac:chgData name="Ali, Syed Waqqas" userId="1b3a5f44-9498-4738-8c4e-8127257d744d" providerId="ADAL" clId="{EBE19405-BF29-4CE6-9250-89ABA628CF02}" dt="2024-02-29T20:00:28.584" v="1428" actId="403"/>
          <ac:spMkLst>
            <pc:docMk/>
            <pc:sldMk cId="2172837050" sldId="525"/>
            <ac:spMk id="2" creationId="{9E84368A-B322-44E4-CCFA-0CB5085A0FD4}"/>
          </ac:spMkLst>
        </pc:spChg>
        <pc:spChg chg="mod">
          <ac:chgData name="Ali, Syed Waqqas" userId="1b3a5f44-9498-4738-8c4e-8127257d744d" providerId="ADAL" clId="{EBE19405-BF29-4CE6-9250-89ABA628CF02}" dt="2024-02-29T20:00:03.313" v="1372" actId="20577"/>
          <ac:spMkLst>
            <pc:docMk/>
            <pc:sldMk cId="2172837050" sldId="525"/>
            <ac:spMk id="3" creationId="{2BE62272-277B-820D-80B1-16ED7A0BEB45}"/>
          </ac:spMkLst>
        </pc:spChg>
      </pc:sldChg>
      <pc:sldChg chg="modSp add mod">
        <pc:chgData name="Ali, Syed Waqqas" userId="1b3a5f44-9498-4738-8c4e-8127257d744d" providerId="ADAL" clId="{EBE19405-BF29-4CE6-9250-89ABA628CF02}" dt="2024-02-29T20:00:25.943" v="1427" actId="403"/>
        <pc:sldMkLst>
          <pc:docMk/>
          <pc:sldMk cId="3527907670" sldId="526"/>
        </pc:sldMkLst>
        <pc:spChg chg="mod">
          <ac:chgData name="Ali, Syed Waqqas" userId="1b3a5f44-9498-4738-8c4e-8127257d744d" providerId="ADAL" clId="{EBE19405-BF29-4CE6-9250-89ABA628CF02}" dt="2024-02-29T20:00:25.943" v="1427" actId="403"/>
          <ac:spMkLst>
            <pc:docMk/>
            <pc:sldMk cId="3527907670" sldId="526"/>
            <ac:spMk id="2" creationId="{1C6C28FE-48E2-D271-446F-9427751C8117}"/>
          </ac:spMkLst>
        </pc:spChg>
        <pc:spChg chg="mod">
          <ac:chgData name="Ali, Syed Waqqas" userId="1b3a5f44-9498-4738-8c4e-8127257d744d" providerId="ADAL" clId="{EBE19405-BF29-4CE6-9250-89ABA628CF02}" dt="2024-02-29T20:00:17.598" v="1422" actId="20577"/>
          <ac:spMkLst>
            <pc:docMk/>
            <pc:sldMk cId="3527907670" sldId="526"/>
            <ac:spMk id="3" creationId="{81EB41AA-7E23-D876-3DB4-48FB53DAB710}"/>
          </ac:spMkLst>
        </pc:spChg>
      </pc:sldChg>
      <pc:sldChg chg="modSp add mod">
        <pc:chgData name="Ali, Syed Waqqas" userId="1b3a5f44-9498-4738-8c4e-8127257d744d" providerId="ADAL" clId="{EBE19405-BF29-4CE6-9250-89ABA628CF02}" dt="2024-02-29T20:01:13.126" v="1611" actId="20577"/>
        <pc:sldMkLst>
          <pc:docMk/>
          <pc:sldMk cId="1452101507" sldId="527"/>
        </pc:sldMkLst>
        <pc:spChg chg="mod">
          <ac:chgData name="Ali, Syed Waqqas" userId="1b3a5f44-9498-4738-8c4e-8127257d744d" providerId="ADAL" clId="{EBE19405-BF29-4CE6-9250-89ABA628CF02}" dt="2024-02-29T20:01:13.126" v="1611" actId="20577"/>
          <ac:spMkLst>
            <pc:docMk/>
            <pc:sldMk cId="1452101507" sldId="527"/>
            <ac:spMk id="3" creationId="{76496F9C-2297-60B6-17EA-1A54F0D607DC}"/>
          </ac:spMkLst>
        </pc:spChg>
      </pc:sldChg>
      <pc:sldChg chg="addSp modSp add mod">
        <pc:chgData name="Ali, Syed Waqqas" userId="1b3a5f44-9498-4738-8c4e-8127257d744d" providerId="ADAL" clId="{EBE19405-BF29-4CE6-9250-89ABA628CF02}" dt="2024-02-29T20:02:50.584" v="1622" actId="20577"/>
        <pc:sldMkLst>
          <pc:docMk/>
          <pc:sldMk cId="472190313" sldId="528"/>
        </pc:sldMkLst>
        <pc:spChg chg="mod">
          <ac:chgData name="Ali, Syed Waqqas" userId="1b3a5f44-9498-4738-8c4e-8127257d744d" providerId="ADAL" clId="{EBE19405-BF29-4CE6-9250-89ABA628CF02}" dt="2024-02-29T20:01:18.463" v="1614" actId="20577"/>
          <ac:spMkLst>
            <pc:docMk/>
            <pc:sldMk cId="472190313" sldId="528"/>
            <ac:spMk id="2" creationId="{44BDCB88-36F7-F480-61A0-CC178771EFDC}"/>
          </ac:spMkLst>
        </pc:spChg>
        <pc:spChg chg="mod">
          <ac:chgData name="Ali, Syed Waqqas" userId="1b3a5f44-9498-4738-8c4e-8127257d744d" providerId="ADAL" clId="{EBE19405-BF29-4CE6-9250-89ABA628CF02}" dt="2024-02-29T20:02:50.584" v="1622" actId="20577"/>
          <ac:spMkLst>
            <pc:docMk/>
            <pc:sldMk cId="472190313" sldId="528"/>
            <ac:spMk id="3" creationId="{57278C5A-7DD8-27A3-0D07-B35DB0A9C4D2}"/>
          </ac:spMkLst>
        </pc:spChg>
        <pc:spChg chg="add mod">
          <ac:chgData name="Ali, Syed Waqqas" userId="1b3a5f44-9498-4738-8c4e-8127257d744d" providerId="ADAL" clId="{EBE19405-BF29-4CE6-9250-89ABA628CF02}" dt="2024-02-29T20:02:31.949" v="1618"/>
          <ac:spMkLst>
            <pc:docMk/>
            <pc:sldMk cId="472190313" sldId="528"/>
            <ac:spMk id="9" creationId="{FAF7F8E5-0F7F-CE5F-28D1-EA4F99790A33}"/>
          </ac:spMkLst>
        </pc:spChg>
        <pc:spChg chg="add mod">
          <ac:chgData name="Ali, Syed Waqqas" userId="1b3a5f44-9498-4738-8c4e-8127257d744d" providerId="ADAL" clId="{EBE19405-BF29-4CE6-9250-89ABA628CF02}" dt="2024-02-29T20:02:31.949" v="1618"/>
          <ac:spMkLst>
            <pc:docMk/>
            <pc:sldMk cId="472190313" sldId="528"/>
            <ac:spMk id="10" creationId="{73E532E9-01B5-CE8D-A72B-19AA2FB3A9F1}"/>
          </ac:spMkLst>
        </pc:spChg>
        <pc:spChg chg="add mod">
          <ac:chgData name="Ali, Syed Waqqas" userId="1b3a5f44-9498-4738-8c4e-8127257d744d" providerId="ADAL" clId="{EBE19405-BF29-4CE6-9250-89ABA628CF02}" dt="2024-02-29T20:02:31.949" v="1618"/>
          <ac:spMkLst>
            <pc:docMk/>
            <pc:sldMk cId="472190313" sldId="528"/>
            <ac:spMk id="11" creationId="{7423C9F8-7173-F91C-7BF4-A625F45E685E}"/>
          </ac:spMkLst>
        </pc:spChg>
        <pc:spChg chg="add mod">
          <ac:chgData name="Ali, Syed Waqqas" userId="1b3a5f44-9498-4738-8c4e-8127257d744d" providerId="ADAL" clId="{EBE19405-BF29-4CE6-9250-89ABA628CF02}" dt="2024-02-29T20:02:31.949" v="1618"/>
          <ac:spMkLst>
            <pc:docMk/>
            <pc:sldMk cId="472190313" sldId="528"/>
            <ac:spMk id="14" creationId="{5EC6182D-37FB-A481-1064-0C4315DF5918}"/>
          </ac:spMkLst>
        </pc:spChg>
        <pc:spChg chg="add mod">
          <ac:chgData name="Ali, Syed Waqqas" userId="1b3a5f44-9498-4738-8c4e-8127257d744d" providerId="ADAL" clId="{EBE19405-BF29-4CE6-9250-89ABA628CF02}" dt="2024-02-29T20:02:31.949" v="1618"/>
          <ac:spMkLst>
            <pc:docMk/>
            <pc:sldMk cId="472190313" sldId="528"/>
            <ac:spMk id="15" creationId="{186A6AF4-8E65-44CB-2BB2-BF3841D65A26}"/>
          </ac:spMkLst>
        </pc:spChg>
        <pc:spChg chg="add mod">
          <ac:chgData name="Ali, Syed Waqqas" userId="1b3a5f44-9498-4738-8c4e-8127257d744d" providerId="ADAL" clId="{EBE19405-BF29-4CE6-9250-89ABA628CF02}" dt="2024-02-29T20:02:31.949" v="1618"/>
          <ac:spMkLst>
            <pc:docMk/>
            <pc:sldMk cId="472190313" sldId="528"/>
            <ac:spMk id="19" creationId="{A3439D09-CC6E-1C7E-505A-7EC6445FCF5E}"/>
          </ac:spMkLst>
        </pc:spChg>
        <pc:spChg chg="add mod">
          <ac:chgData name="Ali, Syed Waqqas" userId="1b3a5f44-9498-4738-8c4e-8127257d744d" providerId="ADAL" clId="{EBE19405-BF29-4CE6-9250-89ABA628CF02}" dt="2024-02-29T20:02:31.949" v="1618"/>
          <ac:spMkLst>
            <pc:docMk/>
            <pc:sldMk cId="472190313" sldId="528"/>
            <ac:spMk id="23" creationId="{A5A99564-9E73-F097-4257-B10D9E831D3E}"/>
          </ac:spMkLst>
        </pc:spChg>
        <pc:spChg chg="add mod">
          <ac:chgData name="Ali, Syed Waqqas" userId="1b3a5f44-9498-4738-8c4e-8127257d744d" providerId="ADAL" clId="{EBE19405-BF29-4CE6-9250-89ABA628CF02}" dt="2024-02-29T20:02:31.949" v="1618"/>
          <ac:spMkLst>
            <pc:docMk/>
            <pc:sldMk cId="472190313" sldId="528"/>
            <ac:spMk id="24" creationId="{02E2350F-8BE8-2792-2A67-BE0EBD11F5B1}"/>
          </ac:spMkLst>
        </pc:spChg>
        <pc:spChg chg="add mod">
          <ac:chgData name="Ali, Syed Waqqas" userId="1b3a5f44-9498-4738-8c4e-8127257d744d" providerId="ADAL" clId="{EBE19405-BF29-4CE6-9250-89ABA628CF02}" dt="2024-02-29T20:02:31.949" v="1618"/>
          <ac:spMkLst>
            <pc:docMk/>
            <pc:sldMk cId="472190313" sldId="528"/>
            <ac:spMk id="25" creationId="{44090CB7-9A60-4A4B-8D8A-241F09298204}"/>
          </ac:spMkLst>
        </pc:spChg>
        <pc:spChg chg="add mod">
          <ac:chgData name="Ali, Syed Waqqas" userId="1b3a5f44-9498-4738-8c4e-8127257d744d" providerId="ADAL" clId="{EBE19405-BF29-4CE6-9250-89ABA628CF02}" dt="2024-02-29T20:02:31.949" v="1618"/>
          <ac:spMkLst>
            <pc:docMk/>
            <pc:sldMk cId="472190313" sldId="528"/>
            <ac:spMk id="26" creationId="{30DCB758-36AA-D434-6B35-1CCE49656298}"/>
          </ac:spMkLst>
        </pc:spChg>
        <pc:spChg chg="add mod">
          <ac:chgData name="Ali, Syed Waqqas" userId="1b3a5f44-9498-4738-8c4e-8127257d744d" providerId="ADAL" clId="{EBE19405-BF29-4CE6-9250-89ABA628CF02}" dt="2024-02-29T20:02:31.949" v="1618"/>
          <ac:spMkLst>
            <pc:docMk/>
            <pc:sldMk cId="472190313" sldId="528"/>
            <ac:spMk id="27" creationId="{674B5E26-DE14-5E50-18A8-7FC4C6EBFB81}"/>
          </ac:spMkLst>
        </pc:spChg>
        <pc:spChg chg="add mod">
          <ac:chgData name="Ali, Syed Waqqas" userId="1b3a5f44-9498-4738-8c4e-8127257d744d" providerId="ADAL" clId="{EBE19405-BF29-4CE6-9250-89ABA628CF02}" dt="2024-02-29T20:02:31.949" v="1618"/>
          <ac:spMkLst>
            <pc:docMk/>
            <pc:sldMk cId="472190313" sldId="528"/>
            <ac:spMk id="31" creationId="{63AC0323-8891-6134-1785-AAB32BEBF698}"/>
          </ac:spMkLst>
        </pc:spChg>
        <pc:spChg chg="add mod">
          <ac:chgData name="Ali, Syed Waqqas" userId="1b3a5f44-9498-4738-8c4e-8127257d744d" providerId="ADAL" clId="{EBE19405-BF29-4CE6-9250-89ABA628CF02}" dt="2024-02-29T20:02:31.949" v="1618"/>
          <ac:spMkLst>
            <pc:docMk/>
            <pc:sldMk cId="472190313" sldId="528"/>
            <ac:spMk id="32" creationId="{FB662E3F-E66D-3A8A-FEB2-ACC452D5EF90}"/>
          </ac:spMkLst>
        </pc:spChg>
        <pc:spChg chg="add mod">
          <ac:chgData name="Ali, Syed Waqqas" userId="1b3a5f44-9498-4738-8c4e-8127257d744d" providerId="ADAL" clId="{EBE19405-BF29-4CE6-9250-89ABA628CF02}" dt="2024-02-29T20:02:31.949" v="1618"/>
          <ac:spMkLst>
            <pc:docMk/>
            <pc:sldMk cId="472190313" sldId="528"/>
            <ac:spMk id="34" creationId="{9CCD20D4-F5A7-DD75-2B35-5CDF8E57356A}"/>
          </ac:spMkLst>
        </pc:spChg>
        <pc:spChg chg="add mod">
          <ac:chgData name="Ali, Syed Waqqas" userId="1b3a5f44-9498-4738-8c4e-8127257d744d" providerId="ADAL" clId="{EBE19405-BF29-4CE6-9250-89ABA628CF02}" dt="2024-02-29T20:02:31.949" v="1618"/>
          <ac:spMkLst>
            <pc:docMk/>
            <pc:sldMk cId="472190313" sldId="528"/>
            <ac:spMk id="36" creationId="{C61D60BB-FDEE-9B20-D41A-C53C33E4DFC0}"/>
          </ac:spMkLst>
        </pc:spChg>
        <pc:cxnChg chg="add mod">
          <ac:chgData name="Ali, Syed Waqqas" userId="1b3a5f44-9498-4738-8c4e-8127257d744d" providerId="ADAL" clId="{EBE19405-BF29-4CE6-9250-89ABA628CF02}" dt="2024-02-29T20:02:31.949" v="1618"/>
          <ac:cxnSpMkLst>
            <pc:docMk/>
            <pc:sldMk cId="472190313" sldId="528"/>
            <ac:cxnSpMk id="12" creationId="{C52D0003-56A7-0C9E-AA3D-E5E2A7E886D0}"/>
          </ac:cxnSpMkLst>
        </pc:cxnChg>
        <pc:cxnChg chg="add mod">
          <ac:chgData name="Ali, Syed Waqqas" userId="1b3a5f44-9498-4738-8c4e-8127257d744d" providerId="ADAL" clId="{EBE19405-BF29-4CE6-9250-89ABA628CF02}" dt="2024-02-29T20:02:31.949" v="1618"/>
          <ac:cxnSpMkLst>
            <pc:docMk/>
            <pc:sldMk cId="472190313" sldId="528"/>
            <ac:cxnSpMk id="13" creationId="{04B831CF-AD9C-7A2E-6B79-808E7CE9C256}"/>
          </ac:cxnSpMkLst>
        </pc:cxnChg>
        <pc:cxnChg chg="add mod">
          <ac:chgData name="Ali, Syed Waqqas" userId="1b3a5f44-9498-4738-8c4e-8127257d744d" providerId="ADAL" clId="{EBE19405-BF29-4CE6-9250-89ABA628CF02}" dt="2024-02-29T20:02:31.949" v="1618"/>
          <ac:cxnSpMkLst>
            <pc:docMk/>
            <pc:sldMk cId="472190313" sldId="528"/>
            <ac:cxnSpMk id="16" creationId="{C3C5B4C7-D24D-8AA4-805F-AD27CB11B006}"/>
          </ac:cxnSpMkLst>
        </pc:cxnChg>
        <pc:cxnChg chg="add mod">
          <ac:chgData name="Ali, Syed Waqqas" userId="1b3a5f44-9498-4738-8c4e-8127257d744d" providerId="ADAL" clId="{EBE19405-BF29-4CE6-9250-89ABA628CF02}" dt="2024-02-29T20:02:31.949" v="1618"/>
          <ac:cxnSpMkLst>
            <pc:docMk/>
            <pc:sldMk cId="472190313" sldId="528"/>
            <ac:cxnSpMk id="17" creationId="{930393F4-2B46-0BF1-2346-90C031186D5B}"/>
          </ac:cxnSpMkLst>
        </pc:cxnChg>
        <pc:cxnChg chg="add mod">
          <ac:chgData name="Ali, Syed Waqqas" userId="1b3a5f44-9498-4738-8c4e-8127257d744d" providerId="ADAL" clId="{EBE19405-BF29-4CE6-9250-89ABA628CF02}" dt="2024-02-29T20:02:31.949" v="1618"/>
          <ac:cxnSpMkLst>
            <pc:docMk/>
            <pc:sldMk cId="472190313" sldId="528"/>
            <ac:cxnSpMk id="18" creationId="{DCA4FDF7-9926-1D41-7787-60685819D417}"/>
          </ac:cxnSpMkLst>
        </pc:cxnChg>
        <pc:cxnChg chg="add mod">
          <ac:chgData name="Ali, Syed Waqqas" userId="1b3a5f44-9498-4738-8c4e-8127257d744d" providerId="ADAL" clId="{EBE19405-BF29-4CE6-9250-89ABA628CF02}" dt="2024-02-29T20:02:31.949" v="1618"/>
          <ac:cxnSpMkLst>
            <pc:docMk/>
            <pc:sldMk cId="472190313" sldId="528"/>
            <ac:cxnSpMk id="20" creationId="{6E405C1A-DB89-B5DE-6FCE-AFDA05CB6248}"/>
          </ac:cxnSpMkLst>
        </pc:cxnChg>
        <pc:cxnChg chg="add mod">
          <ac:chgData name="Ali, Syed Waqqas" userId="1b3a5f44-9498-4738-8c4e-8127257d744d" providerId="ADAL" clId="{EBE19405-BF29-4CE6-9250-89ABA628CF02}" dt="2024-02-29T20:02:31.949" v="1618"/>
          <ac:cxnSpMkLst>
            <pc:docMk/>
            <pc:sldMk cId="472190313" sldId="528"/>
            <ac:cxnSpMk id="21" creationId="{F8F59212-81AD-46F0-CC74-E873343205E0}"/>
          </ac:cxnSpMkLst>
        </pc:cxnChg>
        <pc:cxnChg chg="add mod">
          <ac:chgData name="Ali, Syed Waqqas" userId="1b3a5f44-9498-4738-8c4e-8127257d744d" providerId="ADAL" clId="{EBE19405-BF29-4CE6-9250-89ABA628CF02}" dt="2024-02-29T20:02:31.949" v="1618"/>
          <ac:cxnSpMkLst>
            <pc:docMk/>
            <pc:sldMk cId="472190313" sldId="528"/>
            <ac:cxnSpMk id="22" creationId="{2536906A-FA3A-5027-FF44-AA67A6FDE7A0}"/>
          </ac:cxnSpMkLst>
        </pc:cxnChg>
        <pc:cxnChg chg="add mod">
          <ac:chgData name="Ali, Syed Waqqas" userId="1b3a5f44-9498-4738-8c4e-8127257d744d" providerId="ADAL" clId="{EBE19405-BF29-4CE6-9250-89ABA628CF02}" dt="2024-02-29T20:02:31.949" v="1618"/>
          <ac:cxnSpMkLst>
            <pc:docMk/>
            <pc:sldMk cId="472190313" sldId="528"/>
            <ac:cxnSpMk id="28" creationId="{4E3E20E1-FD2C-2F8D-75AF-31F595CF2713}"/>
          </ac:cxnSpMkLst>
        </pc:cxnChg>
        <pc:cxnChg chg="add mod">
          <ac:chgData name="Ali, Syed Waqqas" userId="1b3a5f44-9498-4738-8c4e-8127257d744d" providerId="ADAL" clId="{EBE19405-BF29-4CE6-9250-89ABA628CF02}" dt="2024-02-29T20:02:31.949" v="1618"/>
          <ac:cxnSpMkLst>
            <pc:docMk/>
            <pc:sldMk cId="472190313" sldId="528"/>
            <ac:cxnSpMk id="29" creationId="{5CD48221-5E6B-A449-B324-54F6E2F72334}"/>
          </ac:cxnSpMkLst>
        </pc:cxnChg>
        <pc:cxnChg chg="add mod">
          <ac:chgData name="Ali, Syed Waqqas" userId="1b3a5f44-9498-4738-8c4e-8127257d744d" providerId="ADAL" clId="{EBE19405-BF29-4CE6-9250-89ABA628CF02}" dt="2024-02-29T20:02:31.949" v="1618"/>
          <ac:cxnSpMkLst>
            <pc:docMk/>
            <pc:sldMk cId="472190313" sldId="528"/>
            <ac:cxnSpMk id="30" creationId="{CFDF81EB-E053-F58B-3CAE-0DC5BF4951AE}"/>
          </ac:cxnSpMkLst>
        </pc:cxnChg>
        <pc:cxnChg chg="add mod">
          <ac:chgData name="Ali, Syed Waqqas" userId="1b3a5f44-9498-4738-8c4e-8127257d744d" providerId="ADAL" clId="{EBE19405-BF29-4CE6-9250-89ABA628CF02}" dt="2024-02-29T20:02:31.949" v="1618"/>
          <ac:cxnSpMkLst>
            <pc:docMk/>
            <pc:sldMk cId="472190313" sldId="528"/>
            <ac:cxnSpMk id="33" creationId="{9B919EBD-860D-FC86-B088-32E7F26C6A36}"/>
          </ac:cxnSpMkLst>
        </pc:cxnChg>
        <pc:cxnChg chg="add mod">
          <ac:chgData name="Ali, Syed Waqqas" userId="1b3a5f44-9498-4738-8c4e-8127257d744d" providerId="ADAL" clId="{EBE19405-BF29-4CE6-9250-89ABA628CF02}" dt="2024-02-29T20:02:31.949" v="1618"/>
          <ac:cxnSpMkLst>
            <pc:docMk/>
            <pc:sldMk cId="472190313" sldId="528"/>
            <ac:cxnSpMk id="35" creationId="{70D0AC77-A0F3-C476-BE67-DE66F589D0ED}"/>
          </ac:cxnSpMkLst>
        </pc:cxnChg>
        <pc:cxnChg chg="add mod">
          <ac:chgData name="Ali, Syed Waqqas" userId="1b3a5f44-9498-4738-8c4e-8127257d744d" providerId="ADAL" clId="{EBE19405-BF29-4CE6-9250-89ABA628CF02}" dt="2024-02-29T20:02:31.949" v="1618"/>
          <ac:cxnSpMkLst>
            <pc:docMk/>
            <pc:sldMk cId="472190313" sldId="528"/>
            <ac:cxnSpMk id="37" creationId="{8DCCBDD3-BE6B-85E3-04A3-B080F3F519AA}"/>
          </ac:cxnSpMkLst>
        </pc:cxnChg>
      </pc:sldChg>
      <pc:sldChg chg="addSp modSp add mod">
        <pc:chgData name="Ali, Syed Waqqas" userId="1b3a5f44-9498-4738-8c4e-8127257d744d" providerId="ADAL" clId="{EBE19405-BF29-4CE6-9250-89ABA628CF02}" dt="2024-02-29T20:03:14.329" v="1632" actId="20577"/>
        <pc:sldMkLst>
          <pc:docMk/>
          <pc:sldMk cId="3525543556" sldId="529"/>
        </pc:sldMkLst>
        <pc:spChg chg="mod">
          <ac:chgData name="Ali, Syed Waqqas" userId="1b3a5f44-9498-4738-8c4e-8127257d744d" providerId="ADAL" clId="{EBE19405-BF29-4CE6-9250-89ABA628CF02}" dt="2024-02-29T20:02:55.361" v="1624" actId="20577"/>
          <ac:spMkLst>
            <pc:docMk/>
            <pc:sldMk cId="3525543556" sldId="529"/>
            <ac:spMk id="3" creationId="{2BF9C2C9-474D-7359-4982-849339353E74}"/>
          </ac:spMkLst>
        </pc:spChg>
        <pc:spChg chg="add mod">
          <ac:chgData name="Ali, Syed Waqqas" userId="1b3a5f44-9498-4738-8c4e-8127257d744d" providerId="ADAL" clId="{EBE19405-BF29-4CE6-9250-89ABA628CF02}" dt="2024-02-29T20:03:00.836" v="1625"/>
          <ac:spMkLst>
            <pc:docMk/>
            <pc:sldMk cId="3525543556" sldId="529"/>
            <ac:spMk id="9" creationId="{38AF7511-905F-4C8F-03C0-F70F316479B4}"/>
          </ac:spMkLst>
        </pc:spChg>
        <pc:spChg chg="add mod">
          <ac:chgData name="Ali, Syed Waqqas" userId="1b3a5f44-9498-4738-8c4e-8127257d744d" providerId="ADAL" clId="{EBE19405-BF29-4CE6-9250-89ABA628CF02}" dt="2024-02-29T20:03:00.836" v="1625"/>
          <ac:spMkLst>
            <pc:docMk/>
            <pc:sldMk cId="3525543556" sldId="529"/>
            <ac:spMk id="10" creationId="{4D3DCC25-920E-BC60-3950-58851D5D34B7}"/>
          </ac:spMkLst>
        </pc:spChg>
        <pc:spChg chg="add mod">
          <ac:chgData name="Ali, Syed Waqqas" userId="1b3a5f44-9498-4738-8c4e-8127257d744d" providerId="ADAL" clId="{EBE19405-BF29-4CE6-9250-89ABA628CF02}" dt="2024-02-29T20:03:00.836" v="1625"/>
          <ac:spMkLst>
            <pc:docMk/>
            <pc:sldMk cId="3525543556" sldId="529"/>
            <ac:spMk id="11" creationId="{86A0B73D-42DF-03D4-176A-B6756D3F68CD}"/>
          </ac:spMkLst>
        </pc:spChg>
        <pc:spChg chg="add mod">
          <ac:chgData name="Ali, Syed Waqqas" userId="1b3a5f44-9498-4738-8c4e-8127257d744d" providerId="ADAL" clId="{EBE19405-BF29-4CE6-9250-89ABA628CF02}" dt="2024-02-29T20:03:00.836" v="1625"/>
          <ac:spMkLst>
            <pc:docMk/>
            <pc:sldMk cId="3525543556" sldId="529"/>
            <ac:spMk id="14" creationId="{7A45FD01-5FBB-B8A2-4A08-3E859D4F6CC2}"/>
          </ac:spMkLst>
        </pc:spChg>
        <pc:spChg chg="add mod">
          <ac:chgData name="Ali, Syed Waqqas" userId="1b3a5f44-9498-4738-8c4e-8127257d744d" providerId="ADAL" clId="{EBE19405-BF29-4CE6-9250-89ABA628CF02}" dt="2024-02-29T20:03:00.836" v="1625"/>
          <ac:spMkLst>
            <pc:docMk/>
            <pc:sldMk cId="3525543556" sldId="529"/>
            <ac:spMk id="15" creationId="{4B1DA29C-DDF4-4202-4E18-0A3528C8CC52}"/>
          </ac:spMkLst>
        </pc:spChg>
        <pc:spChg chg="add mod">
          <ac:chgData name="Ali, Syed Waqqas" userId="1b3a5f44-9498-4738-8c4e-8127257d744d" providerId="ADAL" clId="{EBE19405-BF29-4CE6-9250-89ABA628CF02}" dt="2024-02-29T20:03:00.836" v="1625"/>
          <ac:spMkLst>
            <pc:docMk/>
            <pc:sldMk cId="3525543556" sldId="529"/>
            <ac:spMk id="19" creationId="{E7A08786-A4F3-1673-493C-B7BA5CDB2CE4}"/>
          </ac:spMkLst>
        </pc:spChg>
        <pc:spChg chg="add mod">
          <ac:chgData name="Ali, Syed Waqqas" userId="1b3a5f44-9498-4738-8c4e-8127257d744d" providerId="ADAL" clId="{EBE19405-BF29-4CE6-9250-89ABA628CF02}" dt="2024-02-29T20:03:00.836" v="1625"/>
          <ac:spMkLst>
            <pc:docMk/>
            <pc:sldMk cId="3525543556" sldId="529"/>
            <ac:spMk id="23" creationId="{2A517EB0-3F07-3578-E3FF-02CD0CA72798}"/>
          </ac:spMkLst>
        </pc:spChg>
        <pc:spChg chg="add mod">
          <ac:chgData name="Ali, Syed Waqqas" userId="1b3a5f44-9498-4738-8c4e-8127257d744d" providerId="ADAL" clId="{EBE19405-BF29-4CE6-9250-89ABA628CF02}" dt="2024-02-29T20:03:00.836" v="1625"/>
          <ac:spMkLst>
            <pc:docMk/>
            <pc:sldMk cId="3525543556" sldId="529"/>
            <ac:spMk id="24" creationId="{B58EECD1-39FA-9B8B-5E68-B4933B3C73F2}"/>
          </ac:spMkLst>
        </pc:spChg>
        <pc:spChg chg="add mod">
          <ac:chgData name="Ali, Syed Waqqas" userId="1b3a5f44-9498-4738-8c4e-8127257d744d" providerId="ADAL" clId="{EBE19405-BF29-4CE6-9250-89ABA628CF02}" dt="2024-02-29T20:03:00.836" v="1625"/>
          <ac:spMkLst>
            <pc:docMk/>
            <pc:sldMk cId="3525543556" sldId="529"/>
            <ac:spMk id="25" creationId="{CE300137-F4C7-E7CF-E01D-15B83D8EDDE8}"/>
          </ac:spMkLst>
        </pc:spChg>
        <pc:spChg chg="add mod">
          <ac:chgData name="Ali, Syed Waqqas" userId="1b3a5f44-9498-4738-8c4e-8127257d744d" providerId="ADAL" clId="{EBE19405-BF29-4CE6-9250-89ABA628CF02}" dt="2024-02-29T20:03:00.836" v="1625"/>
          <ac:spMkLst>
            <pc:docMk/>
            <pc:sldMk cId="3525543556" sldId="529"/>
            <ac:spMk id="26" creationId="{836C488C-D3FF-E6A3-6239-84C57A908258}"/>
          </ac:spMkLst>
        </pc:spChg>
        <pc:spChg chg="add mod">
          <ac:chgData name="Ali, Syed Waqqas" userId="1b3a5f44-9498-4738-8c4e-8127257d744d" providerId="ADAL" clId="{EBE19405-BF29-4CE6-9250-89ABA628CF02}" dt="2024-02-29T20:03:00.836" v="1625"/>
          <ac:spMkLst>
            <pc:docMk/>
            <pc:sldMk cId="3525543556" sldId="529"/>
            <ac:spMk id="27" creationId="{C9452206-F39B-7A79-9A52-AA9CED89E0ED}"/>
          </ac:spMkLst>
        </pc:spChg>
        <pc:spChg chg="add mod">
          <ac:chgData name="Ali, Syed Waqqas" userId="1b3a5f44-9498-4738-8c4e-8127257d744d" providerId="ADAL" clId="{EBE19405-BF29-4CE6-9250-89ABA628CF02}" dt="2024-02-29T20:03:00.836" v="1625"/>
          <ac:spMkLst>
            <pc:docMk/>
            <pc:sldMk cId="3525543556" sldId="529"/>
            <ac:spMk id="31" creationId="{6D414F35-C219-8DA2-BB17-ECBBA840D7CD}"/>
          </ac:spMkLst>
        </pc:spChg>
        <pc:spChg chg="add mod">
          <ac:chgData name="Ali, Syed Waqqas" userId="1b3a5f44-9498-4738-8c4e-8127257d744d" providerId="ADAL" clId="{EBE19405-BF29-4CE6-9250-89ABA628CF02}" dt="2024-02-29T20:03:11.105" v="1628" actId="20577"/>
          <ac:spMkLst>
            <pc:docMk/>
            <pc:sldMk cId="3525543556" sldId="529"/>
            <ac:spMk id="32" creationId="{D4029A50-FF8A-7DB4-4B57-26C15C605668}"/>
          </ac:spMkLst>
        </pc:spChg>
        <pc:spChg chg="add mod">
          <ac:chgData name="Ali, Syed Waqqas" userId="1b3a5f44-9498-4738-8c4e-8127257d744d" providerId="ADAL" clId="{EBE19405-BF29-4CE6-9250-89ABA628CF02}" dt="2024-02-29T20:03:14.329" v="1632" actId="20577"/>
          <ac:spMkLst>
            <pc:docMk/>
            <pc:sldMk cId="3525543556" sldId="529"/>
            <ac:spMk id="34" creationId="{A00F0A0F-D627-B467-FC18-C48ADE0B7AE9}"/>
          </ac:spMkLst>
        </pc:spChg>
        <pc:spChg chg="add mod">
          <ac:chgData name="Ali, Syed Waqqas" userId="1b3a5f44-9498-4738-8c4e-8127257d744d" providerId="ADAL" clId="{EBE19405-BF29-4CE6-9250-89ABA628CF02}" dt="2024-02-29T20:03:07.637" v="1626" actId="20577"/>
          <ac:spMkLst>
            <pc:docMk/>
            <pc:sldMk cId="3525543556" sldId="529"/>
            <ac:spMk id="36" creationId="{F74F8125-930E-F14E-7E20-F3173C330CAC}"/>
          </ac:spMkLst>
        </pc:spChg>
        <pc:cxnChg chg="add mod">
          <ac:chgData name="Ali, Syed Waqqas" userId="1b3a5f44-9498-4738-8c4e-8127257d744d" providerId="ADAL" clId="{EBE19405-BF29-4CE6-9250-89ABA628CF02}" dt="2024-02-29T20:03:00.836" v="1625"/>
          <ac:cxnSpMkLst>
            <pc:docMk/>
            <pc:sldMk cId="3525543556" sldId="529"/>
            <ac:cxnSpMk id="12" creationId="{AA619257-A836-D892-8D25-F8C5FAA8D01D}"/>
          </ac:cxnSpMkLst>
        </pc:cxnChg>
        <pc:cxnChg chg="add mod">
          <ac:chgData name="Ali, Syed Waqqas" userId="1b3a5f44-9498-4738-8c4e-8127257d744d" providerId="ADAL" clId="{EBE19405-BF29-4CE6-9250-89ABA628CF02}" dt="2024-02-29T20:03:00.836" v="1625"/>
          <ac:cxnSpMkLst>
            <pc:docMk/>
            <pc:sldMk cId="3525543556" sldId="529"/>
            <ac:cxnSpMk id="13" creationId="{BDC2FB71-FB68-4223-0FB3-F7A36B88C623}"/>
          </ac:cxnSpMkLst>
        </pc:cxnChg>
        <pc:cxnChg chg="add mod">
          <ac:chgData name="Ali, Syed Waqqas" userId="1b3a5f44-9498-4738-8c4e-8127257d744d" providerId="ADAL" clId="{EBE19405-BF29-4CE6-9250-89ABA628CF02}" dt="2024-02-29T20:03:00.836" v="1625"/>
          <ac:cxnSpMkLst>
            <pc:docMk/>
            <pc:sldMk cId="3525543556" sldId="529"/>
            <ac:cxnSpMk id="16" creationId="{636BC4B9-240A-55AD-3F9D-8D9E47ED8EEC}"/>
          </ac:cxnSpMkLst>
        </pc:cxnChg>
        <pc:cxnChg chg="add mod">
          <ac:chgData name="Ali, Syed Waqqas" userId="1b3a5f44-9498-4738-8c4e-8127257d744d" providerId="ADAL" clId="{EBE19405-BF29-4CE6-9250-89ABA628CF02}" dt="2024-02-29T20:03:00.836" v="1625"/>
          <ac:cxnSpMkLst>
            <pc:docMk/>
            <pc:sldMk cId="3525543556" sldId="529"/>
            <ac:cxnSpMk id="17" creationId="{DD9B8C62-7E42-5728-9160-24966403D3E8}"/>
          </ac:cxnSpMkLst>
        </pc:cxnChg>
        <pc:cxnChg chg="add mod">
          <ac:chgData name="Ali, Syed Waqqas" userId="1b3a5f44-9498-4738-8c4e-8127257d744d" providerId="ADAL" clId="{EBE19405-BF29-4CE6-9250-89ABA628CF02}" dt="2024-02-29T20:03:00.836" v="1625"/>
          <ac:cxnSpMkLst>
            <pc:docMk/>
            <pc:sldMk cId="3525543556" sldId="529"/>
            <ac:cxnSpMk id="18" creationId="{0B18C98F-3EEA-17C6-1E18-F1C102524CC5}"/>
          </ac:cxnSpMkLst>
        </pc:cxnChg>
        <pc:cxnChg chg="add mod">
          <ac:chgData name="Ali, Syed Waqqas" userId="1b3a5f44-9498-4738-8c4e-8127257d744d" providerId="ADAL" clId="{EBE19405-BF29-4CE6-9250-89ABA628CF02}" dt="2024-02-29T20:03:00.836" v="1625"/>
          <ac:cxnSpMkLst>
            <pc:docMk/>
            <pc:sldMk cId="3525543556" sldId="529"/>
            <ac:cxnSpMk id="20" creationId="{42533445-81C4-056B-5BEE-C4BF42C75713}"/>
          </ac:cxnSpMkLst>
        </pc:cxnChg>
        <pc:cxnChg chg="add mod">
          <ac:chgData name="Ali, Syed Waqqas" userId="1b3a5f44-9498-4738-8c4e-8127257d744d" providerId="ADAL" clId="{EBE19405-BF29-4CE6-9250-89ABA628CF02}" dt="2024-02-29T20:03:00.836" v="1625"/>
          <ac:cxnSpMkLst>
            <pc:docMk/>
            <pc:sldMk cId="3525543556" sldId="529"/>
            <ac:cxnSpMk id="21" creationId="{172663A4-C7BE-6C0A-D5F3-DF87FE1A2318}"/>
          </ac:cxnSpMkLst>
        </pc:cxnChg>
        <pc:cxnChg chg="add mod">
          <ac:chgData name="Ali, Syed Waqqas" userId="1b3a5f44-9498-4738-8c4e-8127257d744d" providerId="ADAL" clId="{EBE19405-BF29-4CE6-9250-89ABA628CF02}" dt="2024-02-29T20:03:00.836" v="1625"/>
          <ac:cxnSpMkLst>
            <pc:docMk/>
            <pc:sldMk cId="3525543556" sldId="529"/>
            <ac:cxnSpMk id="22" creationId="{FAAEAF5E-5F6A-72F9-CCCC-BB44FB55DD09}"/>
          </ac:cxnSpMkLst>
        </pc:cxnChg>
        <pc:cxnChg chg="add mod">
          <ac:chgData name="Ali, Syed Waqqas" userId="1b3a5f44-9498-4738-8c4e-8127257d744d" providerId="ADAL" clId="{EBE19405-BF29-4CE6-9250-89ABA628CF02}" dt="2024-02-29T20:03:00.836" v="1625"/>
          <ac:cxnSpMkLst>
            <pc:docMk/>
            <pc:sldMk cId="3525543556" sldId="529"/>
            <ac:cxnSpMk id="28" creationId="{773AA21E-450B-57F2-C8B8-1DD1F8D6CDAB}"/>
          </ac:cxnSpMkLst>
        </pc:cxnChg>
        <pc:cxnChg chg="add mod">
          <ac:chgData name="Ali, Syed Waqqas" userId="1b3a5f44-9498-4738-8c4e-8127257d744d" providerId="ADAL" clId="{EBE19405-BF29-4CE6-9250-89ABA628CF02}" dt="2024-02-29T20:03:00.836" v="1625"/>
          <ac:cxnSpMkLst>
            <pc:docMk/>
            <pc:sldMk cId="3525543556" sldId="529"/>
            <ac:cxnSpMk id="29" creationId="{444872C3-6764-B625-C795-3C05588B8F58}"/>
          </ac:cxnSpMkLst>
        </pc:cxnChg>
        <pc:cxnChg chg="add mod">
          <ac:chgData name="Ali, Syed Waqqas" userId="1b3a5f44-9498-4738-8c4e-8127257d744d" providerId="ADAL" clId="{EBE19405-BF29-4CE6-9250-89ABA628CF02}" dt="2024-02-29T20:03:00.836" v="1625"/>
          <ac:cxnSpMkLst>
            <pc:docMk/>
            <pc:sldMk cId="3525543556" sldId="529"/>
            <ac:cxnSpMk id="30" creationId="{189E12E7-5C75-A2A4-4E5F-10DF4D2AD72E}"/>
          </ac:cxnSpMkLst>
        </pc:cxnChg>
        <pc:cxnChg chg="add mod">
          <ac:chgData name="Ali, Syed Waqqas" userId="1b3a5f44-9498-4738-8c4e-8127257d744d" providerId="ADAL" clId="{EBE19405-BF29-4CE6-9250-89ABA628CF02}" dt="2024-02-29T20:03:00.836" v="1625"/>
          <ac:cxnSpMkLst>
            <pc:docMk/>
            <pc:sldMk cId="3525543556" sldId="529"/>
            <ac:cxnSpMk id="33" creationId="{3CC47218-A831-AF71-0324-35F4216A4CE8}"/>
          </ac:cxnSpMkLst>
        </pc:cxnChg>
        <pc:cxnChg chg="add mod">
          <ac:chgData name="Ali, Syed Waqqas" userId="1b3a5f44-9498-4738-8c4e-8127257d744d" providerId="ADAL" clId="{EBE19405-BF29-4CE6-9250-89ABA628CF02}" dt="2024-02-29T20:03:00.836" v="1625"/>
          <ac:cxnSpMkLst>
            <pc:docMk/>
            <pc:sldMk cId="3525543556" sldId="529"/>
            <ac:cxnSpMk id="35" creationId="{3ADEFA18-D435-8E95-A0BE-CD38EC075FC4}"/>
          </ac:cxnSpMkLst>
        </pc:cxnChg>
        <pc:cxnChg chg="add mod">
          <ac:chgData name="Ali, Syed Waqqas" userId="1b3a5f44-9498-4738-8c4e-8127257d744d" providerId="ADAL" clId="{EBE19405-BF29-4CE6-9250-89ABA628CF02}" dt="2024-02-29T20:03:00.836" v="1625"/>
          <ac:cxnSpMkLst>
            <pc:docMk/>
            <pc:sldMk cId="3525543556" sldId="529"/>
            <ac:cxnSpMk id="37" creationId="{E0C15FB8-AA74-81D8-878A-E06C019D43BD}"/>
          </ac:cxnSpMkLst>
        </pc:cxnChg>
      </pc:sldChg>
      <pc:sldChg chg="addSp modSp add mod">
        <pc:chgData name="Ali, Syed Waqqas" userId="1b3a5f44-9498-4738-8c4e-8127257d744d" providerId="ADAL" clId="{EBE19405-BF29-4CE6-9250-89ABA628CF02}" dt="2024-02-29T20:05:20.302" v="1676" actId="20577"/>
        <pc:sldMkLst>
          <pc:docMk/>
          <pc:sldMk cId="1619436879" sldId="530"/>
        </pc:sldMkLst>
        <pc:spChg chg="mod">
          <ac:chgData name="Ali, Syed Waqqas" userId="1b3a5f44-9498-4738-8c4e-8127257d744d" providerId="ADAL" clId="{EBE19405-BF29-4CE6-9250-89ABA628CF02}" dt="2024-02-29T20:05:20.302" v="1676" actId="20577"/>
          <ac:spMkLst>
            <pc:docMk/>
            <pc:sldMk cId="1619436879" sldId="530"/>
            <ac:spMk id="2" creationId="{A07A2E45-39D7-17B8-C0E9-6A0926EA8D44}"/>
          </ac:spMkLst>
        </pc:spChg>
        <pc:spChg chg="add mod">
          <ac:chgData name="Ali, Syed Waqqas" userId="1b3a5f44-9498-4738-8c4e-8127257d744d" providerId="ADAL" clId="{EBE19405-BF29-4CE6-9250-89ABA628CF02}" dt="2024-02-29T20:04:22.508" v="1647" actId="207"/>
          <ac:spMkLst>
            <pc:docMk/>
            <pc:sldMk cId="1619436879" sldId="530"/>
            <ac:spMk id="38" creationId="{DE626E8A-3394-FECC-4701-31092973C270}"/>
          </ac:spMkLst>
        </pc:spChg>
        <pc:spChg chg="add mod">
          <ac:chgData name="Ali, Syed Waqqas" userId="1b3a5f44-9498-4738-8c4e-8127257d744d" providerId="ADAL" clId="{EBE19405-BF29-4CE6-9250-89ABA628CF02}" dt="2024-02-29T20:04:30.199" v="1649" actId="1076"/>
          <ac:spMkLst>
            <pc:docMk/>
            <pc:sldMk cId="1619436879" sldId="530"/>
            <ac:spMk id="39" creationId="{B14CFA51-4A9A-1CBC-32C4-D8328F0DE062}"/>
          </ac:spMkLst>
        </pc:spChg>
        <pc:spChg chg="add mod">
          <ac:chgData name="Ali, Syed Waqqas" userId="1b3a5f44-9498-4738-8c4e-8127257d744d" providerId="ADAL" clId="{EBE19405-BF29-4CE6-9250-89ABA628CF02}" dt="2024-02-29T20:04:33.198" v="1651" actId="1076"/>
          <ac:spMkLst>
            <pc:docMk/>
            <pc:sldMk cId="1619436879" sldId="530"/>
            <ac:spMk id="40" creationId="{DFBF3589-E64E-D8A1-DFA4-8966661099C3}"/>
          </ac:spMkLst>
        </pc:spChg>
        <pc:spChg chg="add mod ord">
          <ac:chgData name="Ali, Syed Waqqas" userId="1b3a5f44-9498-4738-8c4e-8127257d744d" providerId="ADAL" clId="{EBE19405-BF29-4CE6-9250-89ABA628CF02}" dt="2024-02-29T20:05:13.071" v="1673" actId="166"/>
          <ac:spMkLst>
            <pc:docMk/>
            <pc:sldMk cId="1619436879" sldId="530"/>
            <ac:spMk id="41" creationId="{CABC7FCD-BD82-8BC9-DA6B-C4784C0A4E80}"/>
          </ac:spMkLst>
        </pc:spChg>
        <pc:spChg chg="add mod">
          <ac:chgData name="Ali, Syed Waqqas" userId="1b3a5f44-9498-4738-8c4e-8127257d744d" providerId="ADAL" clId="{EBE19405-BF29-4CE6-9250-89ABA628CF02}" dt="2024-02-29T20:05:09.125" v="1672" actId="692"/>
          <ac:spMkLst>
            <pc:docMk/>
            <pc:sldMk cId="1619436879" sldId="530"/>
            <ac:spMk id="42" creationId="{30B226CB-D204-601D-B201-1AF5F79AE535}"/>
          </ac:spMkLst>
        </pc:spChg>
      </pc:sldChg>
      <pc:sldChg chg="modSp add mod">
        <pc:chgData name="Ali, Syed Waqqas" userId="1b3a5f44-9498-4738-8c4e-8127257d744d" providerId="ADAL" clId="{EBE19405-BF29-4CE6-9250-89ABA628CF02}" dt="2024-02-29T20:05:41.016" v="1698" actId="20577"/>
        <pc:sldMkLst>
          <pc:docMk/>
          <pc:sldMk cId="340518479" sldId="531"/>
        </pc:sldMkLst>
        <pc:spChg chg="mod">
          <ac:chgData name="Ali, Syed Waqqas" userId="1b3a5f44-9498-4738-8c4e-8127257d744d" providerId="ADAL" clId="{EBE19405-BF29-4CE6-9250-89ABA628CF02}" dt="2024-02-29T20:05:23.495" v="1678" actId="20577"/>
          <ac:spMkLst>
            <pc:docMk/>
            <pc:sldMk cId="340518479" sldId="531"/>
            <ac:spMk id="2" creationId="{C799627D-29DE-999C-0E1D-BAFD34C31E07}"/>
          </ac:spMkLst>
        </pc:spChg>
        <pc:spChg chg="mod">
          <ac:chgData name="Ali, Syed Waqqas" userId="1b3a5f44-9498-4738-8c4e-8127257d744d" providerId="ADAL" clId="{EBE19405-BF29-4CE6-9250-89ABA628CF02}" dt="2024-02-29T20:05:31.764" v="1689" actId="20577"/>
          <ac:spMkLst>
            <pc:docMk/>
            <pc:sldMk cId="340518479" sldId="531"/>
            <ac:spMk id="3" creationId="{9C7562EB-4E07-D8F1-000B-DA3BB0DA3D2B}"/>
          </ac:spMkLst>
        </pc:spChg>
        <pc:spChg chg="mod">
          <ac:chgData name="Ali, Syed Waqqas" userId="1b3a5f44-9498-4738-8c4e-8127257d744d" providerId="ADAL" clId="{EBE19405-BF29-4CE6-9250-89ABA628CF02}" dt="2024-02-29T20:05:38.626" v="1694" actId="20577"/>
          <ac:spMkLst>
            <pc:docMk/>
            <pc:sldMk cId="340518479" sldId="531"/>
            <ac:spMk id="32" creationId="{618EAB87-E9FF-CFE8-6E54-BE59071A9818}"/>
          </ac:spMkLst>
        </pc:spChg>
        <pc:spChg chg="mod">
          <ac:chgData name="Ali, Syed Waqqas" userId="1b3a5f44-9498-4738-8c4e-8127257d744d" providerId="ADAL" clId="{EBE19405-BF29-4CE6-9250-89ABA628CF02}" dt="2024-02-29T20:05:41.016" v="1698" actId="20577"/>
          <ac:spMkLst>
            <pc:docMk/>
            <pc:sldMk cId="340518479" sldId="531"/>
            <ac:spMk id="34" creationId="{2B2F05BE-396C-21C7-B8E2-F9A1237430F8}"/>
          </ac:spMkLst>
        </pc:spChg>
        <pc:spChg chg="mod">
          <ac:chgData name="Ali, Syed Waqqas" userId="1b3a5f44-9498-4738-8c4e-8127257d744d" providerId="ADAL" clId="{EBE19405-BF29-4CE6-9250-89ABA628CF02}" dt="2024-02-29T20:05:35.934" v="1692" actId="20577"/>
          <ac:spMkLst>
            <pc:docMk/>
            <pc:sldMk cId="340518479" sldId="531"/>
            <ac:spMk id="36" creationId="{448B2926-8C43-2DD2-3DF3-5E3C5EABE505}"/>
          </ac:spMkLst>
        </pc:spChg>
      </pc:sldChg>
      <pc:sldChg chg="addSp modSp add mod">
        <pc:chgData name="Ali, Syed Waqqas" userId="1b3a5f44-9498-4738-8c4e-8127257d744d" providerId="ADAL" clId="{EBE19405-BF29-4CE6-9250-89ABA628CF02}" dt="2024-02-29T20:06:28.709" v="1762" actId="207"/>
        <pc:sldMkLst>
          <pc:docMk/>
          <pc:sldMk cId="833239548" sldId="532"/>
        </pc:sldMkLst>
        <pc:spChg chg="add mod">
          <ac:chgData name="Ali, Syed Waqqas" userId="1b3a5f44-9498-4738-8c4e-8127257d744d" providerId="ADAL" clId="{EBE19405-BF29-4CE6-9250-89ABA628CF02}" dt="2024-02-29T20:06:28.709" v="1762" actId="207"/>
          <ac:spMkLst>
            <pc:docMk/>
            <pc:sldMk cId="833239548" sldId="532"/>
            <ac:spMk id="38" creationId="{DB19632D-8477-BFEB-32D0-ED566F55AE29}"/>
          </ac:spMkLst>
        </pc:spChg>
      </pc:sldChg>
      <pc:sldChg chg="modSp add mod">
        <pc:chgData name="Ali, Syed Waqqas" userId="1b3a5f44-9498-4738-8c4e-8127257d744d" providerId="ADAL" clId="{EBE19405-BF29-4CE6-9250-89ABA628CF02}" dt="2024-02-29T20:06:52.186" v="1785" actId="20577"/>
        <pc:sldMkLst>
          <pc:docMk/>
          <pc:sldMk cId="3805561144" sldId="533"/>
        </pc:sldMkLst>
        <pc:spChg chg="mod">
          <ac:chgData name="Ali, Syed Waqqas" userId="1b3a5f44-9498-4738-8c4e-8127257d744d" providerId="ADAL" clId="{EBE19405-BF29-4CE6-9250-89ABA628CF02}" dt="2024-02-29T20:06:52.186" v="1785" actId="20577"/>
          <ac:spMkLst>
            <pc:docMk/>
            <pc:sldMk cId="3805561144" sldId="533"/>
            <ac:spMk id="2" creationId="{D7522803-4D2A-6BBD-2A74-9E45957359EC}"/>
          </ac:spMkLst>
        </pc:spChg>
      </pc:sldChg>
      <pc:sldChg chg="add">
        <pc:chgData name="Ali, Syed Waqqas" userId="1b3a5f44-9498-4738-8c4e-8127257d744d" providerId="ADAL" clId="{EBE19405-BF29-4CE6-9250-89ABA628CF02}" dt="2024-02-29T20:06:57.413" v="1786"/>
        <pc:sldMkLst>
          <pc:docMk/>
          <pc:sldMk cId="1560938223" sldId="534"/>
        </pc:sldMkLst>
      </pc:sldChg>
      <pc:sldChg chg="add del">
        <pc:chgData name="Ali, Syed Waqqas" userId="1b3a5f44-9498-4738-8c4e-8127257d744d" providerId="ADAL" clId="{EBE19405-BF29-4CE6-9250-89ABA628CF02}" dt="2024-02-29T20:12:27.216" v="1905"/>
        <pc:sldMkLst>
          <pc:docMk/>
          <pc:sldMk cId="2187365850" sldId="535"/>
        </pc:sldMkLst>
      </pc:sldChg>
      <pc:sldChg chg="modSp add mod">
        <pc:chgData name="Ali, Syed Waqqas" userId="1b3a5f44-9498-4738-8c4e-8127257d744d" providerId="ADAL" clId="{EBE19405-BF29-4CE6-9250-89ABA628CF02}" dt="2024-02-29T20:12:56.976" v="2046" actId="20577"/>
        <pc:sldMkLst>
          <pc:docMk/>
          <pc:sldMk cId="2491549367" sldId="535"/>
        </pc:sldMkLst>
        <pc:spChg chg="mod">
          <ac:chgData name="Ali, Syed Waqqas" userId="1b3a5f44-9498-4738-8c4e-8127257d744d" providerId="ADAL" clId="{EBE19405-BF29-4CE6-9250-89ABA628CF02}" dt="2024-02-29T20:12:39.004" v="1935" actId="403"/>
          <ac:spMkLst>
            <pc:docMk/>
            <pc:sldMk cId="2491549367" sldId="535"/>
            <ac:spMk id="2" creationId="{6B5FBA15-88EF-0BF5-1489-F83B6BD28422}"/>
          </ac:spMkLst>
        </pc:spChg>
        <pc:spChg chg="mod">
          <ac:chgData name="Ali, Syed Waqqas" userId="1b3a5f44-9498-4738-8c4e-8127257d744d" providerId="ADAL" clId="{EBE19405-BF29-4CE6-9250-89ABA628CF02}" dt="2024-02-29T20:12:56.976" v="2046" actId="20577"/>
          <ac:spMkLst>
            <pc:docMk/>
            <pc:sldMk cId="2491549367" sldId="535"/>
            <ac:spMk id="3" creationId="{5668E9C1-08A2-88F1-CDAB-C2D860ADCB19}"/>
          </ac:spMkLst>
        </pc:spChg>
      </pc:sldChg>
      <pc:sldChg chg="modSp add mod">
        <pc:chgData name="Ali, Syed Waqqas" userId="1b3a5f44-9498-4738-8c4e-8127257d744d" providerId="ADAL" clId="{EBE19405-BF29-4CE6-9250-89ABA628CF02}" dt="2024-02-29T20:14:03.475" v="2257" actId="20577"/>
        <pc:sldMkLst>
          <pc:docMk/>
          <pc:sldMk cId="1957526940" sldId="536"/>
        </pc:sldMkLst>
        <pc:spChg chg="mod">
          <ac:chgData name="Ali, Syed Waqqas" userId="1b3a5f44-9498-4738-8c4e-8127257d744d" providerId="ADAL" clId="{EBE19405-BF29-4CE6-9250-89ABA628CF02}" dt="2024-02-29T20:14:03.475" v="2257" actId="20577"/>
          <ac:spMkLst>
            <pc:docMk/>
            <pc:sldMk cId="1957526940" sldId="536"/>
            <ac:spMk id="2" creationId="{47E3A157-8F90-C4F6-5408-0090850FD1A7}"/>
          </ac:spMkLst>
        </pc:spChg>
        <pc:spChg chg="mod">
          <ac:chgData name="Ali, Syed Waqqas" userId="1b3a5f44-9498-4738-8c4e-8127257d744d" providerId="ADAL" clId="{EBE19405-BF29-4CE6-9250-89ABA628CF02}" dt="2024-02-29T20:13:48.898" v="2253" actId="27636"/>
          <ac:spMkLst>
            <pc:docMk/>
            <pc:sldMk cId="1957526940" sldId="536"/>
            <ac:spMk id="3" creationId="{C99770A7-606A-622A-65CA-E69D9139516F}"/>
          </ac:spMkLst>
        </pc:spChg>
      </pc:sldChg>
      <pc:sldChg chg="add del">
        <pc:chgData name="Ali, Syed Waqqas" userId="1b3a5f44-9498-4738-8c4e-8127257d744d" providerId="ADAL" clId="{EBE19405-BF29-4CE6-9250-89ABA628CF02}" dt="2024-02-29T20:12:27.216" v="1905"/>
        <pc:sldMkLst>
          <pc:docMk/>
          <pc:sldMk cId="2902991044" sldId="536"/>
        </pc:sldMkLst>
      </pc:sldChg>
      <pc:sldChg chg="modSp add mod">
        <pc:chgData name="Ali, Syed Waqqas" userId="1b3a5f44-9498-4738-8c4e-8127257d744d" providerId="ADAL" clId="{EBE19405-BF29-4CE6-9250-89ABA628CF02}" dt="2024-02-29T20:15:10.446" v="2629" actId="20577"/>
        <pc:sldMkLst>
          <pc:docMk/>
          <pc:sldMk cId="1054901500" sldId="537"/>
        </pc:sldMkLst>
        <pc:spChg chg="mod">
          <ac:chgData name="Ali, Syed Waqqas" userId="1b3a5f44-9498-4738-8c4e-8127257d744d" providerId="ADAL" clId="{EBE19405-BF29-4CE6-9250-89ABA628CF02}" dt="2024-02-29T20:14:34.939" v="2365" actId="20577"/>
          <ac:spMkLst>
            <pc:docMk/>
            <pc:sldMk cId="1054901500" sldId="537"/>
            <ac:spMk id="2" creationId="{012698D7-33B2-9945-65AF-D95C63810165}"/>
          </ac:spMkLst>
        </pc:spChg>
        <pc:spChg chg="mod">
          <ac:chgData name="Ali, Syed Waqqas" userId="1b3a5f44-9498-4738-8c4e-8127257d744d" providerId="ADAL" clId="{EBE19405-BF29-4CE6-9250-89ABA628CF02}" dt="2024-02-29T20:15:10.446" v="2629" actId="20577"/>
          <ac:spMkLst>
            <pc:docMk/>
            <pc:sldMk cId="1054901500" sldId="537"/>
            <ac:spMk id="3" creationId="{C185735E-5757-4485-A4E1-5488BF7EB16F}"/>
          </ac:spMkLst>
        </pc:spChg>
      </pc:sldChg>
      <pc:sldChg chg="add del">
        <pc:chgData name="Ali, Syed Waqqas" userId="1b3a5f44-9498-4738-8c4e-8127257d744d" providerId="ADAL" clId="{EBE19405-BF29-4CE6-9250-89ABA628CF02}" dt="2024-02-29T20:12:27.216" v="1905"/>
        <pc:sldMkLst>
          <pc:docMk/>
          <pc:sldMk cId="3453798100" sldId="537"/>
        </pc:sldMkLst>
      </pc:sldChg>
      <pc:sldChg chg="modSp add mod">
        <pc:chgData name="Ali, Syed Waqqas" userId="1b3a5f44-9498-4738-8c4e-8127257d744d" providerId="ADAL" clId="{EBE19405-BF29-4CE6-9250-89ABA628CF02}" dt="2024-02-29T20:16:15.199" v="2947" actId="20577"/>
        <pc:sldMkLst>
          <pc:docMk/>
          <pc:sldMk cId="492010792" sldId="538"/>
        </pc:sldMkLst>
        <pc:spChg chg="mod">
          <ac:chgData name="Ali, Syed Waqqas" userId="1b3a5f44-9498-4738-8c4e-8127257d744d" providerId="ADAL" clId="{EBE19405-BF29-4CE6-9250-89ABA628CF02}" dt="2024-02-29T20:15:30.603" v="2660" actId="20577"/>
          <ac:spMkLst>
            <pc:docMk/>
            <pc:sldMk cId="492010792" sldId="538"/>
            <ac:spMk id="2" creationId="{D473F978-5A83-65AE-EB6F-049C28B88553}"/>
          </ac:spMkLst>
        </pc:spChg>
        <pc:spChg chg="mod">
          <ac:chgData name="Ali, Syed Waqqas" userId="1b3a5f44-9498-4738-8c4e-8127257d744d" providerId="ADAL" clId="{EBE19405-BF29-4CE6-9250-89ABA628CF02}" dt="2024-02-29T20:16:15.199" v="2947" actId="20577"/>
          <ac:spMkLst>
            <pc:docMk/>
            <pc:sldMk cId="492010792" sldId="538"/>
            <ac:spMk id="3" creationId="{B60D1088-20EE-1895-574A-0B3798620FAC}"/>
          </ac:spMkLst>
        </pc:spChg>
      </pc:sldChg>
      <pc:sldChg chg="add del">
        <pc:chgData name="Ali, Syed Waqqas" userId="1b3a5f44-9498-4738-8c4e-8127257d744d" providerId="ADAL" clId="{EBE19405-BF29-4CE6-9250-89ABA628CF02}" dt="2024-02-29T20:12:27.216" v="1905"/>
        <pc:sldMkLst>
          <pc:docMk/>
          <pc:sldMk cId="639197995" sldId="538"/>
        </pc:sldMkLst>
      </pc:sldChg>
    </pc:docChg>
  </pc:docChgLst>
  <pc:docChgLst>
    <pc:chgData name="Ali, Syed Waqqas" userId="1b3a5f44-9498-4738-8c4e-8127257d744d" providerId="ADAL" clId="{9CAA0501-EB80-4C41-8847-7B9FD08F90DD}"/>
    <pc:docChg chg="undo custSel addSld delSld modSld sldOrd modMainMaster">
      <pc:chgData name="Ali, Syed Waqqas" userId="1b3a5f44-9498-4738-8c4e-8127257d744d" providerId="ADAL" clId="{9CAA0501-EB80-4C41-8847-7B9FD08F90DD}" dt="2024-04-01T03:24:22.846" v="21439" actId="20577"/>
      <pc:docMkLst>
        <pc:docMk/>
      </pc:docMkLst>
      <pc:sldChg chg="modSp mod setBg">
        <pc:chgData name="Ali, Syed Waqqas" userId="1b3a5f44-9498-4738-8c4e-8127257d744d" providerId="ADAL" clId="{9CAA0501-EB80-4C41-8847-7B9FD08F90DD}" dt="2024-03-31T15:38:49.018" v="42"/>
        <pc:sldMkLst>
          <pc:docMk/>
          <pc:sldMk cId="934841674" sldId="256"/>
        </pc:sldMkLst>
        <pc:spChg chg="mod">
          <ac:chgData name="Ali, Syed Waqqas" userId="1b3a5f44-9498-4738-8c4e-8127257d744d" providerId="ADAL" clId="{9CAA0501-EB80-4C41-8847-7B9FD08F90DD}" dt="2024-03-31T15:34:35.689" v="40" actId="20577"/>
          <ac:spMkLst>
            <pc:docMk/>
            <pc:sldMk cId="934841674" sldId="256"/>
            <ac:spMk id="3" creationId="{EDA51176-E25E-ED77-CF76-5626FE212321}"/>
          </ac:spMkLst>
        </pc:spChg>
      </pc:sldChg>
      <pc:sldChg chg="modSp mod">
        <pc:chgData name="Ali, Syed Waqqas" userId="1b3a5f44-9498-4738-8c4e-8127257d744d" providerId="ADAL" clId="{9CAA0501-EB80-4C41-8847-7B9FD08F90DD}" dt="2024-03-31T15:49:02.899" v="138" actId="403"/>
        <pc:sldMkLst>
          <pc:docMk/>
          <pc:sldMk cId="1030270756" sldId="260"/>
        </pc:sldMkLst>
        <pc:spChg chg="mod">
          <ac:chgData name="Ali, Syed Waqqas" userId="1b3a5f44-9498-4738-8c4e-8127257d744d" providerId="ADAL" clId="{9CAA0501-EB80-4C41-8847-7B9FD08F90DD}" dt="2024-03-31T15:49:02.899" v="138" actId="403"/>
          <ac:spMkLst>
            <pc:docMk/>
            <pc:sldMk cId="1030270756" sldId="260"/>
            <ac:spMk id="2" creationId="{7941C4D4-39FE-4935-5E75-41F4E4B94491}"/>
          </ac:spMkLst>
        </pc:spChg>
      </pc:sldChg>
      <pc:sldChg chg="modSp mod">
        <pc:chgData name="Ali, Syed Waqqas" userId="1b3a5f44-9498-4738-8c4e-8127257d744d" providerId="ADAL" clId="{9CAA0501-EB80-4C41-8847-7B9FD08F90DD}" dt="2024-03-31T15:49:05.375" v="140" actId="403"/>
        <pc:sldMkLst>
          <pc:docMk/>
          <pc:sldMk cId="3992384185" sldId="288"/>
        </pc:sldMkLst>
        <pc:spChg chg="mod">
          <ac:chgData name="Ali, Syed Waqqas" userId="1b3a5f44-9498-4738-8c4e-8127257d744d" providerId="ADAL" clId="{9CAA0501-EB80-4C41-8847-7B9FD08F90DD}" dt="2024-03-31T15:49:05.375" v="140" actId="403"/>
          <ac:spMkLst>
            <pc:docMk/>
            <pc:sldMk cId="3992384185" sldId="288"/>
            <ac:spMk id="2" creationId="{47BAB8DC-792C-43B5-3EBC-D7F7902B705A}"/>
          </ac:spMkLst>
        </pc:spChg>
      </pc:sldChg>
      <pc:sldChg chg="modSp mod">
        <pc:chgData name="Ali, Syed Waqqas" userId="1b3a5f44-9498-4738-8c4e-8127257d744d" providerId="ADAL" clId="{9CAA0501-EB80-4C41-8847-7B9FD08F90DD}" dt="2024-03-31T15:49:00.391" v="136" actId="403"/>
        <pc:sldMkLst>
          <pc:docMk/>
          <pc:sldMk cId="3386322477" sldId="332"/>
        </pc:sldMkLst>
        <pc:spChg chg="mod">
          <ac:chgData name="Ali, Syed Waqqas" userId="1b3a5f44-9498-4738-8c4e-8127257d744d" providerId="ADAL" clId="{9CAA0501-EB80-4C41-8847-7B9FD08F90DD}" dt="2024-03-31T15:49:00.391" v="136" actId="403"/>
          <ac:spMkLst>
            <pc:docMk/>
            <pc:sldMk cId="3386322477" sldId="332"/>
            <ac:spMk id="2" creationId="{0F38800C-8A7D-E150-1D69-4C942110B9A3}"/>
          </ac:spMkLst>
        </pc:spChg>
      </pc:sldChg>
      <pc:sldChg chg="modSp add mod">
        <pc:chgData name="Ali, Syed Waqqas" userId="1b3a5f44-9498-4738-8c4e-8127257d744d" providerId="ADAL" clId="{9CAA0501-EB80-4C41-8847-7B9FD08F90DD}" dt="2024-04-01T03:24:22.846" v="21439" actId="20577"/>
        <pc:sldMkLst>
          <pc:docMk/>
          <pc:sldMk cId="2357828672" sldId="333"/>
        </pc:sldMkLst>
        <pc:spChg chg="mod">
          <ac:chgData name="Ali, Syed Waqqas" userId="1b3a5f44-9498-4738-8c4e-8127257d744d" providerId="ADAL" clId="{9CAA0501-EB80-4C41-8847-7B9FD08F90DD}" dt="2024-03-31T15:48:57.549" v="134" actId="403"/>
          <ac:spMkLst>
            <pc:docMk/>
            <pc:sldMk cId="2357828672" sldId="333"/>
            <ac:spMk id="2" creationId="{0F38800C-8A7D-E150-1D69-4C942110B9A3}"/>
          </ac:spMkLst>
        </pc:spChg>
        <pc:spChg chg="mod">
          <ac:chgData name="Ali, Syed Waqqas" userId="1b3a5f44-9498-4738-8c4e-8127257d744d" providerId="ADAL" clId="{9CAA0501-EB80-4C41-8847-7B9FD08F90DD}" dt="2024-04-01T03:24:22.846" v="21439" actId="20577"/>
          <ac:spMkLst>
            <pc:docMk/>
            <pc:sldMk cId="2357828672" sldId="333"/>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2453317959" sldId="333"/>
        </pc:sldMkLst>
      </pc:sldChg>
      <pc:sldChg chg="del">
        <pc:chgData name="Ali, Syed Waqqas" userId="1b3a5f44-9498-4738-8c4e-8127257d744d" providerId="ADAL" clId="{9CAA0501-EB80-4C41-8847-7B9FD08F90DD}" dt="2024-03-31T15:15:37.459" v="35" actId="47"/>
        <pc:sldMkLst>
          <pc:docMk/>
          <pc:sldMk cId="548670256" sldId="334"/>
        </pc:sldMkLst>
      </pc:sldChg>
      <pc:sldChg chg="addSp modSp add mod">
        <pc:chgData name="Ali, Syed Waqqas" userId="1b3a5f44-9498-4738-8c4e-8127257d744d" providerId="ADAL" clId="{9CAA0501-EB80-4C41-8847-7B9FD08F90DD}" dt="2024-03-31T21:28:41.818" v="13046" actId="1076"/>
        <pc:sldMkLst>
          <pc:docMk/>
          <pc:sldMk cId="567168530" sldId="334"/>
        </pc:sldMkLst>
        <pc:spChg chg="mod">
          <ac:chgData name="Ali, Syed Waqqas" userId="1b3a5f44-9498-4738-8c4e-8127257d744d" providerId="ADAL" clId="{9CAA0501-EB80-4C41-8847-7B9FD08F90DD}" dt="2024-03-31T15:52:20.717" v="228" actId="20577"/>
          <ac:spMkLst>
            <pc:docMk/>
            <pc:sldMk cId="567168530" sldId="334"/>
            <ac:spMk id="2" creationId="{0F38800C-8A7D-E150-1D69-4C942110B9A3}"/>
          </ac:spMkLst>
        </pc:spChg>
        <pc:spChg chg="mod">
          <ac:chgData name="Ali, Syed Waqqas" userId="1b3a5f44-9498-4738-8c4e-8127257d744d" providerId="ADAL" clId="{9CAA0501-EB80-4C41-8847-7B9FD08F90DD}" dt="2024-03-31T16:07:25.914" v="372" actId="20577"/>
          <ac:spMkLst>
            <pc:docMk/>
            <pc:sldMk cId="567168530" sldId="334"/>
            <ac:spMk id="3" creationId="{B3B2A76D-3F08-9C2B-C3E3-4A25DA409F80}"/>
          </ac:spMkLst>
        </pc:spChg>
        <pc:spChg chg="add mod">
          <ac:chgData name="Ali, Syed Waqqas" userId="1b3a5f44-9498-4738-8c4e-8127257d744d" providerId="ADAL" clId="{9CAA0501-EB80-4C41-8847-7B9FD08F90DD}" dt="2024-03-31T21:28:35.254" v="13042" actId="1076"/>
          <ac:spMkLst>
            <pc:docMk/>
            <pc:sldMk cId="567168530" sldId="334"/>
            <ac:spMk id="11" creationId="{33D291EC-EE3B-7A1E-387A-7AC4238C5A69}"/>
          </ac:spMkLst>
        </pc:spChg>
        <pc:spChg chg="add mod">
          <ac:chgData name="Ali, Syed Waqqas" userId="1b3a5f44-9498-4738-8c4e-8127257d744d" providerId="ADAL" clId="{9CAA0501-EB80-4C41-8847-7B9FD08F90DD}" dt="2024-03-31T21:28:41.818" v="13046" actId="1076"/>
          <ac:spMkLst>
            <pc:docMk/>
            <pc:sldMk cId="567168530" sldId="334"/>
            <ac:spMk id="12" creationId="{A6044D09-587C-980D-D2D0-1EC505007682}"/>
          </ac:spMkLst>
        </pc:spChg>
        <pc:picChg chg="add mod">
          <ac:chgData name="Ali, Syed Waqqas" userId="1b3a5f44-9498-4738-8c4e-8127257d744d" providerId="ADAL" clId="{9CAA0501-EB80-4C41-8847-7B9FD08F90DD}" dt="2024-03-31T21:28:16.051" v="13038" actId="1076"/>
          <ac:picMkLst>
            <pc:docMk/>
            <pc:sldMk cId="567168530" sldId="334"/>
            <ac:picMk id="10" creationId="{8AA4E206-FFE9-05D7-33D9-5F08C7F7EBF2}"/>
          </ac:picMkLst>
        </pc:picChg>
      </pc:sldChg>
      <pc:sldChg chg="del">
        <pc:chgData name="Ali, Syed Waqqas" userId="1b3a5f44-9498-4738-8c4e-8127257d744d" providerId="ADAL" clId="{9CAA0501-EB80-4C41-8847-7B9FD08F90DD}" dt="2024-03-31T15:15:37.459" v="35" actId="47"/>
        <pc:sldMkLst>
          <pc:docMk/>
          <pc:sldMk cId="3071661540" sldId="335"/>
        </pc:sldMkLst>
      </pc:sldChg>
      <pc:sldChg chg="addSp delSp modSp add mod">
        <pc:chgData name="Ali, Syed Waqqas" userId="1b3a5f44-9498-4738-8c4e-8127257d744d" providerId="ADAL" clId="{9CAA0501-EB80-4C41-8847-7B9FD08F90DD}" dt="2024-03-31T21:29:09.693" v="13056" actId="14100"/>
        <pc:sldMkLst>
          <pc:docMk/>
          <pc:sldMk cId="3433840203" sldId="335"/>
        </pc:sldMkLst>
        <pc:spChg chg="mod">
          <ac:chgData name="Ali, Syed Waqqas" userId="1b3a5f44-9498-4738-8c4e-8127257d744d" providerId="ADAL" clId="{9CAA0501-EB80-4C41-8847-7B9FD08F90DD}" dt="2024-03-31T16:07:35.823" v="377" actId="20577"/>
          <ac:spMkLst>
            <pc:docMk/>
            <pc:sldMk cId="3433840203" sldId="335"/>
            <ac:spMk id="2" creationId="{0F38800C-8A7D-E150-1D69-4C942110B9A3}"/>
          </ac:spMkLst>
        </pc:spChg>
        <pc:spChg chg="mod">
          <ac:chgData name="Ali, Syed Waqqas" userId="1b3a5f44-9498-4738-8c4e-8127257d744d" providerId="ADAL" clId="{9CAA0501-EB80-4C41-8847-7B9FD08F90DD}" dt="2024-03-31T16:16:58.828" v="971" actId="20577"/>
          <ac:spMkLst>
            <pc:docMk/>
            <pc:sldMk cId="3433840203" sldId="335"/>
            <ac:spMk id="3" creationId="{B3B2A76D-3F08-9C2B-C3E3-4A25DA409F80}"/>
          </ac:spMkLst>
        </pc:spChg>
        <pc:spChg chg="add mod">
          <ac:chgData name="Ali, Syed Waqqas" userId="1b3a5f44-9498-4738-8c4e-8127257d744d" providerId="ADAL" clId="{9CAA0501-EB80-4C41-8847-7B9FD08F90DD}" dt="2024-03-31T21:29:04.500" v="13053" actId="1035"/>
          <ac:spMkLst>
            <pc:docMk/>
            <pc:sldMk cId="3433840203" sldId="335"/>
            <ac:spMk id="12" creationId="{752BB208-B6E9-3E34-B1C1-FD86095B749B}"/>
          </ac:spMkLst>
        </pc:spChg>
        <pc:spChg chg="add mod">
          <ac:chgData name="Ali, Syed Waqqas" userId="1b3a5f44-9498-4738-8c4e-8127257d744d" providerId="ADAL" clId="{9CAA0501-EB80-4C41-8847-7B9FD08F90DD}" dt="2024-03-31T21:29:09.693" v="13056" actId="14100"/>
          <ac:spMkLst>
            <pc:docMk/>
            <pc:sldMk cId="3433840203" sldId="335"/>
            <ac:spMk id="13" creationId="{1D8C3E93-ED2F-2E8E-2BE4-CE878AE68A23}"/>
          </ac:spMkLst>
        </pc:spChg>
        <pc:picChg chg="del">
          <ac:chgData name="Ali, Syed Waqqas" userId="1b3a5f44-9498-4738-8c4e-8127257d744d" providerId="ADAL" clId="{9CAA0501-EB80-4C41-8847-7B9FD08F90DD}" dt="2024-03-31T16:09:07.183" v="378" actId="478"/>
          <ac:picMkLst>
            <pc:docMk/>
            <pc:sldMk cId="3433840203" sldId="335"/>
            <ac:picMk id="10" creationId="{8AA4E206-FFE9-05D7-33D9-5F08C7F7EBF2}"/>
          </ac:picMkLst>
        </pc:picChg>
        <pc:picChg chg="add mod">
          <ac:chgData name="Ali, Syed Waqqas" userId="1b3a5f44-9498-4738-8c4e-8127257d744d" providerId="ADAL" clId="{9CAA0501-EB80-4C41-8847-7B9FD08F90DD}" dt="2024-03-31T16:11:47.658" v="382" actId="1076"/>
          <ac:picMkLst>
            <pc:docMk/>
            <pc:sldMk cId="3433840203" sldId="335"/>
            <ac:picMk id="11" creationId="{911E9951-9111-D323-0B5D-B594D51F50C3}"/>
          </ac:picMkLst>
        </pc:picChg>
      </pc:sldChg>
      <pc:sldChg chg="del">
        <pc:chgData name="Ali, Syed Waqqas" userId="1b3a5f44-9498-4738-8c4e-8127257d744d" providerId="ADAL" clId="{9CAA0501-EB80-4C41-8847-7B9FD08F90DD}" dt="2024-03-31T15:15:37.459" v="35" actId="47"/>
        <pc:sldMkLst>
          <pc:docMk/>
          <pc:sldMk cId="719973731" sldId="336"/>
        </pc:sldMkLst>
      </pc:sldChg>
      <pc:sldChg chg="addSp delSp modSp add mod">
        <pc:chgData name="Ali, Syed Waqqas" userId="1b3a5f44-9498-4738-8c4e-8127257d744d" providerId="ADAL" clId="{9CAA0501-EB80-4C41-8847-7B9FD08F90DD}" dt="2024-03-31T21:30:20.027" v="13206" actId="207"/>
        <pc:sldMkLst>
          <pc:docMk/>
          <pc:sldMk cId="3188626990" sldId="336"/>
        </pc:sldMkLst>
        <pc:spChg chg="mod">
          <ac:chgData name="Ali, Syed Waqqas" userId="1b3a5f44-9498-4738-8c4e-8127257d744d" providerId="ADAL" clId="{9CAA0501-EB80-4C41-8847-7B9FD08F90DD}" dt="2024-03-31T16:13:20.011" v="512" actId="20577"/>
          <ac:spMkLst>
            <pc:docMk/>
            <pc:sldMk cId="3188626990" sldId="336"/>
            <ac:spMk id="2" creationId="{0F38800C-8A7D-E150-1D69-4C942110B9A3}"/>
          </ac:spMkLst>
        </pc:spChg>
        <pc:spChg chg="mod">
          <ac:chgData name="Ali, Syed Waqqas" userId="1b3a5f44-9498-4738-8c4e-8127257d744d" providerId="ADAL" clId="{9CAA0501-EB80-4C41-8847-7B9FD08F90DD}" dt="2024-03-31T16:17:40.474" v="999" actId="20577"/>
          <ac:spMkLst>
            <pc:docMk/>
            <pc:sldMk cId="3188626990" sldId="336"/>
            <ac:spMk id="3" creationId="{B3B2A76D-3F08-9C2B-C3E3-4A25DA409F80}"/>
          </ac:spMkLst>
        </pc:spChg>
        <pc:spChg chg="add mod">
          <ac:chgData name="Ali, Syed Waqqas" userId="1b3a5f44-9498-4738-8c4e-8127257d744d" providerId="ADAL" clId="{9CAA0501-EB80-4C41-8847-7B9FD08F90DD}" dt="2024-03-31T16:14:30.641" v="786" actId="1076"/>
          <ac:spMkLst>
            <pc:docMk/>
            <pc:sldMk cId="3188626990" sldId="336"/>
            <ac:spMk id="12" creationId="{AA5BAD34-8408-6A93-873B-AA97CAD4C722}"/>
          </ac:spMkLst>
        </pc:spChg>
        <pc:spChg chg="add mod">
          <ac:chgData name="Ali, Syed Waqqas" userId="1b3a5f44-9498-4738-8c4e-8127257d744d" providerId="ADAL" clId="{9CAA0501-EB80-4C41-8847-7B9FD08F90DD}" dt="2024-03-31T16:14:30.641" v="786" actId="1076"/>
          <ac:spMkLst>
            <pc:docMk/>
            <pc:sldMk cId="3188626990" sldId="336"/>
            <ac:spMk id="13" creationId="{D5D4AAAD-7EE0-13F7-CAC9-3832BD8F229E}"/>
          </ac:spMkLst>
        </pc:spChg>
        <pc:spChg chg="add mod">
          <ac:chgData name="Ali, Syed Waqqas" userId="1b3a5f44-9498-4738-8c4e-8127257d744d" providerId="ADAL" clId="{9CAA0501-EB80-4C41-8847-7B9FD08F90DD}" dt="2024-03-31T16:15:40.240" v="867" actId="1076"/>
          <ac:spMkLst>
            <pc:docMk/>
            <pc:sldMk cId="3188626990" sldId="336"/>
            <ac:spMk id="15" creationId="{EF920A47-91BD-822F-1138-E3D834142B45}"/>
          </ac:spMkLst>
        </pc:spChg>
        <pc:spChg chg="add mod">
          <ac:chgData name="Ali, Syed Waqqas" userId="1b3a5f44-9498-4738-8c4e-8127257d744d" providerId="ADAL" clId="{9CAA0501-EB80-4C41-8847-7B9FD08F90DD}" dt="2024-03-31T16:15:34.799" v="866" actId="1076"/>
          <ac:spMkLst>
            <pc:docMk/>
            <pc:sldMk cId="3188626990" sldId="336"/>
            <ac:spMk id="16" creationId="{02B15CC4-6FCE-2B57-BC9D-0408B960A517}"/>
          </ac:spMkLst>
        </pc:spChg>
        <pc:spChg chg="add mod">
          <ac:chgData name="Ali, Syed Waqqas" userId="1b3a5f44-9498-4738-8c4e-8127257d744d" providerId="ADAL" clId="{9CAA0501-EB80-4C41-8847-7B9FD08F90DD}" dt="2024-03-31T21:30:20.027" v="13206" actId="207"/>
          <ac:spMkLst>
            <pc:docMk/>
            <pc:sldMk cId="3188626990" sldId="336"/>
            <ac:spMk id="17" creationId="{F0B24E41-E916-4460-137A-C7CE97EEFDD5}"/>
          </ac:spMkLst>
        </pc:spChg>
        <pc:picChg chg="add mod">
          <ac:chgData name="Ali, Syed Waqqas" userId="1b3a5f44-9498-4738-8c4e-8127257d744d" providerId="ADAL" clId="{9CAA0501-EB80-4C41-8847-7B9FD08F90DD}" dt="2024-03-31T16:14:30.641" v="786" actId="1076"/>
          <ac:picMkLst>
            <pc:docMk/>
            <pc:sldMk cId="3188626990" sldId="336"/>
            <ac:picMk id="10" creationId="{50307414-8809-E8C5-FD78-567DB2927F35}"/>
          </ac:picMkLst>
        </pc:picChg>
        <pc:picChg chg="del">
          <ac:chgData name="Ali, Syed Waqqas" userId="1b3a5f44-9498-4738-8c4e-8127257d744d" providerId="ADAL" clId="{9CAA0501-EB80-4C41-8847-7B9FD08F90DD}" dt="2024-03-31T16:12:38.377" v="491" actId="478"/>
          <ac:picMkLst>
            <pc:docMk/>
            <pc:sldMk cId="3188626990" sldId="336"/>
            <ac:picMk id="11" creationId="{911E9951-9111-D323-0B5D-B594D51F50C3}"/>
          </ac:picMkLst>
        </pc:picChg>
        <pc:picChg chg="add mod">
          <ac:chgData name="Ali, Syed Waqqas" userId="1b3a5f44-9498-4738-8c4e-8127257d744d" providerId="ADAL" clId="{9CAA0501-EB80-4C41-8847-7B9FD08F90DD}" dt="2024-03-31T16:14:40.820" v="795" actId="1037"/>
          <ac:picMkLst>
            <pc:docMk/>
            <pc:sldMk cId="3188626990" sldId="336"/>
            <ac:picMk id="14" creationId="{A6C21346-1711-8F6E-520B-93A0A1909412}"/>
          </ac:picMkLst>
        </pc:picChg>
      </pc:sldChg>
      <pc:sldChg chg="modSp add mod">
        <pc:chgData name="Ali, Syed Waqqas" userId="1b3a5f44-9498-4738-8c4e-8127257d744d" providerId="ADAL" clId="{9CAA0501-EB80-4C41-8847-7B9FD08F90DD}" dt="2024-04-01T00:34:55.505" v="20203" actId="20577"/>
        <pc:sldMkLst>
          <pc:docMk/>
          <pc:sldMk cId="569244083" sldId="337"/>
        </pc:sldMkLst>
        <pc:spChg chg="mod">
          <ac:chgData name="Ali, Syed Waqqas" userId="1b3a5f44-9498-4738-8c4e-8127257d744d" providerId="ADAL" clId="{9CAA0501-EB80-4C41-8847-7B9FD08F90DD}" dt="2024-03-31T23:50:12.125" v="18287" actId="20577"/>
          <ac:spMkLst>
            <pc:docMk/>
            <pc:sldMk cId="569244083" sldId="337"/>
            <ac:spMk id="2" creationId="{B5D19C15-72DF-16C9-E8B1-668BC2A4A015}"/>
          </ac:spMkLst>
        </pc:spChg>
        <pc:spChg chg="mod">
          <ac:chgData name="Ali, Syed Waqqas" userId="1b3a5f44-9498-4738-8c4e-8127257d744d" providerId="ADAL" clId="{9CAA0501-EB80-4C41-8847-7B9FD08F90DD}" dt="2024-04-01T00:34:55.505" v="20203" actId="20577"/>
          <ac:spMkLst>
            <pc:docMk/>
            <pc:sldMk cId="569244083" sldId="337"/>
            <ac:spMk id="3" creationId="{9E2D5A4E-DA17-E69B-4A49-20131568FACA}"/>
          </ac:spMkLst>
        </pc:spChg>
      </pc:sldChg>
      <pc:sldChg chg="del">
        <pc:chgData name="Ali, Syed Waqqas" userId="1b3a5f44-9498-4738-8c4e-8127257d744d" providerId="ADAL" clId="{9CAA0501-EB80-4C41-8847-7B9FD08F90DD}" dt="2024-03-31T15:15:37.459" v="35" actId="47"/>
        <pc:sldMkLst>
          <pc:docMk/>
          <pc:sldMk cId="1520074425" sldId="337"/>
        </pc:sldMkLst>
      </pc:sldChg>
      <pc:sldChg chg="del">
        <pc:chgData name="Ali, Syed Waqqas" userId="1b3a5f44-9498-4738-8c4e-8127257d744d" providerId="ADAL" clId="{9CAA0501-EB80-4C41-8847-7B9FD08F90DD}" dt="2024-03-31T15:15:37.459" v="35" actId="47"/>
        <pc:sldMkLst>
          <pc:docMk/>
          <pc:sldMk cId="2329473739" sldId="338"/>
        </pc:sldMkLst>
      </pc:sldChg>
      <pc:sldChg chg="modSp add mod">
        <pc:chgData name="Ali, Syed Waqqas" userId="1b3a5f44-9498-4738-8c4e-8127257d744d" providerId="ADAL" clId="{9CAA0501-EB80-4C41-8847-7B9FD08F90DD}" dt="2024-03-31T23:50:15.821" v="18292" actId="20577"/>
        <pc:sldMkLst>
          <pc:docMk/>
          <pc:sldMk cId="3007783336" sldId="338"/>
        </pc:sldMkLst>
        <pc:spChg chg="mod">
          <ac:chgData name="Ali, Syed Waqqas" userId="1b3a5f44-9498-4738-8c4e-8127257d744d" providerId="ADAL" clId="{9CAA0501-EB80-4C41-8847-7B9FD08F90DD}" dt="2024-03-31T23:50:15.821" v="18292" actId="20577"/>
          <ac:spMkLst>
            <pc:docMk/>
            <pc:sldMk cId="3007783336" sldId="338"/>
            <ac:spMk id="2" creationId="{0F38800C-8A7D-E150-1D69-4C942110B9A3}"/>
          </ac:spMkLst>
        </pc:spChg>
        <pc:spChg chg="mod">
          <ac:chgData name="Ali, Syed Waqqas" userId="1b3a5f44-9498-4738-8c4e-8127257d744d" providerId="ADAL" clId="{9CAA0501-EB80-4C41-8847-7B9FD08F90DD}" dt="2024-03-31T16:52:59.192" v="3292" actId="20577"/>
          <ac:spMkLst>
            <pc:docMk/>
            <pc:sldMk cId="3007783336" sldId="338"/>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1563532879" sldId="339"/>
        </pc:sldMkLst>
      </pc:sldChg>
      <pc:sldChg chg="addSp delSp modSp add mod">
        <pc:chgData name="Ali, Syed Waqqas" userId="1b3a5f44-9498-4738-8c4e-8127257d744d" providerId="ADAL" clId="{9CAA0501-EB80-4C41-8847-7B9FD08F90DD}" dt="2024-03-31T23:50:23.818" v="18301" actId="20577"/>
        <pc:sldMkLst>
          <pc:docMk/>
          <pc:sldMk cId="3442179555" sldId="339"/>
        </pc:sldMkLst>
        <pc:spChg chg="mod">
          <ac:chgData name="Ali, Syed Waqqas" userId="1b3a5f44-9498-4738-8c4e-8127257d744d" providerId="ADAL" clId="{9CAA0501-EB80-4C41-8847-7B9FD08F90DD}" dt="2024-03-31T23:50:23.818" v="18301" actId="20577"/>
          <ac:spMkLst>
            <pc:docMk/>
            <pc:sldMk cId="3442179555" sldId="339"/>
            <ac:spMk id="2" creationId="{0F38800C-8A7D-E150-1D69-4C942110B9A3}"/>
          </ac:spMkLst>
        </pc:spChg>
        <pc:spChg chg="mod">
          <ac:chgData name="Ali, Syed Waqqas" userId="1b3a5f44-9498-4738-8c4e-8127257d744d" providerId="ADAL" clId="{9CAA0501-EB80-4C41-8847-7B9FD08F90DD}" dt="2024-03-31T16:19:38.813" v="1127" actId="14100"/>
          <ac:spMkLst>
            <pc:docMk/>
            <pc:sldMk cId="3442179555" sldId="339"/>
            <ac:spMk id="3" creationId="{B3B2A76D-3F08-9C2B-C3E3-4A25DA409F80}"/>
          </ac:spMkLst>
        </pc:spChg>
        <pc:spChg chg="add mod">
          <ac:chgData name="Ali, Syed Waqqas" userId="1b3a5f44-9498-4738-8c4e-8127257d744d" providerId="ADAL" clId="{9CAA0501-EB80-4C41-8847-7B9FD08F90DD}" dt="2024-03-31T21:32:44.323" v="13480" actId="20577"/>
          <ac:spMkLst>
            <pc:docMk/>
            <pc:sldMk cId="3442179555" sldId="339"/>
            <ac:spMk id="9" creationId="{ADFD5043-FCD6-F621-0CE7-A4CC4E9AD438}"/>
          </ac:spMkLst>
        </pc:spChg>
        <pc:spChg chg="add del mod">
          <ac:chgData name="Ali, Syed Waqqas" userId="1b3a5f44-9498-4738-8c4e-8127257d744d" providerId="ADAL" clId="{9CAA0501-EB80-4C41-8847-7B9FD08F90DD}" dt="2024-03-31T16:21:44.461" v="1140" actId="478"/>
          <ac:spMkLst>
            <pc:docMk/>
            <pc:sldMk cId="3442179555" sldId="339"/>
            <ac:spMk id="10" creationId="{1B396B01-BB2F-1BAC-1392-C6EFC090F30B}"/>
          </ac:spMkLst>
        </pc:spChg>
        <pc:spChg chg="add mod">
          <ac:chgData name="Ali, Syed Waqqas" userId="1b3a5f44-9498-4738-8c4e-8127257d744d" providerId="ADAL" clId="{9CAA0501-EB80-4C41-8847-7B9FD08F90DD}" dt="2024-03-31T16:22:17.475" v="1152" actId="403"/>
          <ac:spMkLst>
            <pc:docMk/>
            <pc:sldMk cId="3442179555" sldId="339"/>
            <ac:spMk id="13" creationId="{DCA4D84B-5B8B-6071-0744-916A1654995F}"/>
          </ac:spMkLst>
        </pc:spChg>
        <pc:spChg chg="add mod">
          <ac:chgData name="Ali, Syed Waqqas" userId="1b3a5f44-9498-4738-8c4e-8127257d744d" providerId="ADAL" clId="{9CAA0501-EB80-4C41-8847-7B9FD08F90DD}" dt="2024-03-31T16:24:11.409" v="1244" actId="404"/>
          <ac:spMkLst>
            <pc:docMk/>
            <pc:sldMk cId="3442179555" sldId="339"/>
            <ac:spMk id="14" creationId="{C3C0EF16-9B54-B4B8-34DD-E646543BF6D5}"/>
          </ac:spMkLst>
        </pc:spChg>
        <pc:picChg chg="add mod">
          <ac:chgData name="Ali, Syed Waqqas" userId="1b3a5f44-9498-4738-8c4e-8127257d744d" providerId="ADAL" clId="{9CAA0501-EB80-4C41-8847-7B9FD08F90DD}" dt="2024-03-31T16:21:51.197" v="1143" actId="1076"/>
          <ac:picMkLst>
            <pc:docMk/>
            <pc:sldMk cId="3442179555" sldId="339"/>
            <ac:picMk id="12" creationId="{452AD283-DC8F-DFDD-D2D5-DCB8CF4550EC}"/>
          </ac:picMkLst>
        </pc:picChg>
      </pc:sldChg>
      <pc:sldChg chg="addSp modSp add mod">
        <pc:chgData name="Ali, Syed Waqqas" userId="1b3a5f44-9498-4738-8c4e-8127257d744d" providerId="ADAL" clId="{9CAA0501-EB80-4C41-8847-7B9FD08F90DD}" dt="2024-03-31T23:50:27.907" v="18310" actId="20577"/>
        <pc:sldMkLst>
          <pc:docMk/>
          <pc:sldMk cId="167781901" sldId="340"/>
        </pc:sldMkLst>
        <pc:spChg chg="mod">
          <ac:chgData name="Ali, Syed Waqqas" userId="1b3a5f44-9498-4738-8c4e-8127257d744d" providerId="ADAL" clId="{9CAA0501-EB80-4C41-8847-7B9FD08F90DD}" dt="2024-03-31T23:50:27.907" v="18310" actId="20577"/>
          <ac:spMkLst>
            <pc:docMk/>
            <pc:sldMk cId="167781901" sldId="340"/>
            <ac:spMk id="2" creationId="{0F38800C-8A7D-E150-1D69-4C942110B9A3}"/>
          </ac:spMkLst>
        </pc:spChg>
        <pc:spChg chg="mod">
          <ac:chgData name="Ali, Syed Waqqas" userId="1b3a5f44-9498-4738-8c4e-8127257d744d" providerId="ADAL" clId="{9CAA0501-EB80-4C41-8847-7B9FD08F90DD}" dt="2024-03-31T16:53:28.943" v="3293" actId="207"/>
          <ac:spMkLst>
            <pc:docMk/>
            <pc:sldMk cId="167781901" sldId="340"/>
            <ac:spMk id="9" creationId="{ADFD5043-FCD6-F621-0CE7-A4CC4E9AD438}"/>
          </ac:spMkLst>
        </pc:spChg>
        <pc:spChg chg="add mod">
          <ac:chgData name="Ali, Syed Waqqas" userId="1b3a5f44-9498-4738-8c4e-8127257d744d" providerId="ADAL" clId="{9CAA0501-EB80-4C41-8847-7B9FD08F90DD}" dt="2024-03-31T16:25:18.644" v="1301" actId="1076"/>
          <ac:spMkLst>
            <pc:docMk/>
            <pc:sldMk cId="167781901" sldId="340"/>
            <ac:spMk id="10" creationId="{58630C86-10AE-D257-6930-F321298BA9FB}"/>
          </ac:spMkLst>
        </pc:spChg>
        <pc:spChg chg="mod">
          <ac:chgData name="Ali, Syed Waqqas" userId="1b3a5f44-9498-4738-8c4e-8127257d744d" providerId="ADAL" clId="{9CAA0501-EB80-4C41-8847-7B9FD08F90DD}" dt="2024-03-31T16:22:52.680" v="1206" actId="1076"/>
          <ac:spMkLst>
            <pc:docMk/>
            <pc:sldMk cId="167781901" sldId="340"/>
            <ac:spMk id="13" creationId="{DCA4D84B-5B8B-6071-0744-916A1654995F}"/>
          </ac:spMkLst>
        </pc:spChg>
      </pc:sldChg>
      <pc:sldChg chg="del">
        <pc:chgData name="Ali, Syed Waqqas" userId="1b3a5f44-9498-4738-8c4e-8127257d744d" providerId="ADAL" clId="{9CAA0501-EB80-4C41-8847-7B9FD08F90DD}" dt="2024-03-31T15:15:37.459" v="35" actId="47"/>
        <pc:sldMkLst>
          <pc:docMk/>
          <pc:sldMk cId="1814320308" sldId="340"/>
        </pc:sldMkLst>
      </pc:sldChg>
      <pc:sldChg chg="del">
        <pc:chgData name="Ali, Syed Waqqas" userId="1b3a5f44-9498-4738-8c4e-8127257d744d" providerId="ADAL" clId="{9CAA0501-EB80-4C41-8847-7B9FD08F90DD}" dt="2024-03-31T15:15:37.459" v="35" actId="47"/>
        <pc:sldMkLst>
          <pc:docMk/>
          <pc:sldMk cId="1551056120" sldId="341"/>
        </pc:sldMkLst>
      </pc:sldChg>
      <pc:sldChg chg="modSp add mod">
        <pc:chgData name="Ali, Syed Waqqas" userId="1b3a5f44-9498-4738-8c4e-8127257d744d" providerId="ADAL" clId="{9CAA0501-EB80-4C41-8847-7B9FD08F90DD}" dt="2024-03-31T23:50:33.451" v="18319" actId="20577"/>
        <pc:sldMkLst>
          <pc:docMk/>
          <pc:sldMk cId="4240391129" sldId="341"/>
        </pc:sldMkLst>
        <pc:spChg chg="mod">
          <ac:chgData name="Ali, Syed Waqqas" userId="1b3a5f44-9498-4738-8c4e-8127257d744d" providerId="ADAL" clId="{9CAA0501-EB80-4C41-8847-7B9FD08F90DD}" dt="2024-03-31T23:50:33.451" v="18319" actId="20577"/>
          <ac:spMkLst>
            <pc:docMk/>
            <pc:sldMk cId="4240391129" sldId="341"/>
            <ac:spMk id="2" creationId="{0F38800C-8A7D-E150-1D69-4C942110B9A3}"/>
          </ac:spMkLst>
        </pc:spChg>
        <pc:spChg chg="mod">
          <ac:chgData name="Ali, Syed Waqqas" userId="1b3a5f44-9498-4738-8c4e-8127257d744d" providerId="ADAL" clId="{9CAA0501-EB80-4C41-8847-7B9FD08F90DD}" dt="2024-03-31T16:26:50.682" v="1398" actId="403"/>
          <ac:spMkLst>
            <pc:docMk/>
            <pc:sldMk cId="4240391129" sldId="341"/>
            <ac:spMk id="9" creationId="{ADFD5043-FCD6-F621-0CE7-A4CC4E9AD438}"/>
          </ac:spMkLst>
        </pc:spChg>
        <pc:spChg chg="mod">
          <ac:chgData name="Ali, Syed Waqqas" userId="1b3a5f44-9498-4738-8c4e-8127257d744d" providerId="ADAL" clId="{9CAA0501-EB80-4C41-8847-7B9FD08F90DD}" dt="2024-03-31T16:26:55.661" v="1399" actId="1076"/>
          <ac:spMkLst>
            <pc:docMk/>
            <pc:sldMk cId="4240391129" sldId="341"/>
            <ac:spMk id="10" creationId="{58630C86-10AE-D257-6930-F321298BA9FB}"/>
          </ac:spMkLst>
        </pc:spChg>
        <pc:spChg chg="mod">
          <ac:chgData name="Ali, Syed Waqqas" userId="1b3a5f44-9498-4738-8c4e-8127257d744d" providerId="ADAL" clId="{9CAA0501-EB80-4C41-8847-7B9FD08F90DD}" dt="2024-03-31T16:25:35.090" v="1316" actId="1076"/>
          <ac:spMkLst>
            <pc:docMk/>
            <pc:sldMk cId="4240391129" sldId="341"/>
            <ac:spMk id="13" creationId="{DCA4D84B-5B8B-6071-0744-916A1654995F}"/>
          </ac:spMkLst>
        </pc:spChg>
      </pc:sldChg>
      <pc:sldChg chg="modSp add mod">
        <pc:chgData name="Ali, Syed Waqqas" userId="1b3a5f44-9498-4738-8c4e-8127257d744d" providerId="ADAL" clId="{9CAA0501-EB80-4C41-8847-7B9FD08F90DD}" dt="2024-03-31T23:50:45.480" v="18324" actId="20577"/>
        <pc:sldMkLst>
          <pc:docMk/>
          <pc:sldMk cId="1131346980" sldId="342"/>
        </pc:sldMkLst>
        <pc:spChg chg="mod">
          <ac:chgData name="Ali, Syed Waqqas" userId="1b3a5f44-9498-4738-8c4e-8127257d744d" providerId="ADAL" clId="{9CAA0501-EB80-4C41-8847-7B9FD08F90DD}" dt="2024-03-31T23:50:45.480" v="18324" actId="20577"/>
          <ac:spMkLst>
            <pc:docMk/>
            <pc:sldMk cId="1131346980" sldId="342"/>
            <ac:spMk id="2" creationId="{0F38800C-8A7D-E150-1D69-4C942110B9A3}"/>
          </ac:spMkLst>
        </pc:spChg>
        <pc:spChg chg="mod">
          <ac:chgData name="Ali, Syed Waqqas" userId="1b3a5f44-9498-4738-8c4e-8127257d744d" providerId="ADAL" clId="{9CAA0501-EB80-4C41-8847-7B9FD08F90DD}" dt="2024-03-31T16:28:15.822" v="1459" actId="20577"/>
          <ac:spMkLst>
            <pc:docMk/>
            <pc:sldMk cId="1131346980" sldId="342"/>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2665927185" sldId="342"/>
        </pc:sldMkLst>
      </pc:sldChg>
      <pc:sldChg chg="addSp modSp add mod">
        <pc:chgData name="Ali, Syed Waqqas" userId="1b3a5f44-9498-4738-8c4e-8127257d744d" providerId="ADAL" clId="{9CAA0501-EB80-4C41-8847-7B9FD08F90DD}" dt="2024-03-31T23:50:48.963" v="18330" actId="20577"/>
        <pc:sldMkLst>
          <pc:docMk/>
          <pc:sldMk cId="149952424" sldId="343"/>
        </pc:sldMkLst>
        <pc:spChg chg="mod">
          <ac:chgData name="Ali, Syed Waqqas" userId="1b3a5f44-9498-4738-8c4e-8127257d744d" providerId="ADAL" clId="{9CAA0501-EB80-4C41-8847-7B9FD08F90DD}" dt="2024-03-31T23:50:48.963" v="18330" actId="20577"/>
          <ac:spMkLst>
            <pc:docMk/>
            <pc:sldMk cId="149952424" sldId="343"/>
            <ac:spMk id="2" creationId="{0F38800C-8A7D-E150-1D69-4C942110B9A3}"/>
          </ac:spMkLst>
        </pc:spChg>
        <pc:spChg chg="mod">
          <ac:chgData name="Ali, Syed Waqqas" userId="1b3a5f44-9498-4738-8c4e-8127257d744d" providerId="ADAL" clId="{9CAA0501-EB80-4C41-8847-7B9FD08F90DD}" dt="2024-03-31T16:36:31.417" v="2212" actId="20577"/>
          <ac:spMkLst>
            <pc:docMk/>
            <pc:sldMk cId="149952424" sldId="343"/>
            <ac:spMk id="3" creationId="{B3B2A76D-3F08-9C2B-C3E3-4A25DA409F80}"/>
          </ac:spMkLst>
        </pc:spChg>
        <pc:picChg chg="add mod">
          <ac:chgData name="Ali, Syed Waqqas" userId="1b3a5f44-9498-4738-8c4e-8127257d744d" providerId="ADAL" clId="{9CAA0501-EB80-4C41-8847-7B9FD08F90DD}" dt="2024-03-31T16:29:23.621" v="1506" actId="1076"/>
          <ac:picMkLst>
            <pc:docMk/>
            <pc:sldMk cId="149952424" sldId="343"/>
            <ac:picMk id="10" creationId="{43E2ACA9-1BC6-F574-70FF-4E6E9BDD961E}"/>
          </ac:picMkLst>
        </pc:picChg>
        <pc:cxnChg chg="add mod">
          <ac:chgData name="Ali, Syed Waqqas" userId="1b3a5f44-9498-4738-8c4e-8127257d744d" providerId="ADAL" clId="{9CAA0501-EB80-4C41-8847-7B9FD08F90DD}" dt="2024-03-31T16:30:04.137" v="1530" actId="1076"/>
          <ac:cxnSpMkLst>
            <pc:docMk/>
            <pc:sldMk cId="149952424" sldId="343"/>
            <ac:cxnSpMk id="12" creationId="{371DD068-8A91-E41B-7F75-1A5EA2C21FC9}"/>
          </ac:cxnSpMkLst>
        </pc:cxnChg>
      </pc:sldChg>
      <pc:sldChg chg="del">
        <pc:chgData name="Ali, Syed Waqqas" userId="1b3a5f44-9498-4738-8c4e-8127257d744d" providerId="ADAL" clId="{9CAA0501-EB80-4C41-8847-7B9FD08F90DD}" dt="2024-03-31T15:15:37.459" v="35" actId="47"/>
        <pc:sldMkLst>
          <pc:docMk/>
          <pc:sldMk cId="1808717139" sldId="343"/>
        </pc:sldMkLst>
      </pc:sldChg>
      <pc:sldChg chg="del">
        <pc:chgData name="Ali, Syed Waqqas" userId="1b3a5f44-9498-4738-8c4e-8127257d744d" providerId="ADAL" clId="{9CAA0501-EB80-4C41-8847-7B9FD08F90DD}" dt="2024-03-31T15:15:37.459" v="35" actId="47"/>
        <pc:sldMkLst>
          <pc:docMk/>
          <pc:sldMk cId="1960062190" sldId="344"/>
        </pc:sldMkLst>
      </pc:sldChg>
      <pc:sldChg chg="addSp delSp modSp add mod">
        <pc:chgData name="Ali, Syed Waqqas" userId="1b3a5f44-9498-4738-8c4e-8127257d744d" providerId="ADAL" clId="{9CAA0501-EB80-4C41-8847-7B9FD08F90DD}" dt="2024-03-31T21:34:14.843" v="13524" actId="20577"/>
        <pc:sldMkLst>
          <pc:docMk/>
          <pc:sldMk cId="2564585246" sldId="344"/>
        </pc:sldMkLst>
        <pc:spChg chg="mod">
          <ac:chgData name="Ali, Syed Waqqas" userId="1b3a5f44-9498-4738-8c4e-8127257d744d" providerId="ADAL" clId="{9CAA0501-EB80-4C41-8847-7B9FD08F90DD}" dt="2024-03-31T16:32:35.331" v="1636" actId="20577"/>
          <ac:spMkLst>
            <pc:docMk/>
            <pc:sldMk cId="2564585246" sldId="344"/>
            <ac:spMk id="2" creationId="{7941C4D4-39FE-4935-5E75-41F4E4B94491}"/>
          </ac:spMkLst>
        </pc:spChg>
        <pc:spChg chg="del">
          <ac:chgData name="Ali, Syed Waqqas" userId="1b3a5f44-9498-4738-8c4e-8127257d744d" providerId="ADAL" clId="{9CAA0501-EB80-4C41-8847-7B9FD08F90DD}" dt="2024-03-31T16:32:23.249" v="1581" actId="22"/>
          <ac:spMkLst>
            <pc:docMk/>
            <pc:sldMk cId="2564585246" sldId="344"/>
            <ac:spMk id="3" creationId="{CD25B33D-4588-828C-A6BD-8326B33B6334}"/>
          </ac:spMkLst>
        </pc:spChg>
        <pc:spChg chg="mod">
          <ac:chgData name="Ali, Syed Waqqas" userId="1b3a5f44-9498-4738-8c4e-8127257d744d" providerId="ADAL" clId="{9CAA0501-EB80-4C41-8847-7B9FD08F90DD}" dt="2024-03-31T21:34:14.843" v="13524" actId="20577"/>
          <ac:spMkLst>
            <pc:docMk/>
            <pc:sldMk cId="2564585246" sldId="344"/>
            <ac:spMk id="4" creationId="{49959AFF-12A6-2BF9-0391-BF2E7E44A9BF}"/>
          </ac:spMkLst>
        </pc:spChg>
        <pc:picChg chg="add mod ord">
          <ac:chgData name="Ali, Syed Waqqas" userId="1b3a5f44-9498-4738-8c4e-8127257d744d" providerId="ADAL" clId="{9CAA0501-EB80-4C41-8847-7B9FD08F90DD}" dt="2024-03-31T21:33:28.474" v="13482" actId="1076"/>
          <ac:picMkLst>
            <pc:docMk/>
            <pc:sldMk cId="2564585246" sldId="344"/>
            <ac:picMk id="11" creationId="{B5EBDEA5-8A8E-9484-5FBD-98BC476930B3}"/>
          </ac:picMkLst>
        </pc:picChg>
      </pc:sldChg>
      <pc:sldChg chg="modSp add mod">
        <pc:chgData name="Ali, Syed Waqqas" userId="1b3a5f44-9498-4738-8c4e-8127257d744d" providerId="ADAL" clId="{9CAA0501-EB80-4C41-8847-7B9FD08F90DD}" dt="2024-04-01T00:36:39.122" v="20248" actId="20577"/>
        <pc:sldMkLst>
          <pc:docMk/>
          <pc:sldMk cId="1520169815" sldId="345"/>
        </pc:sldMkLst>
        <pc:spChg chg="mod">
          <ac:chgData name="Ali, Syed Waqqas" userId="1b3a5f44-9498-4738-8c4e-8127257d744d" providerId="ADAL" clId="{9CAA0501-EB80-4C41-8847-7B9FD08F90DD}" dt="2024-03-31T23:51:00.422" v="18344" actId="20577"/>
          <ac:spMkLst>
            <pc:docMk/>
            <pc:sldMk cId="1520169815" sldId="345"/>
            <ac:spMk id="2" creationId="{0F38800C-8A7D-E150-1D69-4C942110B9A3}"/>
          </ac:spMkLst>
        </pc:spChg>
        <pc:spChg chg="mod">
          <ac:chgData name="Ali, Syed Waqqas" userId="1b3a5f44-9498-4738-8c4e-8127257d744d" providerId="ADAL" clId="{9CAA0501-EB80-4C41-8847-7B9FD08F90DD}" dt="2024-04-01T00:36:39.122" v="20248" actId="20577"/>
          <ac:spMkLst>
            <pc:docMk/>
            <pc:sldMk cId="1520169815" sldId="345"/>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3095740602" sldId="345"/>
        </pc:sldMkLst>
      </pc:sldChg>
      <pc:sldChg chg="del">
        <pc:chgData name="Ali, Syed Waqqas" userId="1b3a5f44-9498-4738-8c4e-8127257d744d" providerId="ADAL" clId="{9CAA0501-EB80-4C41-8847-7B9FD08F90DD}" dt="2024-03-31T15:15:37.459" v="35" actId="47"/>
        <pc:sldMkLst>
          <pc:docMk/>
          <pc:sldMk cId="312155958" sldId="346"/>
        </pc:sldMkLst>
      </pc:sldChg>
      <pc:sldChg chg="addSp modSp add mod">
        <pc:chgData name="Ali, Syed Waqqas" userId="1b3a5f44-9498-4738-8c4e-8127257d744d" providerId="ADAL" clId="{9CAA0501-EB80-4C41-8847-7B9FD08F90DD}" dt="2024-04-01T00:38:17.833" v="20312" actId="20577"/>
        <pc:sldMkLst>
          <pc:docMk/>
          <pc:sldMk cId="2229587016" sldId="346"/>
        </pc:sldMkLst>
        <pc:spChg chg="mod">
          <ac:chgData name="Ali, Syed Waqqas" userId="1b3a5f44-9498-4738-8c4e-8127257d744d" providerId="ADAL" clId="{9CAA0501-EB80-4C41-8847-7B9FD08F90DD}" dt="2024-03-31T23:51:05.410" v="18356" actId="20577"/>
          <ac:spMkLst>
            <pc:docMk/>
            <pc:sldMk cId="2229587016" sldId="346"/>
            <ac:spMk id="2" creationId="{0F38800C-8A7D-E150-1D69-4C942110B9A3}"/>
          </ac:spMkLst>
        </pc:spChg>
        <pc:spChg chg="mod">
          <ac:chgData name="Ali, Syed Waqqas" userId="1b3a5f44-9498-4738-8c4e-8127257d744d" providerId="ADAL" clId="{9CAA0501-EB80-4C41-8847-7B9FD08F90DD}" dt="2024-04-01T00:38:17.833" v="20312" actId="20577"/>
          <ac:spMkLst>
            <pc:docMk/>
            <pc:sldMk cId="2229587016" sldId="346"/>
            <ac:spMk id="3" creationId="{B3B2A76D-3F08-9C2B-C3E3-4A25DA409F80}"/>
          </ac:spMkLst>
        </pc:spChg>
        <pc:spChg chg="add mod">
          <ac:chgData name="Ali, Syed Waqqas" userId="1b3a5f44-9498-4738-8c4e-8127257d744d" providerId="ADAL" clId="{9CAA0501-EB80-4C41-8847-7B9FD08F90DD}" dt="2024-03-31T16:52:06.016" v="3121" actId="403"/>
          <ac:spMkLst>
            <pc:docMk/>
            <pc:sldMk cId="2229587016" sldId="346"/>
            <ac:spMk id="9" creationId="{6C38E0D5-BC0C-AF7E-25EE-6984B47F15CA}"/>
          </ac:spMkLst>
        </pc:spChg>
      </pc:sldChg>
      <pc:sldChg chg="add del">
        <pc:chgData name="Ali, Syed Waqqas" userId="1b3a5f44-9498-4738-8c4e-8127257d744d" providerId="ADAL" clId="{9CAA0501-EB80-4C41-8847-7B9FD08F90DD}" dt="2024-03-31T16:38:30.120" v="2432"/>
        <pc:sldMkLst>
          <pc:docMk/>
          <pc:sldMk cId="1410604738" sldId="347"/>
        </pc:sldMkLst>
      </pc:sldChg>
      <pc:sldChg chg="del">
        <pc:chgData name="Ali, Syed Waqqas" userId="1b3a5f44-9498-4738-8c4e-8127257d744d" providerId="ADAL" clId="{9CAA0501-EB80-4C41-8847-7B9FD08F90DD}" dt="2024-03-31T15:15:37.459" v="35" actId="47"/>
        <pc:sldMkLst>
          <pc:docMk/>
          <pc:sldMk cId="2194124816" sldId="347"/>
        </pc:sldMkLst>
      </pc:sldChg>
      <pc:sldChg chg="addSp modSp add mod">
        <pc:chgData name="Ali, Syed Waqqas" userId="1b3a5f44-9498-4738-8c4e-8127257d744d" providerId="ADAL" clId="{9CAA0501-EB80-4C41-8847-7B9FD08F90DD}" dt="2024-04-01T00:38:31.854" v="20320" actId="20577"/>
        <pc:sldMkLst>
          <pc:docMk/>
          <pc:sldMk cId="2233572136" sldId="347"/>
        </pc:sldMkLst>
        <pc:spChg chg="mod">
          <ac:chgData name="Ali, Syed Waqqas" userId="1b3a5f44-9498-4738-8c4e-8127257d744d" providerId="ADAL" clId="{9CAA0501-EB80-4C41-8847-7B9FD08F90DD}" dt="2024-03-31T16:46:11.670" v="2885" actId="20577"/>
          <ac:spMkLst>
            <pc:docMk/>
            <pc:sldMk cId="2233572136" sldId="347"/>
            <ac:spMk id="2" creationId="{0F38800C-8A7D-E150-1D69-4C942110B9A3}"/>
          </ac:spMkLst>
        </pc:spChg>
        <pc:spChg chg="mod">
          <ac:chgData name="Ali, Syed Waqqas" userId="1b3a5f44-9498-4738-8c4e-8127257d744d" providerId="ADAL" clId="{9CAA0501-EB80-4C41-8847-7B9FD08F90DD}" dt="2024-04-01T00:38:31.854" v="20320" actId="20577"/>
          <ac:spMkLst>
            <pc:docMk/>
            <pc:sldMk cId="2233572136" sldId="347"/>
            <ac:spMk id="3" creationId="{B3B2A76D-3F08-9C2B-C3E3-4A25DA409F80}"/>
          </ac:spMkLst>
        </pc:spChg>
        <pc:spChg chg="add mod">
          <ac:chgData name="Ali, Syed Waqqas" userId="1b3a5f44-9498-4738-8c4e-8127257d744d" providerId="ADAL" clId="{9CAA0501-EB80-4C41-8847-7B9FD08F90DD}" dt="2024-03-31T16:46:59.624" v="2924" actId="692"/>
          <ac:spMkLst>
            <pc:docMk/>
            <pc:sldMk cId="2233572136" sldId="347"/>
            <ac:spMk id="11" creationId="{442D6519-77B8-3AE9-8A9A-AC4AFAC5DE82}"/>
          </ac:spMkLst>
        </pc:spChg>
        <pc:spChg chg="add mod">
          <ac:chgData name="Ali, Syed Waqqas" userId="1b3a5f44-9498-4738-8c4e-8127257d744d" providerId="ADAL" clId="{9CAA0501-EB80-4C41-8847-7B9FD08F90DD}" dt="2024-03-31T17:59:03.837" v="5877"/>
          <ac:spMkLst>
            <pc:docMk/>
            <pc:sldMk cId="2233572136" sldId="347"/>
            <ac:spMk id="12" creationId="{32F4701A-96A4-B6B4-A307-2738386673CF}"/>
          </ac:spMkLst>
        </pc:spChg>
        <pc:picChg chg="add mod">
          <ac:chgData name="Ali, Syed Waqqas" userId="1b3a5f44-9498-4738-8c4e-8127257d744d" providerId="ADAL" clId="{9CAA0501-EB80-4C41-8847-7B9FD08F90DD}" dt="2024-03-31T16:46:05.472" v="2874" actId="1076"/>
          <ac:picMkLst>
            <pc:docMk/>
            <pc:sldMk cId="2233572136" sldId="347"/>
            <ac:picMk id="10" creationId="{0057B883-4C2A-49D2-84E0-E6C616F21EBE}"/>
          </ac:picMkLst>
        </pc:picChg>
      </pc:sldChg>
      <pc:sldChg chg="modSp add mod">
        <pc:chgData name="Ali, Syed Waqqas" userId="1b3a5f44-9498-4738-8c4e-8127257d744d" providerId="ADAL" clId="{9CAA0501-EB80-4C41-8847-7B9FD08F90DD}" dt="2024-03-31T16:51:22.226" v="3111" actId="20577"/>
        <pc:sldMkLst>
          <pc:docMk/>
          <pc:sldMk cId="3455293466" sldId="348"/>
        </pc:sldMkLst>
        <pc:spChg chg="mod">
          <ac:chgData name="Ali, Syed Waqqas" userId="1b3a5f44-9498-4738-8c4e-8127257d744d" providerId="ADAL" clId="{9CAA0501-EB80-4C41-8847-7B9FD08F90DD}" dt="2024-03-31T16:51:22.226" v="3111" actId="20577"/>
          <ac:spMkLst>
            <pc:docMk/>
            <pc:sldMk cId="3455293466" sldId="348"/>
            <ac:spMk id="2" creationId="{B5D19C15-72DF-16C9-E8B1-668BC2A4A015}"/>
          </ac:spMkLst>
        </pc:spChg>
        <pc:spChg chg="mod">
          <ac:chgData name="Ali, Syed Waqqas" userId="1b3a5f44-9498-4738-8c4e-8127257d744d" providerId="ADAL" clId="{9CAA0501-EB80-4C41-8847-7B9FD08F90DD}" dt="2024-03-31T16:51:13.065" v="3104" actId="20577"/>
          <ac:spMkLst>
            <pc:docMk/>
            <pc:sldMk cId="3455293466" sldId="348"/>
            <ac:spMk id="3" creationId="{9E2D5A4E-DA17-E69B-4A49-20131568FACA}"/>
          </ac:spMkLst>
        </pc:spChg>
      </pc:sldChg>
      <pc:sldChg chg="del">
        <pc:chgData name="Ali, Syed Waqqas" userId="1b3a5f44-9498-4738-8c4e-8127257d744d" providerId="ADAL" clId="{9CAA0501-EB80-4C41-8847-7B9FD08F90DD}" dt="2024-03-31T15:15:37.459" v="35" actId="47"/>
        <pc:sldMkLst>
          <pc:docMk/>
          <pc:sldMk cId="3459104348" sldId="348"/>
        </pc:sldMkLst>
      </pc:sldChg>
      <pc:sldChg chg="addSp delSp modSp add mod">
        <pc:chgData name="Ali, Syed Waqqas" userId="1b3a5f44-9498-4738-8c4e-8127257d744d" providerId="ADAL" clId="{9CAA0501-EB80-4C41-8847-7B9FD08F90DD}" dt="2024-03-31T17:01:50.636" v="3519" actId="692"/>
        <pc:sldMkLst>
          <pc:docMk/>
          <pc:sldMk cId="1323546084" sldId="349"/>
        </pc:sldMkLst>
        <pc:spChg chg="mod">
          <ac:chgData name="Ali, Syed Waqqas" userId="1b3a5f44-9498-4738-8c4e-8127257d744d" providerId="ADAL" clId="{9CAA0501-EB80-4C41-8847-7B9FD08F90DD}" dt="2024-03-31T16:56:10.135" v="3325" actId="20577"/>
          <ac:spMkLst>
            <pc:docMk/>
            <pc:sldMk cId="1323546084" sldId="349"/>
            <ac:spMk id="2" creationId="{0F38800C-8A7D-E150-1D69-4C942110B9A3}"/>
          </ac:spMkLst>
        </pc:spChg>
        <pc:spChg chg="del">
          <ac:chgData name="Ali, Syed Waqqas" userId="1b3a5f44-9498-4738-8c4e-8127257d744d" providerId="ADAL" clId="{9CAA0501-EB80-4C41-8847-7B9FD08F90DD}" dt="2024-03-31T16:56:43.438" v="3326" actId="478"/>
          <ac:spMkLst>
            <pc:docMk/>
            <pc:sldMk cId="1323546084" sldId="349"/>
            <ac:spMk id="3" creationId="{B3B2A76D-3F08-9C2B-C3E3-4A25DA409F80}"/>
          </ac:spMkLst>
        </pc:spChg>
        <pc:spChg chg="add mod">
          <ac:chgData name="Ali, Syed Waqqas" userId="1b3a5f44-9498-4738-8c4e-8127257d744d" providerId="ADAL" clId="{9CAA0501-EB80-4C41-8847-7B9FD08F90DD}" dt="2024-03-31T17:01:50.636" v="3519" actId="692"/>
          <ac:spMkLst>
            <pc:docMk/>
            <pc:sldMk cId="1323546084" sldId="349"/>
            <ac:spMk id="13" creationId="{1400522B-BB3E-D807-29B1-F0D9042099C1}"/>
          </ac:spMkLst>
        </pc:spChg>
        <pc:graphicFrameChg chg="add mod modGraphic">
          <ac:chgData name="Ali, Syed Waqqas" userId="1b3a5f44-9498-4738-8c4e-8127257d744d" providerId="ADAL" clId="{9CAA0501-EB80-4C41-8847-7B9FD08F90DD}" dt="2024-03-31T17:00:21.502" v="3472" actId="1076"/>
          <ac:graphicFrameMkLst>
            <pc:docMk/>
            <pc:sldMk cId="1323546084" sldId="349"/>
            <ac:graphicFrameMk id="9" creationId="{02292243-6760-660B-50DE-49B2D83A43D9}"/>
          </ac:graphicFrameMkLst>
        </pc:graphicFrameChg>
        <pc:graphicFrameChg chg="add mod modGraphic">
          <ac:chgData name="Ali, Syed Waqqas" userId="1b3a5f44-9498-4738-8c4e-8127257d744d" providerId="ADAL" clId="{9CAA0501-EB80-4C41-8847-7B9FD08F90DD}" dt="2024-03-31T17:00:36.033" v="3487" actId="1036"/>
          <ac:graphicFrameMkLst>
            <pc:docMk/>
            <pc:sldMk cId="1323546084" sldId="349"/>
            <ac:graphicFrameMk id="10" creationId="{A140BCDD-F960-8938-ED59-4953756A7EB3}"/>
          </ac:graphicFrameMkLst>
        </pc:graphicFrameChg>
        <pc:cxnChg chg="add mod">
          <ac:chgData name="Ali, Syed Waqqas" userId="1b3a5f44-9498-4738-8c4e-8127257d744d" providerId="ADAL" clId="{9CAA0501-EB80-4C41-8847-7B9FD08F90DD}" dt="2024-03-31T17:01:43.256" v="3517" actId="692"/>
          <ac:cxnSpMkLst>
            <pc:docMk/>
            <pc:sldMk cId="1323546084" sldId="349"/>
            <ac:cxnSpMk id="12" creationId="{176B04C9-3EB1-F323-185F-73914D035423}"/>
          </ac:cxnSpMkLst>
        </pc:cxnChg>
      </pc:sldChg>
      <pc:sldChg chg="del">
        <pc:chgData name="Ali, Syed Waqqas" userId="1b3a5f44-9498-4738-8c4e-8127257d744d" providerId="ADAL" clId="{9CAA0501-EB80-4C41-8847-7B9FD08F90DD}" dt="2024-03-31T15:15:37.459" v="35" actId="47"/>
        <pc:sldMkLst>
          <pc:docMk/>
          <pc:sldMk cId="2954097113" sldId="349"/>
        </pc:sldMkLst>
      </pc:sldChg>
      <pc:sldChg chg="del">
        <pc:chgData name="Ali, Syed Waqqas" userId="1b3a5f44-9498-4738-8c4e-8127257d744d" providerId="ADAL" clId="{9CAA0501-EB80-4C41-8847-7B9FD08F90DD}" dt="2024-03-31T15:15:37.459" v="35" actId="47"/>
        <pc:sldMkLst>
          <pc:docMk/>
          <pc:sldMk cId="94891085" sldId="350"/>
        </pc:sldMkLst>
      </pc:sldChg>
      <pc:sldChg chg="addSp delSp modSp add mod">
        <pc:chgData name="Ali, Syed Waqqas" userId="1b3a5f44-9498-4738-8c4e-8127257d744d" providerId="ADAL" clId="{9CAA0501-EB80-4C41-8847-7B9FD08F90DD}" dt="2024-03-31T17:10:41.658" v="3941" actId="692"/>
        <pc:sldMkLst>
          <pc:docMk/>
          <pc:sldMk cId="1610080136" sldId="350"/>
        </pc:sldMkLst>
        <pc:spChg chg="mod">
          <ac:chgData name="Ali, Syed Waqqas" userId="1b3a5f44-9498-4738-8c4e-8127257d744d" providerId="ADAL" clId="{9CAA0501-EB80-4C41-8847-7B9FD08F90DD}" dt="2024-03-31T17:09:23.095" v="3703" actId="120"/>
          <ac:spMkLst>
            <pc:docMk/>
            <pc:sldMk cId="1610080136" sldId="350"/>
            <ac:spMk id="2" creationId="{0F38800C-8A7D-E150-1D69-4C942110B9A3}"/>
          </ac:spMkLst>
        </pc:spChg>
        <pc:spChg chg="add mod">
          <ac:chgData name="Ali, Syed Waqqas" userId="1b3a5f44-9498-4738-8c4e-8127257d744d" providerId="ADAL" clId="{9CAA0501-EB80-4C41-8847-7B9FD08F90DD}" dt="2024-03-31T17:10:37.887" v="3940" actId="692"/>
          <ac:spMkLst>
            <pc:docMk/>
            <pc:sldMk cId="1610080136" sldId="350"/>
            <ac:spMk id="3" creationId="{EADAACD1-8532-F836-03DF-D6AF148A5E23}"/>
          </ac:spMkLst>
        </pc:spChg>
        <pc:spChg chg="del">
          <ac:chgData name="Ali, Syed Waqqas" userId="1b3a5f44-9498-4738-8c4e-8127257d744d" providerId="ADAL" clId="{9CAA0501-EB80-4C41-8847-7B9FD08F90DD}" dt="2024-03-31T17:02:13.248" v="3529" actId="478"/>
          <ac:spMkLst>
            <pc:docMk/>
            <pc:sldMk cId="1610080136" sldId="350"/>
            <ac:spMk id="13" creationId="{1400522B-BB3E-D807-29B1-F0D9042099C1}"/>
          </ac:spMkLst>
        </pc:spChg>
        <pc:spChg chg="add del">
          <ac:chgData name="Ali, Syed Waqqas" userId="1b3a5f44-9498-4738-8c4e-8127257d744d" providerId="ADAL" clId="{9CAA0501-EB80-4C41-8847-7B9FD08F90DD}" dt="2024-03-31T17:06:31.790" v="3631" actId="478"/>
          <ac:spMkLst>
            <pc:docMk/>
            <pc:sldMk cId="1610080136" sldId="350"/>
            <ac:spMk id="29" creationId="{E9B3827C-A29F-6D76-A1DC-0F4B00C981F1}"/>
          </ac:spMkLst>
        </pc:spChg>
        <pc:spChg chg="add mod">
          <ac:chgData name="Ali, Syed Waqqas" userId="1b3a5f44-9498-4738-8c4e-8127257d744d" providerId="ADAL" clId="{9CAA0501-EB80-4C41-8847-7B9FD08F90DD}" dt="2024-03-31T17:09:02.331" v="3701" actId="1076"/>
          <ac:spMkLst>
            <pc:docMk/>
            <pc:sldMk cId="1610080136" sldId="350"/>
            <ac:spMk id="40" creationId="{F37C90D7-DD8D-B231-F3B7-8342F5B6DD8D}"/>
          </ac:spMkLst>
        </pc:spChg>
        <pc:graphicFrameChg chg="mod modGraphic">
          <ac:chgData name="Ali, Syed Waqqas" userId="1b3a5f44-9498-4738-8c4e-8127257d744d" providerId="ADAL" clId="{9CAA0501-EB80-4C41-8847-7B9FD08F90DD}" dt="2024-03-31T17:10:19.339" v="3905"/>
          <ac:graphicFrameMkLst>
            <pc:docMk/>
            <pc:sldMk cId="1610080136" sldId="350"/>
            <ac:graphicFrameMk id="9" creationId="{02292243-6760-660B-50DE-49B2D83A43D9}"/>
          </ac:graphicFrameMkLst>
        </pc:graphicFrameChg>
        <pc:graphicFrameChg chg="mod modGraphic">
          <ac:chgData name="Ali, Syed Waqqas" userId="1b3a5f44-9498-4738-8c4e-8127257d744d" providerId="ADAL" clId="{9CAA0501-EB80-4C41-8847-7B9FD08F90DD}" dt="2024-03-31T17:10:25.621" v="3939"/>
          <ac:graphicFrameMkLst>
            <pc:docMk/>
            <pc:sldMk cId="1610080136" sldId="350"/>
            <ac:graphicFrameMk id="10" creationId="{A140BCDD-F960-8938-ED59-4953756A7EB3}"/>
          </ac:graphicFrameMkLst>
        </pc:graphicFrameChg>
        <pc:graphicFrameChg chg="add mod modGraphic">
          <ac:chgData name="Ali, Syed Waqqas" userId="1b3a5f44-9498-4738-8c4e-8127257d744d" providerId="ADAL" clId="{9CAA0501-EB80-4C41-8847-7B9FD08F90DD}" dt="2024-03-31T17:04:01.827" v="3588" actId="1076"/>
          <ac:graphicFrameMkLst>
            <pc:docMk/>
            <pc:sldMk cId="1610080136" sldId="350"/>
            <ac:graphicFrameMk id="11" creationId="{C251BA96-EE29-AEC8-BE58-A1B661117D1F}"/>
          </ac:graphicFrameMkLst>
        </pc:graphicFrameChg>
        <pc:graphicFrameChg chg="add mod modGraphic">
          <ac:chgData name="Ali, Syed Waqqas" userId="1b3a5f44-9498-4738-8c4e-8127257d744d" providerId="ADAL" clId="{9CAA0501-EB80-4C41-8847-7B9FD08F90DD}" dt="2024-03-31T17:03:53.739" v="3586" actId="1076"/>
          <ac:graphicFrameMkLst>
            <pc:docMk/>
            <pc:sldMk cId="1610080136" sldId="350"/>
            <ac:graphicFrameMk id="14" creationId="{4F28ADA0-2794-6209-E6F3-C8613C7A4D4A}"/>
          </ac:graphicFrameMkLst>
        </pc:graphicFrameChg>
        <pc:graphicFrameChg chg="add mod">
          <ac:chgData name="Ali, Syed Waqqas" userId="1b3a5f44-9498-4738-8c4e-8127257d744d" providerId="ADAL" clId="{9CAA0501-EB80-4C41-8847-7B9FD08F90DD}" dt="2024-03-31T17:04:30.274" v="3610" actId="465"/>
          <ac:graphicFrameMkLst>
            <pc:docMk/>
            <pc:sldMk cId="1610080136" sldId="350"/>
            <ac:graphicFrameMk id="15" creationId="{62B02FAB-7EFC-F401-4F6B-CDD77FC2650A}"/>
          </ac:graphicFrameMkLst>
        </pc:graphicFrameChg>
        <pc:graphicFrameChg chg="add mod modGraphic">
          <ac:chgData name="Ali, Syed Waqqas" userId="1b3a5f44-9498-4738-8c4e-8127257d744d" providerId="ADAL" clId="{9CAA0501-EB80-4C41-8847-7B9FD08F90DD}" dt="2024-03-31T17:04:30.274" v="3610" actId="465"/>
          <ac:graphicFrameMkLst>
            <pc:docMk/>
            <pc:sldMk cId="1610080136" sldId="350"/>
            <ac:graphicFrameMk id="16" creationId="{7C1AF66F-6121-10FF-73D9-3E81273CD824}"/>
          </ac:graphicFrameMkLst>
        </pc:graphicFrameChg>
        <pc:graphicFrameChg chg="add mod modGraphic">
          <ac:chgData name="Ali, Syed Waqqas" userId="1b3a5f44-9498-4738-8c4e-8127257d744d" providerId="ADAL" clId="{9CAA0501-EB80-4C41-8847-7B9FD08F90DD}" dt="2024-03-31T17:04:30.274" v="3610" actId="465"/>
          <ac:graphicFrameMkLst>
            <pc:docMk/>
            <pc:sldMk cId="1610080136" sldId="350"/>
            <ac:graphicFrameMk id="17" creationId="{90C90D12-1243-BE73-08B5-F00C29308BAB}"/>
          </ac:graphicFrameMkLst>
        </pc:graphicFrameChg>
        <pc:cxnChg chg="mod">
          <ac:chgData name="Ali, Syed Waqqas" userId="1b3a5f44-9498-4738-8c4e-8127257d744d" providerId="ADAL" clId="{9CAA0501-EB80-4C41-8847-7B9FD08F90DD}" dt="2024-03-31T17:10:41.658" v="3941" actId="692"/>
          <ac:cxnSpMkLst>
            <pc:docMk/>
            <pc:sldMk cId="1610080136" sldId="350"/>
            <ac:cxnSpMk id="12" creationId="{176B04C9-3EB1-F323-185F-73914D035423}"/>
          </ac:cxnSpMkLst>
        </pc:cxnChg>
        <pc:cxnChg chg="add mod">
          <ac:chgData name="Ali, Syed Waqqas" userId="1b3a5f44-9498-4738-8c4e-8127257d744d" providerId="ADAL" clId="{9CAA0501-EB80-4C41-8847-7B9FD08F90DD}" dt="2024-03-31T17:06:38.328" v="3633" actId="1035"/>
          <ac:cxnSpMkLst>
            <pc:docMk/>
            <pc:sldMk cId="1610080136" sldId="350"/>
            <ac:cxnSpMk id="18" creationId="{E56B6A11-62E4-C47A-5F22-36DF8593AA32}"/>
          </ac:cxnSpMkLst>
        </pc:cxnChg>
        <pc:cxnChg chg="add mod">
          <ac:chgData name="Ali, Syed Waqqas" userId="1b3a5f44-9498-4738-8c4e-8127257d744d" providerId="ADAL" clId="{9CAA0501-EB80-4C41-8847-7B9FD08F90DD}" dt="2024-03-31T17:04:51.556" v="3618" actId="1076"/>
          <ac:cxnSpMkLst>
            <pc:docMk/>
            <pc:sldMk cId="1610080136" sldId="350"/>
            <ac:cxnSpMk id="19" creationId="{3FBFABB7-92C1-416E-6C24-BEE767E0822E}"/>
          </ac:cxnSpMkLst>
        </pc:cxnChg>
        <pc:cxnChg chg="add mod">
          <ac:chgData name="Ali, Syed Waqqas" userId="1b3a5f44-9498-4738-8c4e-8127257d744d" providerId="ADAL" clId="{9CAA0501-EB80-4C41-8847-7B9FD08F90DD}" dt="2024-03-31T17:04:59.693" v="3620" actId="1076"/>
          <ac:cxnSpMkLst>
            <pc:docMk/>
            <pc:sldMk cId="1610080136" sldId="350"/>
            <ac:cxnSpMk id="20" creationId="{EABA0955-8BCD-06C0-AF11-8536099AA67C}"/>
          </ac:cxnSpMkLst>
        </pc:cxnChg>
        <pc:cxnChg chg="add mod">
          <ac:chgData name="Ali, Syed Waqqas" userId="1b3a5f44-9498-4738-8c4e-8127257d744d" providerId="ADAL" clId="{9CAA0501-EB80-4C41-8847-7B9FD08F90DD}" dt="2024-03-31T17:05:09.649" v="3622" actId="1076"/>
          <ac:cxnSpMkLst>
            <pc:docMk/>
            <pc:sldMk cId="1610080136" sldId="350"/>
            <ac:cxnSpMk id="21" creationId="{B42095D8-6ACD-A5C1-627B-235E6D8D8099}"/>
          </ac:cxnSpMkLst>
        </pc:cxnChg>
        <pc:cxnChg chg="add del mod">
          <ac:chgData name="Ali, Syed Waqqas" userId="1b3a5f44-9498-4738-8c4e-8127257d744d" providerId="ADAL" clId="{9CAA0501-EB80-4C41-8847-7B9FD08F90DD}" dt="2024-03-31T17:05:58.475" v="3629" actId="478"/>
          <ac:cxnSpMkLst>
            <pc:docMk/>
            <pc:sldMk cId="1610080136" sldId="350"/>
            <ac:cxnSpMk id="23" creationId="{A3626FC4-B791-8D7B-657F-7DDEBD43790F}"/>
          </ac:cxnSpMkLst>
        </pc:cxnChg>
        <pc:cxnChg chg="add mod">
          <ac:chgData name="Ali, Syed Waqqas" userId="1b3a5f44-9498-4738-8c4e-8127257d744d" providerId="ADAL" clId="{9CAA0501-EB80-4C41-8847-7B9FD08F90DD}" dt="2024-03-31T17:07:43.176" v="3662" actId="692"/>
          <ac:cxnSpMkLst>
            <pc:docMk/>
            <pc:sldMk cId="1610080136" sldId="350"/>
            <ac:cxnSpMk id="31" creationId="{19097BD4-A9B1-8F9F-3B7B-F9916EF20130}"/>
          </ac:cxnSpMkLst>
        </pc:cxnChg>
        <pc:cxnChg chg="add mod">
          <ac:chgData name="Ali, Syed Waqqas" userId="1b3a5f44-9498-4738-8c4e-8127257d744d" providerId="ADAL" clId="{9CAA0501-EB80-4C41-8847-7B9FD08F90DD}" dt="2024-03-31T17:07:40.381" v="3661" actId="1036"/>
          <ac:cxnSpMkLst>
            <pc:docMk/>
            <pc:sldMk cId="1610080136" sldId="350"/>
            <ac:cxnSpMk id="39" creationId="{51F7A1E6-9FA9-E1CD-5D55-34552E87F4E5}"/>
          </ac:cxnSpMkLst>
        </pc:cxnChg>
        <pc:cxnChg chg="add mod">
          <ac:chgData name="Ali, Syed Waqqas" userId="1b3a5f44-9498-4738-8c4e-8127257d744d" providerId="ADAL" clId="{9CAA0501-EB80-4C41-8847-7B9FD08F90DD}" dt="2024-03-31T17:08:32.383" v="3693" actId="692"/>
          <ac:cxnSpMkLst>
            <pc:docMk/>
            <pc:sldMk cId="1610080136" sldId="350"/>
            <ac:cxnSpMk id="42" creationId="{EC15680F-A02B-367F-A5C1-4B9FAAE639A2}"/>
          </ac:cxnSpMkLst>
        </pc:cxnChg>
        <pc:cxnChg chg="add mod">
          <ac:chgData name="Ali, Syed Waqqas" userId="1b3a5f44-9498-4738-8c4e-8127257d744d" providerId="ADAL" clId="{9CAA0501-EB80-4C41-8847-7B9FD08F90DD}" dt="2024-03-31T17:08:32.383" v="3693" actId="692"/>
          <ac:cxnSpMkLst>
            <pc:docMk/>
            <pc:sldMk cId="1610080136" sldId="350"/>
            <ac:cxnSpMk id="43" creationId="{D7AE847B-49A3-3BD1-E455-9EE88311B921}"/>
          </ac:cxnSpMkLst>
        </pc:cxnChg>
        <pc:cxnChg chg="add mod">
          <ac:chgData name="Ali, Syed Waqqas" userId="1b3a5f44-9498-4738-8c4e-8127257d744d" providerId="ADAL" clId="{9CAA0501-EB80-4C41-8847-7B9FD08F90DD}" dt="2024-03-31T17:08:32.383" v="3693" actId="692"/>
          <ac:cxnSpMkLst>
            <pc:docMk/>
            <pc:sldMk cId="1610080136" sldId="350"/>
            <ac:cxnSpMk id="44" creationId="{2673F5D6-804B-6E5E-DC90-B77A77B352D2}"/>
          </ac:cxnSpMkLst>
        </pc:cxnChg>
        <pc:cxnChg chg="add mod">
          <ac:chgData name="Ali, Syed Waqqas" userId="1b3a5f44-9498-4738-8c4e-8127257d744d" providerId="ADAL" clId="{9CAA0501-EB80-4C41-8847-7B9FD08F90DD}" dt="2024-03-31T17:08:42.707" v="3696" actId="692"/>
          <ac:cxnSpMkLst>
            <pc:docMk/>
            <pc:sldMk cId="1610080136" sldId="350"/>
            <ac:cxnSpMk id="46" creationId="{EE2926B5-5B74-E6E8-DB5B-F3C8789A71E8}"/>
          </ac:cxnSpMkLst>
        </pc:cxnChg>
        <pc:cxnChg chg="add mod">
          <ac:chgData name="Ali, Syed Waqqas" userId="1b3a5f44-9498-4738-8c4e-8127257d744d" providerId="ADAL" clId="{9CAA0501-EB80-4C41-8847-7B9FD08F90DD}" dt="2024-03-31T17:08:56.241" v="3700" actId="692"/>
          <ac:cxnSpMkLst>
            <pc:docMk/>
            <pc:sldMk cId="1610080136" sldId="350"/>
            <ac:cxnSpMk id="48" creationId="{5AAD946E-4488-DF5C-578D-BE3EE01607B5}"/>
          </ac:cxnSpMkLst>
        </pc:cxnChg>
      </pc:sldChg>
      <pc:sldChg chg="addSp delSp modSp add del mod">
        <pc:chgData name="Ali, Syed Waqqas" userId="1b3a5f44-9498-4738-8c4e-8127257d744d" providerId="ADAL" clId="{9CAA0501-EB80-4C41-8847-7B9FD08F90DD}" dt="2024-03-31T18:05:30.336" v="6208" actId="47"/>
        <pc:sldMkLst>
          <pc:docMk/>
          <pc:sldMk cId="129575050" sldId="351"/>
        </pc:sldMkLst>
        <pc:spChg chg="mod">
          <ac:chgData name="Ali, Syed Waqqas" userId="1b3a5f44-9498-4738-8c4e-8127257d744d" providerId="ADAL" clId="{9CAA0501-EB80-4C41-8847-7B9FD08F90DD}" dt="2024-03-31T17:11:33.712" v="3951" actId="20577"/>
          <ac:spMkLst>
            <pc:docMk/>
            <pc:sldMk cId="129575050" sldId="351"/>
            <ac:spMk id="2" creationId="{0F38800C-8A7D-E150-1D69-4C942110B9A3}"/>
          </ac:spMkLst>
        </pc:spChg>
        <pc:spChg chg="mod">
          <ac:chgData name="Ali, Syed Waqqas" userId="1b3a5f44-9498-4738-8c4e-8127257d744d" providerId="ADAL" clId="{9CAA0501-EB80-4C41-8847-7B9FD08F90DD}" dt="2024-03-31T18:05:23.141" v="6206" actId="20577"/>
          <ac:spMkLst>
            <pc:docMk/>
            <pc:sldMk cId="129575050" sldId="351"/>
            <ac:spMk id="3" creationId="{B3B2A76D-3F08-9C2B-C3E3-4A25DA409F80}"/>
          </ac:spMkLst>
        </pc:spChg>
        <pc:spChg chg="add mod">
          <ac:chgData name="Ali, Syed Waqqas" userId="1b3a5f44-9498-4738-8c4e-8127257d744d" providerId="ADAL" clId="{9CAA0501-EB80-4C41-8847-7B9FD08F90DD}" dt="2024-03-31T17:15:30.174" v="4297" actId="1076"/>
          <ac:spMkLst>
            <pc:docMk/>
            <pc:sldMk cId="129575050" sldId="351"/>
            <ac:spMk id="18" creationId="{CE6C3E4E-0353-95A7-60CA-4EBB63427101}"/>
          </ac:spMkLst>
        </pc:spChg>
        <pc:spChg chg="add mod">
          <ac:chgData name="Ali, Syed Waqqas" userId="1b3a5f44-9498-4738-8c4e-8127257d744d" providerId="ADAL" clId="{9CAA0501-EB80-4C41-8847-7B9FD08F90DD}" dt="2024-03-31T17:15:36.908" v="4304" actId="20577"/>
          <ac:spMkLst>
            <pc:docMk/>
            <pc:sldMk cId="129575050" sldId="351"/>
            <ac:spMk id="19" creationId="{77A1E2E7-0914-0133-95DA-0DCA310A7BD7}"/>
          </ac:spMkLst>
        </pc:spChg>
        <pc:spChg chg="add del mod">
          <ac:chgData name="Ali, Syed Waqqas" userId="1b3a5f44-9498-4738-8c4e-8127257d744d" providerId="ADAL" clId="{9CAA0501-EB80-4C41-8847-7B9FD08F90DD}" dt="2024-03-31T18:05:26.215" v="6207" actId="478"/>
          <ac:spMkLst>
            <pc:docMk/>
            <pc:sldMk cId="129575050" sldId="351"/>
            <ac:spMk id="20" creationId="{C8792525-0AC7-8A01-420A-2C3BB1C768E3}"/>
          </ac:spMkLst>
        </pc:spChg>
        <pc:graphicFrameChg chg="add mod modGraphic">
          <ac:chgData name="Ali, Syed Waqqas" userId="1b3a5f44-9498-4738-8c4e-8127257d744d" providerId="ADAL" clId="{9CAA0501-EB80-4C41-8847-7B9FD08F90DD}" dt="2024-03-31T17:14:12.338" v="4257" actId="403"/>
          <ac:graphicFrameMkLst>
            <pc:docMk/>
            <pc:sldMk cId="129575050" sldId="351"/>
            <ac:graphicFrameMk id="9" creationId="{F016BE8C-415F-B0CF-9956-78DA390DBF85}"/>
          </ac:graphicFrameMkLst>
        </pc:graphicFrameChg>
        <pc:cxnChg chg="add mod">
          <ac:chgData name="Ali, Syed Waqqas" userId="1b3a5f44-9498-4738-8c4e-8127257d744d" providerId="ADAL" clId="{9CAA0501-EB80-4C41-8847-7B9FD08F90DD}" dt="2024-03-31T17:14:25.866" v="4269" actId="692"/>
          <ac:cxnSpMkLst>
            <pc:docMk/>
            <pc:sldMk cId="129575050" sldId="351"/>
            <ac:cxnSpMk id="11" creationId="{360ACCC1-894B-193D-99C3-2F1485BCE753}"/>
          </ac:cxnSpMkLst>
        </pc:cxnChg>
        <pc:cxnChg chg="add mod">
          <ac:chgData name="Ali, Syed Waqqas" userId="1b3a5f44-9498-4738-8c4e-8127257d744d" providerId="ADAL" clId="{9CAA0501-EB80-4C41-8847-7B9FD08F90DD}" dt="2024-03-31T17:14:41.139" v="4275" actId="1076"/>
          <ac:cxnSpMkLst>
            <pc:docMk/>
            <pc:sldMk cId="129575050" sldId="351"/>
            <ac:cxnSpMk id="12" creationId="{A93A64CD-233E-6852-5B7C-C72A9204E182}"/>
          </ac:cxnSpMkLst>
        </pc:cxnChg>
        <pc:cxnChg chg="add mod">
          <ac:chgData name="Ali, Syed Waqqas" userId="1b3a5f44-9498-4738-8c4e-8127257d744d" providerId="ADAL" clId="{9CAA0501-EB80-4C41-8847-7B9FD08F90DD}" dt="2024-03-31T17:14:48.917" v="4278" actId="14100"/>
          <ac:cxnSpMkLst>
            <pc:docMk/>
            <pc:sldMk cId="129575050" sldId="351"/>
            <ac:cxnSpMk id="13" creationId="{272A1C78-A733-29E1-A9AE-83C446BEF7B0}"/>
          </ac:cxnSpMkLst>
        </pc:cxnChg>
        <pc:cxnChg chg="add mod">
          <ac:chgData name="Ali, Syed Waqqas" userId="1b3a5f44-9498-4738-8c4e-8127257d744d" providerId="ADAL" clId="{9CAA0501-EB80-4C41-8847-7B9FD08F90DD}" dt="2024-03-31T17:15:12.825" v="4282" actId="692"/>
          <ac:cxnSpMkLst>
            <pc:docMk/>
            <pc:sldMk cId="129575050" sldId="351"/>
            <ac:cxnSpMk id="15" creationId="{5C06C858-092D-E53A-F92B-67D423B35AB1}"/>
          </ac:cxnSpMkLst>
        </pc:cxnChg>
        <pc:cxnChg chg="add mod">
          <ac:chgData name="Ali, Syed Waqqas" userId="1b3a5f44-9498-4738-8c4e-8127257d744d" providerId="ADAL" clId="{9CAA0501-EB80-4C41-8847-7B9FD08F90DD}" dt="2024-03-31T17:15:12.825" v="4282" actId="692"/>
          <ac:cxnSpMkLst>
            <pc:docMk/>
            <pc:sldMk cId="129575050" sldId="351"/>
            <ac:cxnSpMk id="16" creationId="{228A00B0-CE7C-2BB3-5409-A98B30772E47}"/>
          </ac:cxnSpMkLst>
        </pc:cxnChg>
        <pc:cxnChg chg="add mod">
          <ac:chgData name="Ali, Syed Waqqas" userId="1b3a5f44-9498-4738-8c4e-8127257d744d" providerId="ADAL" clId="{9CAA0501-EB80-4C41-8847-7B9FD08F90DD}" dt="2024-03-31T17:15:12.825" v="4282" actId="692"/>
          <ac:cxnSpMkLst>
            <pc:docMk/>
            <pc:sldMk cId="129575050" sldId="351"/>
            <ac:cxnSpMk id="17" creationId="{8171BA46-E765-9E5E-C6FC-7815310E3053}"/>
          </ac:cxnSpMkLst>
        </pc:cxnChg>
      </pc:sldChg>
      <pc:sldChg chg="del">
        <pc:chgData name="Ali, Syed Waqqas" userId="1b3a5f44-9498-4738-8c4e-8127257d744d" providerId="ADAL" clId="{9CAA0501-EB80-4C41-8847-7B9FD08F90DD}" dt="2024-03-31T15:15:37.459" v="35" actId="47"/>
        <pc:sldMkLst>
          <pc:docMk/>
          <pc:sldMk cId="1309046604" sldId="351"/>
        </pc:sldMkLst>
      </pc:sldChg>
      <pc:sldChg chg="addSp delSp modSp add del mod">
        <pc:chgData name="Ali, Syed Waqqas" userId="1b3a5f44-9498-4738-8c4e-8127257d744d" providerId="ADAL" clId="{9CAA0501-EB80-4C41-8847-7B9FD08F90DD}" dt="2024-03-31T17:26:18.165" v="4691" actId="47"/>
        <pc:sldMkLst>
          <pc:docMk/>
          <pc:sldMk cId="2199273579" sldId="352"/>
        </pc:sldMkLst>
        <pc:spChg chg="mod">
          <ac:chgData name="Ali, Syed Waqqas" userId="1b3a5f44-9498-4738-8c4e-8127257d744d" providerId="ADAL" clId="{9CAA0501-EB80-4C41-8847-7B9FD08F90DD}" dt="2024-03-31T17:22:08.849" v="4595" actId="120"/>
          <ac:spMkLst>
            <pc:docMk/>
            <pc:sldMk cId="2199273579" sldId="352"/>
            <ac:spMk id="2" creationId="{0F38800C-8A7D-E150-1D69-4C942110B9A3}"/>
          </ac:spMkLst>
        </pc:spChg>
        <pc:spChg chg="mod">
          <ac:chgData name="Ali, Syed Waqqas" userId="1b3a5f44-9498-4738-8c4e-8127257d744d" providerId="ADAL" clId="{9CAA0501-EB80-4C41-8847-7B9FD08F90DD}" dt="2024-03-31T17:25:57.508" v="4688" actId="20577"/>
          <ac:spMkLst>
            <pc:docMk/>
            <pc:sldMk cId="2199273579" sldId="352"/>
            <ac:spMk id="3" creationId="{B3B2A76D-3F08-9C2B-C3E3-4A25DA409F80}"/>
          </ac:spMkLst>
        </pc:spChg>
        <pc:spChg chg="add mod">
          <ac:chgData name="Ali, Syed Waqqas" userId="1b3a5f44-9498-4738-8c4e-8127257d744d" providerId="ADAL" clId="{9CAA0501-EB80-4C41-8847-7B9FD08F90DD}" dt="2024-03-31T17:23:35.286" v="4644" actId="20577"/>
          <ac:spMkLst>
            <pc:docMk/>
            <pc:sldMk cId="2199273579" sldId="352"/>
            <ac:spMk id="16" creationId="{D5931215-CA47-E642-1DFC-F0B3B18B6ED5}"/>
          </ac:spMkLst>
        </pc:spChg>
        <pc:spChg chg="add mod">
          <ac:chgData name="Ali, Syed Waqqas" userId="1b3a5f44-9498-4738-8c4e-8127257d744d" providerId="ADAL" clId="{9CAA0501-EB80-4C41-8847-7B9FD08F90DD}" dt="2024-03-31T17:23:31.724" v="4640" actId="20577"/>
          <ac:spMkLst>
            <pc:docMk/>
            <pc:sldMk cId="2199273579" sldId="352"/>
            <ac:spMk id="17" creationId="{4E4AF308-07C9-ADDF-A1AF-28B291A81255}"/>
          </ac:spMkLst>
        </pc:spChg>
        <pc:spChg chg="add mod">
          <ac:chgData name="Ali, Syed Waqqas" userId="1b3a5f44-9498-4738-8c4e-8127257d744d" providerId="ADAL" clId="{9CAA0501-EB80-4C41-8847-7B9FD08F90DD}" dt="2024-03-31T17:23:29.306" v="4637" actId="20577"/>
          <ac:spMkLst>
            <pc:docMk/>
            <pc:sldMk cId="2199273579" sldId="352"/>
            <ac:spMk id="18" creationId="{86E46552-5EEA-1DB1-6CBE-D72DA9AC0FF3}"/>
          </ac:spMkLst>
        </pc:spChg>
        <pc:graphicFrameChg chg="add mod modGraphic">
          <ac:chgData name="Ali, Syed Waqqas" userId="1b3a5f44-9498-4738-8c4e-8127257d744d" providerId="ADAL" clId="{9CAA0501-EB80-4C41-8847-7B9FD08F90DD}" dt="2024-03-31T17:25:10.403" v="4670" actId="20577"/>
          <ac:graphicFrameMkLst>
            <pc:docMk/>
            <pc:sldMk cId="2199273579" sldId="352"/>
            <ac:graphicFrameMk id="9" creationId="{82A071CB-E512-71F6-7E04-D2F7302FC737}"/>
          </ac:graphicFrameMkLst>
        </pc:graphicFrameChg>
        <pc:graphicFrameChg chg="add mod modGraphic">
          <ac:chgData name="Ali, Syed Waqqas" userId="1b3a5f44-9498-4738-8c4e-8127257d744d" providerId="ADAL" clId="{9CAA0501-EB80-4C41-8847-7B9FD08F90DD}" dt="2024-03-31T17:25:12.527" v="4672" actId="20577"/>
          <ac:graphicFrameMkLst>
            <pc:docMk/>
            <pc:sldMk cId="2199273579" sldId="352"/>
            <ac:graphicFrameMk id="10" creationId="{5CA696C0-2991-3B19-50D7-AA99490CCD9D}"/>
          </ac:graphicFrameMkLst>
        </pc:graphicFrameChg>
        <pc:graphicFrameChg chg="add mod modGraphic">
          <ac:chgData name="Ali, Syed Waqqas" userId="1b3a5f44-9498-4738-8c4e-8127257d744d" providerId="ADAL" clId="{9CAA0501-EB80-4C41-8847-7B9FD08F90DD}" dt="2024-03-31T17:25:14.733" v="4674" actId="20577"/>
          <ac:graphicFrameMkLst>
            <pc:docMk/>
            <pc:sldMk cId="2199273579" sldId="352"/>
            <ac:graphicFrameMk id="11" creationId="{D9D33DB4-5FA7-E33A-4D3B-10E590EA45AB}"/>
          </ac:graphicFrameMkLst>
        </pc:graphicFrameChg>
        <pc:picChg chg="add del mod">
          <ac:chgData name="Ali, Syed Waqqas" userId="1b3a5f44-9498-4738-8c4e-8127257d744d" providerId="ADAL" clId="{9CAA0501-EB80-4C41-8847-7B9FD08F90DD}" dt="2024-03-31T17:24:54.366" v="4665" actId="478"/>
          <ac:picMkLst>
            <pc:docMk/>
            <pc:sldMk cId="2199273579" sldId="352"/>
            <ac:picMk id="19" creationId="{CA04183E-7736-7635-F2F4-EC82F7A828EA}"/>
          </ac:picMkLst>
        </pc:picChg>
        <pc:cxnChg chg="add mod">
          <ac:chgData name="Ali, Syed Waqqas" userId="1b3a5f44-9498-4738-8c4e-8127257d744d" providerId="ADAL" clId="{9CAA0501-EB80-4C41-8847-7B9FD08F90DD}" dt="2024-03-31T17:22:18.074" v="4598" actId="14100"/>
          <ac:cxnSpMkLst>
            <pc:docMk/>
            <pc:sldMk cId="2199273579" sldId="352"/>
            <ac:cxnSpMk id="12" creationId="{519810F3-3A14-45B6-39CF-CB9B91370C24}"/>
          </ac:cxnSpMkLst>
        </pc:cxnChg>
        <pc:cxnChg chg="add mod">
          <ac:chgData name="Ali, Syed Waqqas" userId="1b3a5f44-9498-4738-8c4e-8127257d744d" providerId="ADAL" clId="{9CAA0501-EB80-4C41-8847-7B9FD08F90DD}" dt="2024-03-31T17:22:21.649" v="4600" actId="1076"/>
          <ac:cxnSpMkLst>
            <pc:docMk/>
            <pc:sldMk cId="2199273579" sldId="352"/>
            <ac:cxnSpMk id="14" creationId="{75DC3949-DF53-E34E-0012-157EF0B27E88}"/>
          </ac:cxnSpMkLst>
        </pc:cxnChg>
        <pc:cxnChg chg="add mod">
          <ac:chgData name="Ali, Syed Waqqas" userId="1b3a5f44-9498-4738-8c4e-8127257d744d" providerId="ADAL" clId="{9CAA0501-EB80-4C41-8847-7B9FD08F90DD}" dt="2024-03-31T17:22:26.890" v="4602" actId="1076"/>
          <ac:cxnSpMkLst>
            <pc:docMk/>
            <pc:sldMk cId="2199273579" sldId="352"/>
            <ac:cxnSpMk id="15" creationId="{EFA17851-9098-6D47-B4F2-9226266E0CFA}"/>
          </ac:cxnSpMkLst>
        </pc:cxnChg>
      </pc:sldChg>
      <pc:sldChg chg="del">
        <pc:chgData name="Ali, Syed Waqqas" userId="1b3a5f44-9498-4738-8c4e-8127257d744d" providerId="ADAL" clId="{9CAA0501-EB80-4C41-8847-7B9FD08F90DD}" dt="2024-03-31T15:15:37.459" v="35" actId="47"/>
        <pc:sldMkLst>
          <pc:docMk/>
          <pc:sldMk cId="3478915270" sldId="352"/>
        </pc:sldMkLst>
      </pc:sldChg>
      <pc:sldChg chg="del">
        <pc:chgData name="Ali, Syed Waqqas" userId="1b3a5f44-9498-4738-8c4e-8127257d744d" providerId="ADAL" clId="{9CAA0501-EB80-4C41-8847-7B9FD08F90DD}" dt="2024-03-31T15:15:37.459" v="35" actId="47"/>
        <pc:sldMkLst>
          <pc:docMk/>
          <pc:sldMk cId="506717472" sldId="353"/>
        </pc:sldMkLst>
      </pc:sldChg>
      <pc:sldChg chg="addSp delSp modSp add mod ord">
        <pc:chgData name="Ali, Syed Waqqas" userId="1b3a5f44-9498-4738-8c4e-8127257d744d" providerId="ADAL" clId="{9CAA0501-EB80-4C41-8847-7B9FD08F90DD}" dt="2024-04-01T00:41:05.322" v="20372" actId="20577"/>
        <pc:sldMkLst>
          <pc:docMk/>
          <pc:sldMk cId="848444067" sldId="353"/>
        </pc:sldMkLst>
        <pc:spChg chg="mod">
          <ac:chgData name="Ali, Syed Waqqas" userId="1b3a5f44-9498-4738-8c4e-8127257d744d" providerId="ADAL" clId="{9CAA0501-EB80-4C41-8847-7B9FD08F90DD}" dt="2024-03-31T23:54:36.906" v="18407" actId="20577"/>
          <ac:spMkLst>
            <pc:docMk/>
            <pc:sldMk cId="848444067" sldId="353"/>
            <ac:spMk id="2" creationId="{0F38800C-8A7D-E150-1D69-4C942110B9A3}"/>
          </ac:spMkLst>
        </pc:spChg>
        <pc:spChg chg="mod">
          <ac:chgData name="Ali, Syed Waqqas" userId="1b3a5f44-9498-4738-8c4e-8127257d744d" providerId="ADAL" clId="{9CAA0501-EB80-4C41-8847-7B9FD08F90DD}" dt="2024-04-01T00:41:05.322" v="20372" actId="20577"/>
          <ac:spMkLst>
            <pc:docMk/>
            <pc:sldMk cId="848444067" sldId="353"/>
            <ac:spMk id="3" creationId="{B3B2A76D-3F08-9C2B-C3E3-4A25DA409F80}"/>
          </ac:spMkLst>
        </pc:spChg>
        <pc:spChg chg="del">
          <ac:chgData name="Ali, Syed Waqqas" userId="1b3a5f44-9498-4738-8c4e-8127257d744d" providerId="ADAL" clId="{9CAA0501-EB80-4C41-8847-7B9FD08F90DD}" dt="2024-03-31T17:36:15.502" v="5201" actId="478"/>
          <ac:spMkLst>
            <pc:docMk/>
            <pc:sldMk cId="848444067" sldId="353"/>
            <ac:spMk id="16" creationId="{D5931215-CA47-E642-1DFC-F0B3B18B6ED5}"/>
          </ac:spMkLst>
        </pc:spChg>
        <pc:spChg chg="del">
          <ac:chgData name="Ali, Syed Waqqas" userId="1b3a5f44-9498-4738-8c4e-8127257d744d" providerId="ADAL" clId="{9CAA0501-EB80-4C41-8847-7B9FD08F90DD}" dt="2024-03-31T17:36:15.502" v="5201" actId="478"/>
          <ac:spMkLst>
            <pc:docMk/>
            <pc:sldMk cId="848444067" sldId="353"/>
            <ac:spMk id="17" creationId="{4E4AF308-07C9-ADDF-A1AF-28B291A81255}"/>
          </ac:spMkLst>
        </pc:spChg>
        <pc:spChg chg="del mod">
          <ac:chgData name="Ali, Syed Waqqas" userId="1b3a5f44-9498-4738-8c4e-8127257d744d" providerId="ADAL" clId="{9CAA0501-EB80-4C41-8847-7B9FD08F90DD}" dt="2024-03-31T17:36:15.502" v="5201" actId="478"/>
          <ac:spMkLst>
            <pc:docMk/>
            <pc:sldMk cId="848444067" sldId="353"/>
            <ac:spMk id="18" creationId="{86E46552-5EEA-1DB1-6CBE-D72DA9AC0FF3}"/>
          </ac:spMkLst>
        </pc:spChg>
        <pc:spChg chg="add del mod">
          <ac:chgData name="Ali, Syed Waqqas" userId="1b3a5f44-9498-4738-8c4e-8127257d744d" providerId="ADAL" clId="{9CAA0501-EB80-4C41-8847-7B9FD08F90DD}" dt="2024-03-31T17:36:15.502" v="5201" actId="478"/>
          <ac:spMkLst>
            <pc:docMk/>
            <pc:sldMk cId="848444067" sldId="353"/>
            <ac:spMk id="20" creationId="{6D00000B-2621-36CF-5DD6-141265F826AB}"/>
          </ac:spMkLst>
        </pc:spChg>
        <pc:spChg chg="add del mod">
          <ac:chgData name="Ali, Syed Waqqas" userId="1b3a5f44-9498-4738-8c4e-8127257d744d" providerId="ADAL" clId="{9CAA0501-EB80-4C41-8847-7B9FD08F90DD}" dt="2024-03-31T17:36:32.590" v="5204" actId="478"/>
          <ac:spMkLst>
            <pc:docMk/>
            <pc:sldMk cId="848444067" sldId="353"/>
            <ac:spMk id="21" creationId="{1FF36517-98E8-40B9-0FAC-2D83DEBC1A27}"/>
          </ac:spMkLst>
        </pc:spChg>
        <pc:spChg chg="add del mod">
          <ac:chgData name="Ali, Syed Waqqas" userId="1b3a5f44-9498-4738-8c4e-8127257d744d" providerId="ADAL" clId="{9CAA0501-EB80-4C41-8847-7B9FD08F90DD}" dt="2024-03-31T17:36:32.590" v="5204" actId="478"/>
          <ac:spMkLst>
            <pc:docMk/>
            <pc:sldMk cId="848444067" sldId="353"/>
            <ac:spMk id="22" creationId="{BFDCC779-4DDF-C155-5D8D-B76233F3C4A1}"/>
          </ac:spMkLst>
        </pc:spChg>
        <pc:spChg chg="add del mod">
          <ac:chgData name="Ali, Syed Waqqas" userId="1b3a5f44-9498-4738-8c4e-8127257d744d" providerId="ADAL" clId="{9CAA0501-EB80-4C41-8847-7B9FD08F90DD}" dt="2024-03-31T17:36:32.590" v="5204" actId="478"/>
          <ac:spMkLst>
            <pc:docMk/>
            <pc:sldMk cId="848444067" sldId="353"/>
            <ac:spMk id="23" creationId="{108171EF-717E-12C5-F5EB-C92F5C1C55BD}"/>
          </ac:spMkLst>
        </pc:spChg>
        <pc:spChg chg="add del mod">
          <ac:chgData name="Ali, Syed Waqqas" userId="1b3a5f44-9498-4738-8c4e-8127257d744d" providerId="ADAL" clId="{9CAA0501-EB80-4C41-8847-7B9FD08F90DD}" dt="2024-03-31T17:36:32.590" v="5204" actId="478"/>
          <ac:spMkLst>
            <pc:docMk/>
            <pc:sldMk cId="848444067" sldId="353"/>
            <ac:spMk id="24" creationId="{C693A39D-9ADB-0A75-953D-377DAA9096D2}"/>
          </ac:spMkLst>
        </pc:spChg>
        <pc:graphicFrameChg chg="del modGraphic">
          <ac:chgData name="Ali, Syed Waqqas" userId="1b3a5f44-9498-4738-8c4e-8127257d744d" providerId="ADAL" clId="{9CAA0501-EB80-4C41-8847-7B9FD08F90DD}" dt="2024-03-31T17:36:38.628" v="5205" actId="478"/>
          <ac:graphicFrameMkLst>
            <pc:docMk/>
            <pc:sldMk cId="848444067" sldId="353"/>
            <ac:graphicFrameMk id="9" creationId="{82A071CB-E512-71F6-7E04-D2F7302FC737}"/>
          </ac:graphicFrameMkLst>
        </pc:graphicFrameChg>
        <pc:graphicFrameChg chg="del modGraphic">
          <ac:chgData name="Ali, Syed Waqqas" userId="1b3a5f44-9498-4738-8c4e-8127257d744d" providerId="ADAL" clId="{9CAA0501-EB80-4C41-8847-7B9FD08F90DD}" dt="2024-03-31T17:36:38.628" v="5205" actId="478"/>
          <ac:graphicFrameMkLst>
            <pc:docMk/>
            <pc:sldMk cId="848444067" sldId="353"/>
            <ac:graphicFrameMk id="10" creationId="{5CA696C0-2991-3B19-50D7-AA99490CCD9D}"/>
          </ac:graphicFrameMkLst>
        </pc:graphicFrameChg>
        <pc:graphicFrameChg chg="del modGraphic">
          <ac:chgData name="Ali, Syed Waqqas" userId="1b3a5f44-9498-4738-8c4e-8127257d744d" providerId="ADAL" clId="{9CAA0501-EB80-4C41-8847-7B9FD08F90DD}" dt="2024-03-31T17:36:38.628" v="5205" actId="478"/>
          <ac:graphicFrameMkLst>
            <pc:docMk/>
            <pc:sldMk cId="848444067" sldId="353"/>
            <ac:graphicFrameMk id="11" creationId="{D9D33DB4-5FA7-E33A-4D3B-10E590EA45AB}"/>
          </ac:graphicFrameMkLst>
        </pc:graphicFrameChg>
        <pc:picChg chg="del mod">
          <ac:chgData name="Ali, Syed Waqqas" userId="1b3a5f44-9498-4738-8c4e-8127257d744d" providerId="ADAL" clId="{9CAA0501-EB80-4C41-8847-7B9FD08F90DD}" dt="2024-03-31T17:28:21.268" v="4799" actId="478"/>
          <ac:picMkLst>
            <pc:docMk/>
            <pc:sldMk cId="848444067" sldId="353"/>
            <ac:picMk id="19" creationId="{CA04183E-7736-7635-F2F4-EC82F7A828EA}"/>
          </ac:picMkLst>
        </pc:picChg>
        <pc:cxnChg chg="del">
          <ac:chgData name="Ali, Syed Waqqas" userId="1b3a5f44-9498-4738-8c4e-8127257d744d" providerId="ADAL" clId="{9CAA0501-EB80-4C41-8847-7B9FD08F90DD}" dt="2024-03-31T17:36:38.628" v="5205" actId="478"/>
          <ac:cxnSpMkLst>
            <pc:docMk/>
            <pc:sldMk cId="848444067" sldId="353"/>
            <ac:cxnSpMk id="12" creationId="{519810F3-3A14-45B6-39CF-CB9B91370C24}"/>
          </ac:cxnSpMkLst>
        </pc:cxnChg>
        <pc:cxnChg chg="add del mod">
          <ac:chgData name="Ali, Syed Waqqas" userId="1b3a5f44-9498-4738-8c4e-8127257d744d" providerId="ADAL" clId="{9CAA0501-EB80-4C41-8847-7B9FD08F90DD}" dt="2024-03-31T17:36:38.628" v="5205" actId="478"/>
          <ac:cxnSpMkLst>
            <pc:docMk/>
            <pc:sldMk cId="848444067" sldId="353"/>
            <ac:cxnSpMk id="13" creationId="{7D54D22F-450F-C2FA-F64B-3F680E23A325}"/>
          </ac:cxnSpMkLst>
        </pc:cxnChg>
        <pc:cxnChg chg="del">
          <ac:chgData name="Ali, Syed Waqqas" userId="1b3a5f44-9498-4738-8c4e-8127257d744d" providerId="ADAL" clId="{9CAA0501-EB80-4C41-8847-7B9FD08F90DD}" dt="2024-03-31T17:36:38.628" v="5205" actId="478"/>
          <ac:cxnSpMkLst>
            <pc:docMk/>
            <pc:sldMk cId="848444067" sldId="353"/>
            <ac:cxnSpMk id="14" creationId="{75DC3949-DF53-E34E-0012-157EF0B27E88}"/>
          </ac:cxnSpMkLst>
        </pc:cxnChg>
        <pc:cxnChg chg="del">
          <ac:chgData name="Ali, Syed Waqqas" userId="1b3a5f44-9498-4738-8c4e-8127257d744d" providerId="ADAL" clId="{9CAA0501-EB80-4C41-8847-7B9FD08F90DD}" dt="2024-03-31T17:36:38.628" v="5205" actId="478"/>
          <ac:cxnSpMkLst>
            <pc:docMk/>
            <pc:sldMk cId="848444067" sldId="353"/>
            <ac:cxnSpMk id="15" creationId="{EFA17851-9098-6D47-B4F2-9226266E0CFA}"/>
          </ac:cxnSpMkLst>
        </pc:cxnChg>
      </pc:sldChg>
      <pc:sldChg chg="del">
        <pc:chgData name="Ali, Syed Waqqas" userId="1b3a5f44-9498-4738-8c4e-8127257d744d" providerId="ADAL" clId="{9CAA0501-EB80-4C41-8847-7B9FD08F90DD}" dt="2024-03-31T15:15:37.459" v="35" actId="47"/>
        <pc:sldMkLst>
          <pc:docMk/>
          <pc:sldMk cId="411871273" sldId="354"/>
        </pc:sldMkLst>
      </pc:sldChg>
      <pc:sldChg chg="addSp delSp modSp add mod">
        <pc:chgData name="Ali, Syed Waqqas" userId="1b3a5f44-9498-4738-8c4e-8127257d744d" providerId="ADAL" clId="{9CAA0501-EB80-4C41-8847-7B9FD08F90DD}" dt="2024-04-01T00:41:11.375" v="20373"/>
        <pc:sldMkLst>
          <pc:docMk/>
          <pc:sldMk cId="3722135695" sldId="354"/>
        </pc:sldMkLst>
        <pc:spChg chg="del mod">
          <ac:chgData name="Ali, Syed Waqqas" userId="1b3a5f44-9498-4738-8c4e-8127257d744d" providerId="ADAL" clId="{9CAA0501-EB80-4C41-8847-7B9FD08F90DD}" dt="2024-04-01T00:39:52.544" v="20343" actId="478"/>
          <ac:spMkLst>
            <pc:docMk/>
            <pc:sldMk cId="3722135695" sldId="354"/>
            <ac:spMk id="2" creationId="{0F38800C-8A7D-E150-1D69-4C942110B9A3}"/>
          </ac:spMkLst>
        </pc:spChg>
        <pc:spChg chg="mod">
          <ac:chgData name="Ali, Syed Waqqas" userId="1b3a5f44-9498-4738-8c4e-8127257d744d" providerId="ADAL" clId="{9CAA0501-EB80-4C41-8847-7B9FD08F90DD}" dt="2024-04-01T00:41:11.375" v="20373"/>
          <ac:spMkLst>
            <pc:docMk/>
            <pc:sldMk cId="3722135695" sldId="354"/>
            <ac:spMk id="3" creationId="{B3B2A76D-3F08-9C2B-C3E3-4A25DA409F80}"/>
          </ac:spMkLst>
        </pc:spChg>
        <pc:spChg chg="mod">
          <ac:chgData name="Ali, Syed Waqqas" userId="1b3a5f44-9498-4738-8c4e-8127257d744d" providerId="ADAL" clId="{9CAA0501-EB80-4C41-8847-7B9FD08F90DD}" dt="2024-03-31T17:34:38.445" v="5174" actId="1037"/>
          <ac:spMkLst>
            <pc:docMk/>
            <pc:sldMk cId="3722135695" sldId="354"/>
            <ac:spMk id="16" creationId="{D5931215-CA47-E642-1DFC-F0B3B18B6ED5}"/>
          </ac:spMkLst>
        </pc:spChg>
        <pc:spChg chg="mod">
          <ac:chgData name="Ali, Syed Waqqas" userId="1b3a5f44-9498-4738-8c4e-8127257d744d" providerId="ADAL" clId="{9CAA0501-EB80-4C41-8847-7B9FD08F90DD}" dt="2024-03-31T17:34:50.566" v="5178" actId="20577"/>
          <ac:spMkLst>
            <pc:docMk/>
            <pc:sldMk cId="3722135695" sldId="354"/>
            <ac:spMk id="17" creationId="{4E4AF308-07C9-ADDF-A1AF-28B291A81255}"/>
          </ac:spMkLst>
        </pc:spChg>
        <pc:spChg chg="mod">
          <ac:chgData name="Ali, Syed Waqqas" userId="1b3a5f44-9498-4738-8c4e-8127257d744d" providerId="ADAL" clId="{9CAA0501-EB80-4C41-8847-7B9FD08F90DD}" dt="2024-03-31T17:34:53.109" v="5182" actId="20577"/>
          <ac:spMkLst>
            <pc:docMk/>
            <pc:sldMk cId="3722135695" sldId="354"/>
            <ac:spMk id="18" creationId="{86E46552-5EEA-1DB1-6CBE-D72DA9AC0FF3}"/>
          </ac:spMkLst>
        </pc:spChg>
        <pc:spChg chg="mod">
          <ac:chgData name="Ali, Syed Waqqas" userId="1b3a5f44-9498-4738-8c4e-8127257d744d" providerId="ADAL" clId="{9CAA0501-EB80-4C41-8847-7B9FD08F90DD}" dt="2024-03-31T17:34:38.445" v="5174" actId="1037"/>
          <ac:spMkLst>
            <pc:docMk/>
            <pc:sldMk cId="3722135695" sldId="354"/>
            <ac:spMk id="20" creationId="{6D00000B-2621-36CF-5DD6-141265F826AB}"/>
          </ac:spMkLst>
        </pc:spChg>
        <pc:spChg chg="add mod">
          <ac:chgData name="Ali, Syed Waqqas" userId="1b3a5f44-9498-4738-8c4e-8127257d744d" providerId="ADAL" clId="{9CAA0501-EB80-4C41-8847-7B9FD08F90DD}" dt="2024-03-31T17:37:38.573" v="5241" actId="1076"/>
          <ac:spMkLst>
            <pc:docMk/>
            <pc:sldMk cId="3722135695" sldId="354"/>
            <ac:spMk id="21" creationId="{DC17FEF1-5736-4257-03B1-7FB2BA10104C}"/>
          </ac:spMkLst>
        </pc:spChg>
        <pc:spChg chg="add del mod">
          <ac:chgData name="Ali, Syed Waqqas" userId="1b3a5f44-9498-4738-8c4e-8127257d744d" providerId="ADAL" clId="{9CAA0501-EB80-4C41-8847-7B9FD08F90DD}" dt="2024-04-01T00:39:55.913" v="20347" actId="478"/>
          <ac:spMkLst>
            <pc:docMk/>
            <pc:sldMk cId="3722135695" sldId="354"/>
            <ac:spMk id="23" creationId="{06E86D7B-A26D-F998-90FD-33320C6CAC1E}"/>
          </ac:spMkLst>
        </pc:spChg>
        <pc:spChg chg="add mod">
          <ac:chgData name="Ali, Syed Waqqas" userId="1b3a5f44-9498-4738-8c4e-8127257d744d" providerId="ADAL" clId="{9CAA0501-EB80-4C41-8847-7B9FD08F90DD}" dt="2024-04-01T00:39:54.483" v="20346" actId="20577"/>
          <ac:spMkLst>
            <pc:docMk/>
            <pc:sldMk cId="3722135695" sldId="354"/>
            <ac:spMk id="24" creationId="{F521D27E-99CD-4186-F038-FBF20B469235}"/>
          </ac:spMkLst>
        </pc:spChg>
        <pc:graphicFrameChg chg="mod modGraphic">
          <ac:chgData name="Ali, Syed Waqqas" userId="1b3a5f44-9498-4738-8c4e-8127257d744d" providerId="ADAL" clId="{9CAA0501-EB80-4C41-8847-7B9FD08F90DD}" dt="2024-03-31T23:55:57.732" v="18440" actId="404"/>
          <ac:graphicFrameMkLst>
            <pc:docMk/>
            <pc:sldMk cId="3722135695" sldId="354"/>
            <ac:graphicFrameMk id="9" creationId="{82A071CB-E512-71F6-7E04-D2F7302FC737}"/>
          </ac:graphicFrameMkLst>
        </pc:graphicFrameChg>
        <pc:graphicFrameChg chg="mod modGraphic">
          <ac:chgData name="Ali, Syed Waqqas" userId="1b3a5f44-9498-4738-8c4e-8127257d744d" providerId="ADAL" clId="{9CAA0501-EB80-4C41-8847-7B9FD08F90DD}" dt="2024-03-31T23:55:53.918" v="18436" actId="403"/>
          <ac:graphicFrameMkLst>
            <pc:docMk/>
            <pc:sldMk cId="3722135695" sldId="354"/>
            <ac:graphicFrameMk id="10" creationId="{5CA696C0-2991-3B19-50D7-AA99490CCD9D}"/>
          </ac:graphicFrameMkLst>
        </pc:graphicFrameChg>
        <pc:graphicFrameChg chg="mod modGraphic">
          <ac:chgData name="Ali, Syed Waqqas" userId="1b3a5f44-9498-4738-8c4e-8127257d744d" providerId="ADAL" clId="{9CAA0501-EB80-4C41-8847-7B9FD08F90DD}" dt="2024-03-31T23:55:49.088" v="18431" actId="404"/>
          <ac:graphicFrameMkLst>
            <pc:docMk/>
            <pc:sldMk cId="3722135695" sldId="354"/>
            <ac:graphicFrameMk id="11" creationId="{D9D33DB4-5FA7-E33A-4D3B-10E590EA45AB}"/>
          </ac:graphicFrameMkLst>
        </pc:graphicFrameChg>
        <pc:picChg chg="mod">
          <ac:chgData name="Ali, Syed Waqqas" userId="1b3a5f44-9498-4738-8c4e-8127257d744d" providerId="ADAL" clId="{9CAA0501-EB80-4C41-8847-7B9FD08F90DD}" dt="2024-03-31T23:55:42.697" v="18427" actId="1076"/>
          <ac:picMkLst>
            <pc:docMk/>
            <pc:sldMk cId="3722135695" sldId="354"/>
            <ac:picMk id="19" creationId="{CA04183E-7736-7635-F2F4-EC82F7A828EA}"/>
          </ac:picMkLst>
        </pc:picChg>
      </pc:sldChg>
      <pc:sldChg chg="addSp delSp modSp add mod">
        <pc:chgData name="Ali, Syed Waqqas" userId="1b3a5f44-9498-4738-8c4e-8127257d744d" providerId="ADAL" clId="{9CAA0501-EB80-4C41-8847-7B9FD08F90DD}" dt="2024-04-01T00:42:02.998" v="20376" actId="207"/>
        <pc:sldMkLst>
          <pc:docMk/>
          <pc:sldMk cId="2586347908" sldId="355"/>
        </pc:sldMkLst>
        <pc:spChg chg="mod">
          <ac:chgData name="Ali, Syed Waqqas" userId="1b3a5f44-9498-4738-8c4e-8127257d744d" providerId="ADAL" clId="{9CAA0501-EB80-4C41-8847-7B9FD08F90DD}" dt="2024-04-01T00:41:36.843" v="20375" actId="20577"/>
          <ac:spMkLst>
            <pc:docMk/>
            <pc:sldMk cId="2586347908" sldId="355"/>
            <ac:spMk id="2" creationId="{0F38800C-8A7D-E150-1D69-4C942110B9A3}"/>
          </ac:spMkLst>
        </pc:spChg>
        <pc:spChg chg="del mod">
          <ac:chgData name="Ali, Syed Waqqas" userId="1b3a5f44-9498-4738-8c4e-8127257d744d" providerId="ADAL" clId="{9CAA0501-EB80-4C41-8847-7B9FD08F90DD}" dt="2024-03-31T17:31:00.200" v="4941" actId="478"/>
          <ac:spMkLst>
            <pc:docMk/>
            <pc:sldMk cId="2586347908" sldId="355"/>
            <ac:spMk id="3" creationId="{B3B2A76D-3F08-9C2B-C3E3-4A25DA409F80}"/>
          </ac:spMkLst>
        </pc:spChg>
        <pc:spChg chg="del">
          <ac:chgData name="Ali, Syed Waqqas" userId="1b3a5f44-9498-4738-8c4e-8127257d744d" providerId="ADAL" clId="{9CAA0501-EB80-4C41-8847-7B9FD08F90DD}" dt="2024-03-31T17:30:42.197" v="4912" actId="478"/>
          <ac:spMkLst>
            <pc:docMk/>
            <pc:sldMk cId="2586347908" sldId="355"/>
            <ac:spMk id="16" creationId="{D5931215-CA47-E642-1DFC-F0B3B18B6ED5}"/>
          </ac:spMkLst>
        </pc:spChg>
        <pc:spChg chg="del">
          <ac:chgData name="Ali, Syed Waqqas" userId="1b3a5f44-9498-4738-8c4e-8127257d744d" providerId="ADAL" clId="{9CAA0501-EB80-4C41-8847-7B9FD08F90DD}" dt="2024-03-31T17:30:42.197" v="4912" actId="478"/>
          <ac:spMkLst>
            <pc:docMk/>
            <pc:sldMk cId="2586347908" sldId="355"/>
            <ac:spMk id="17" creationId="{4E4AF308-07C9-ADDF-A1AF-28B291A81255}"/>
          </ac:spMkLst>
        </pc:spChg>
        <pc:spChg chg="del">
          <ac:chgData name="Ali, Syed Waqqas" userId="1b3a5f44-9498-4738-8c4e-8127257d744d" providerId="ADAL" clId="{9CAA0501-EB80-4C41-8847-7B9FD08F90DD}" dt="2024-03-31T17:30:42.197" v="4912" actId="478"/>
          <ac:spMkLst>
            <pc:docMk/>
            <pc:sldMk cId="2586347908" sldId="355"/>
            <ac:spMk id="18" creationId="{86E46552-5EEA-1DB1-6CBE-D72DA9AC0FF3}"/>
          </ac:spMkLst>
        </pc:spChg>
        <pc:spChg chg="del">
          <ac:chgData name="Ali, Syed Waqqas" userId="1b3a5f44-9498-4738-8c4e-8127257d744d" providerId="ADAL" clId="{9CAA0501-EB80-4C41-8847-7B9FD08F90DD}" dt="2024-03-31T17:30:42.197" v="4912" actId="478"/>
          <ac:spMkLst>
            <pc:docMk/>
            <pc:sldMk cId="2586347908" sldId="355"/>
            <ac:spMk id="20" creationId="{6D00000B-2621-36CF-5DD6-141265F826AB}"/>
          </ac:spMkLst>
        </pc:spChg>
        <pc:spChg chg="add mod">
          <ac:chgData name="Ali, Syed Waqqas" userId="1b3a5f44-9498-4738-8c4e-8127257d744d" providerId="ADAL" clId="{9CAA0501-EB80-4C41-8847-7B9FD08F90DD}" dt="2024-03-31T17:33:32.590" v="5068" actId="1035"/>
          <ac:spMkLst>
            <pc:docMk/>
            <pc:sldMk cId="2586347908" sldId="355"/>
            <ac:spMk id="22" creationId="{DDCDF9BB-08E8-EBC5-9F3B-9CCD91931ADC}"/>
          </ac:spMkLst>
        </pc:spChg>
        <pc:spChg chg="add mod">
          <ac:chgData name="Ali, Syed Waqqas" userId="1b3a5f44-9498-4738-8c4e-8127257d744d" providerId="ADAL" clId="{9CAA0501-EB80-4C41-8847-7B9FD08F90DD}" dt="2024-03-31T21:37:04.982" v="13595" actId="1035"/>
          <ac:spMkLst>
            <pc:docMk/>
            <pc:sldMk cId="2586347908" sldId="355"/>
            <ac:spMk id="23" creationId="{A9EEF50E-B0F3-2315-A2AB-CD9672113044}"/>
          </ac:spMkLst>
        </pc:spChg>
        <pc:spChg chg="add mod">
          <ac:chgData name="Ali, Syed Waqqas" userId="1b3a5f44-9498-4738-8c4e-8127257d744d" providerId="ADAL" clId="{9CAA0501-EB80-4C41-8847-7B9FD08F90DD}" dt="2024-04-01T00:40:41.458" v="20349" actId="207"/>
          <ac:spMkLst>
            <pc:docMk/>
            <pc:sldMk cId="2586347908" sldId="355"/>
            <ac:spMk id="24" creationId="{3BD989AB-834F-130C-E58F-EBB566FE123B}"/>
          </ac:spMkLst>
        </pc:spChg>
        <pc:graphicFrameChg chg="mod modGraphic">
          <ac:chgData name="Ali, Syed Waqqas" userId="1b3a5f44-9498-4738-8c4e-8127257d744d" providerId="ADAL" clId="{9CAA0501-EB80-4C41-8847-7B9FD08F90DD}" dt="2024-03-31T17:33:32.590" v="5068" actId="1035"/>
          <ac:graphicFrameMkLst>
            <pc:docMk/>
            <pc:sldMk cId="2586347908" sldId="355"/>
            <ac:graphicFrameMk id="9" creationId="{82A071CB-E512-71F6-7E04-D2F7302FC737}"/>
          </ac:graphicFrameMkLst>
        </pc:graphicFrameChg>
        <pc:graphicFrameChg chg="del">
          <ac:chgData name="Ali, Syed Waqqas" userId="1b3a5f44-9498-4738-8c4e-8127257d744d" providerId="ADAL" clId="{9CAA0501-EB80-4C41-8847-7B9FD08F90DD}" dt="2024-03-31T17:30:42.197" v="4912" actId="478"/>
          <ac:graphicFrameMkLst>
            <pc:docMk/>
            <pc:sldMk cId="2586347908" sldId="355"/>
            <ac:graphicFrameMk id="10" creationId="{5CA696C0-2991-3B19-50D7-AA99490CCD9D}"/>
          </ac:graphicFrameMkLst>
        </pc:graphicFrameChg>
        <pc:graphicFrameChg chg="del">
          <ac:chgData name="Ali, Syed Waqqas" userId="1b3a5f44-9498-4738-8c4e-8127257d744d" providerId="ADAL" clId="{9CAA0501-EB80-4C41-8847-7B9FD08F90DD}" dt="2024-03-31T17:30:42.197" v="4912" actId="478"/>
          <ac:graphicFrameMkLst>
            <pc:docMk/>
            <pc:sldMk cId="2586347908" sldId="355"/>
            <ac:graphicFrameMk id="11" creationId="{D9D33DB4-5FA7-E33A-4D3B-10E590EA45AB}"/>
          </ac:graphicFrameMkLst>
        </pc:graphicFrameChg>
        <pc:graphicFrameChg chg="add del mod modGraphic">
          <ac:chgData name="Ali, Syed Waqqas" userId="1b3a5f44-9498-4738-8c4e-8127257d744d" providerId="ADAL" clId="{9CAA0501-EB80-4C41-8847-7B9FD08F90DD}" dt="2024-04-01T00:42:02.998" v="20376" actId="207"/>
          <ac:graphicFrameMkLst>
            <pc:docMk/>
            <pc:sldMk cId="2586347908" sldId="355"/>
            <ac:graphicFrameMk id="21" creationId="{4E177B5A-D55B-42AA-EE13-A590635804D7}"/>
          </ac:graphicFrameMkLst>
        </pc:graphicFrameChg>
        <pc:picChg chg="del">
          <ac:chgData name="Ali, Syed Waqqas" userId="1b3a5f44-9498-4738-8c4e-8127257d744d" providerId="ADAL" clId="{9CAA0501-EB80-4C41-8847-7B9FD08F90DD}" dt="2024-03-31T17:30:42.197" v="4912" actId="478"/>
          <ac:picMkLst>
            <pc:docMk/>
            <pc:sldMk cId="2586347908" sldId="355"/>
            <ac:picMk id="19" creationId="{CA04183E-7736-7635-F2F4-EC82F7A828EA}"/>
          </ac:picMkLst>
        </pc:picChg>
        <pc:cxnChg chg="del">
          <ac:chgData name="Ali, Syed Waqqas" userId="1b3a5f44-9498-4738-8c4e-8127257d744d" providerId="ADAL" clId="{9CAA0501-EB80-4C41-8847-7B9FD08F90DD}" dt="2024-03-31T17:30:42.197" v="4912" actId="478"/>
          <ac:cxnSpMkLst>
            <pc:docMk/>
            <pc:sldMk cId="2586347908" sldId="355"/>
            <ac:cxnSpMk id="12" creationId="{519810F3-3A14-45B6-39CF-CB9B91370C24}"/>
          </ac:cxnSpMkLst>
        </pc:cxnChg>
        <pc:cxnChg chg="del">
          <ac:chgData name="Ali, Syed Waqqas" userId="1b3a5f44-9498-4738-8c4e-8127257d744d" providerId="ADAL" clId="{9CAA0501-EB80-4C41-8847-7B9FD08F90DD}" dt="2024-03-31T17:30:42.197" v="4912" actId="478"/>
          <ac:cxnSpMkLst>
            <pc:docMk/>
            <pc:sldMk cId="2586347908" sldId="355"/>
            <ac:cxnSpMk id="13" creationId="{7D54D22F-450F-C2FA-F64B-3F680E23A325}"/>
          </ac:cxnSpMkLst>
        </pc:cxnChg>
        <pc:cxnChg chg="del">
          <ac:chgData name="Ali, Syed Waqqas" userId="1b3a5f44-9498-4738-8c4e-8127257d744d" providerId="ADAL" clId="{9CAA0501-EB80-4C41-8847-7B9FD08F90DD}" dt="2024-03-31T17:30:42.197" v="4912" actId="478"/>
          <ac:cxnSpMkLst>
            <pc:docMk/>
            <pc:sldMk cId="2586347908" sldId="355"/>
            <ac:cxnSpMk id="14" creationId="{75DC3949-DF53-E34E-0012-157EF0B27E88}"/>
          </ac:cxnSpMkLst>
        </pc:cxnChg>
        <pc:cxnChg chg="del">
          <ac:chgData name="Ali, Syed Waqqas" userId="1b3a5f44-9498-4738-8c4e-8127257d744d" providerId="ADAL" clId="{9CAA0501-EB80-4C41-8847-7B9FD08F90DD}" dt="2024-03-31T17:30:42.197" v="4912" actId="478"/>
          <ac:cxnSpMkLst>
            <pc:docMk/>
            <pc:sldMk cId="2586347908" sldId="355"/>
            <ac:cxnSpMk id="15" creationId="{EFA17851-9098-6D47-B4F2-9226266E0CFA}"/>
          </ac:cxnSpMkLst>
        </pc:cxnChg>
      </pc:sldChg>
      <pc:sldChg chg="delSp modSp add del mod">
        <pc:chgData name="Ali, Syed Waqqas" userId="1b3a5f44-9498-4738-8c4e-8127257d744d" providerId="ADAL" clId="{9CAA0501-EB80-4C41-8847-7B9FD08F90DD}" dt="2024-03-31T17:30:04.094" v="4904" actId="47"/>
        <pc:sldMkLst>
          <pc:docMk/>
          <pc:sldMk cId="3789520885" sldId="355"/>
        </pc:sldMkLst>
        <pc:graphicFrameChg chg="modGraphic">
          <ac:chgData name="Ali, Syed Waqqas" userId="1b3a5f44-9498-4738-8c4e-8127257d744d" providerId="ADAL" clId="{9CAA0501-EB80-4C41-8847-7B9FD08F90DD}" dt="2024-03-31T17:29:52.709" v="4887" actId="20577"/>
          <ac:graphicFrameMkLst>
            <pc:docMk/>
            <pc:sldMk cId="3789520885" sldId="355"/>
            <ac:graphicFrameMk id="9" creationId="{82A071CB-E512-71F6-7E04-D2F7302FC737}"/>
          </ac:graphicFrameMkLst>
        </pc:graphicFrameChg>
        <pc:graphicFrameChg chg="modGraphic">
          <ac:chgData name="Ali, Syed Waqqas" userId="1b3a5f44-9498-4738-8c4e-8127257d744d" providerId="ADAL" clId="{9CAA0501-EB80-4C41-8847-7B9FD08F90DD}" dt="2024-03-31T17:29:56.608" v="4897" actId="20577"/>
          <ac:graphicFrameMkLst>
            <pc:docMk/>
            <pc:sldMk cId="3789520885" sldId="355"/>
            <ac:graphicFrameMk id="10" creationId="{5CA696C0-2991-3B19-50D7-AA99490CCD9D}"/>
          </ac:graphicFrameMkLst>
        </pc:graphicFrameChg>
        <pc:graphicFrameChg chg="modGraphic">
          <ac:chgData name="Ali, Syed Waqqas" userId="1b3a5f44-9498-4738-8c4e-8127257d744d" providerId="ADAL" clId="{9CAA0501-EB80-4C41-8847-7B9FD08F90DD}" dt="2024-03-31T17:30:01.531" v="4903" actId="20577"/>
          <ac:graphicFrameMkLst>
            <pc:docMk/>
            <pc:sldMk cId="3789520885" sldId="355"/>
            <ac:graphicFrameMk id="11" creationId="{D9D33DB4-5FA7-E33A-4D3B-10E590EA45AB}"/>
          </ac:graphicFrameMkLst>
        </pc:graphicFrameChg>
        <pc:picChg chg="del">
          <ac:chgData name="Ali, Syed Waqqas" userId="1b3a5f44-9498-4738-8c4e-8127257d744d" providerId="ADAL" clId="{9CAA0501-EB80-4C41-8847-7B9FD08F90DD}" dt="2024-03-31T17:29:48.810" v="4877" actId="478"/>
          <ac:picMkLst>
            <pc:docMk/>
            <pc:sldMk cId="3789520885" sldId="355"/>
            <ac:picMk id="19" creationId="{CA04183E-7736-7635-F2F4-EC82F7A828EA}"/>
          </ac:picMkLst>
        </pc:picChg>
      </pc:sldChg>
      <pc:sldChg chg="del">
        <pc:chgData name="Ali, Syed Waqqas" userId="1b3a5f44-9498-4738-8c4e-8127257d744d" providerId="ADAL" clId="{9CAA0501-EB80-4C41-8847-7B9FD08F90DD}" dt="2024-03-31T15:15:37.459" v="35" actId="47"/>
        <pc:sldMkLst>
          <pc:docMk/>
          <pc:sldMk cId="4164821234" sldId="355"/>
        </pc:sldMkLst>
      </pc:sldChg>
      <pc:sldChg chg="addSp modSp add mod">
        <pc:chgData name="Ali, Syed Waqqas" userId="1b3a5f44-9498-4738-8c4e-8127257d744d" providerId="ADAL" clId="{9CAA0501-EB80-4C41-8847-7B9FD08F90DD}" dt="2024-04-01T00:41:24.018" v="20374"/>
        <pc:sldMkLst>
          <pc:docMk/>
          <pc:sldMk cId="2292195846" sldId="356"/>
        </pc:sldMkLst>
        <pc:spChg chg="mod">
          <ac:chgData name="Ali, Syed Waqqas" userId="1b3a5f44-9498-4738-8c4e-8127257d744d" providerId="ADAL" clId="{9CAA0501-EB80-4C41-8847-7B9FD08F90DD}" dt="2024-04-01T00:39:46.166" v="20342" actId="1035"/>
          <ac:spMkLst>
            <pc:docMk/>
            <pc:sldMk cId="2292195846" sldId="356"/>
            <ac:spMk id="2" creationId="{0F38800C-8A7D-E150-1D69-4C942110B9A3}"/>
          </ac:spMkLst>
        </pc:spChg>
        <pc:spChg chg="mod">
          <ac:chgData name="Ali, Syed Waqqas" userId="1b3a5f44-9498-4738-8c4e-8127257d744d" providerId="ADAL" clId="{9CAA0501-EB80-4C41-8847-7B9FD08F90DD}" dt="2024-04-01T00:41:24.018" v="20374"/>
          <ac:spMkLst>
            <pc:docMk/>
            <pc:sldMk cId="2292195846" sldId="356"/>
            <ac:spMk id="3" creationId="{B3B2A76D-3F08-9C2B-C3E3-4A25DA409F80}"/>
          </ac:spMkLst>
        </pc:spChg>
        <pc:spChg chg="add mod">
          <ac:chgData name="Ali, Syed Waqqas" userId="1b3a5f44-9498-4738-8c4e-8127257d744d" providerId="ADAL" clId="{9CAA0501-EB80-4C41-8847-7B9FD08F90DD}" dt="2024-03-31T17:37:56.335" v="5255" actId="20577"/>
          <ac:spMkLst>
            <pc:docMk/>
            <pc:sldMk cId="2292195846" sldId="356"/>
            <ac:spMk id="16" creationId="{8331A5DC-E230-8364-FB0A-2BAC0C4F3F7E}"/>
          </ac:spMkLst>
        </pc:spChg>
        <pc:spChg chg="mod">
          <ac:chgData name="Ali, Syed Waqqas" userId="1b3a5f44-9498-4738-8c4e-8127257d744d" providerId="ADAL" clId="{9CAA0501-EB80-4C41-8847-7B9FD08F90DD}" dt="2024-03-31T17:36:59.224" v="5210" actId="20577"/>
          <ac:spMkLst>
            <pc:docMk/>
            <pc:sldMk cId="2292195846" sldId="356"/>
            <ac:spMk id="22" creationId="{BFDCC779-4DDF-C155-5D8D-B76233F3C4A1}"/>
          </ac:spMkLst>
        </pc:spChg>
        <pc:spChg chg="mod">
          <ac:chgData name="Ali, Syed Waqqas" userId="1b3a5f44-9498-4738-8c4e-8127257d744d" providerId="ADAL" clId="{9CAA0501-EB80-4C41-8847-7B9FD08F90DD}" dt="2024-03-31T17:37:01.730" v="5213" actId="20577"/>
          <ac:spMkLst>
            <pc:docMk/>
            <pc:sldMk cId="2292195846" sldId="356"/>
            <ac:spMk id="23" creationId="{108171EF-717E-12C5-F5EB-C92F5C1C55BD}"/>
          </ac:spMkLst>
        </pc:spChg>
        <pc:graphicFrameChg chg="modGraphic">
          <ac:chgData name="Ali, Syed Waqqas" userId="1b3a5f44-9498-4738-8c4e-8127257d744d" providerId="ADAL" clId="{9CAA0501-EB80-4C41-8847-7B9FD08F90DD}" dt="2024-03-31T17:37:04.614" v="5216" actId="20577"/>
          <ac:graphicFrameMkLst>
            <pc:docMk/>
            <pc:sldMk cId="2292195846" sldId="356"/>
            <ac:graphicFrameMk id="11" creationId="{D9D33DB4-5FA7-E33A-4D3B-10E590EA45AB}"/>
          </ac:graphicFrameMkLst>
        </pc:graphicFrameChg>
      </pc:sldChg>
      <pc:sldChg chg="del">
        <pc:chgData name="Ali, Syed Waqqas" userId="1b3a5f44-9498-4738-8c4e-8127257d744d" providerId="ADAL" clId="{9CAA0501-EB80-4C41-8847-7B9FD08F90DD}" dt="2024-03-31T15:15:37.459" v="35" actId="47"/>
        <pc:sldMkLst>
          <pc:docMk/>
          <pc:sldMk cId="3434672515" sldId="356"/>
        </pc:sldMkLst>
      </pc:sldChg>
      <pc:sldChg chg="modSp add mod">
        <pc:chgData name="Ali, Syed Waqqas" userId="1b3a5f44-9498-4738-8c4e-8127257d744d" providerId="ADAL" clId="{9CAA0501-EB80-4C41-8847-7B9FD08F90DD}" dt="2024-03-31T23:56:58.610" v="18455" actId="20577"/>
        <pc:sldMkLst>
          <pc:docMk/>
          <pc:sldMk cId="2056567823" sldId="357"/>
        </pc:sldMkLst>
        <pc:spChg chg="mod">
          <ac:chgData name="Ali, Syed Waqqas" userId="1b3a5f44-9498-4738-8c4e-8127257d744d" providerId="ADAL" clId="{9CAA0501-EB80-4C41-8847-7B9FD08F90DD}" dt="2024-03-31T17:38:59.369" v="5272" actId="20577"/>
          <ac:spMkLst>
            <pc:docMk/>
            <pc:sldMk cId="2056567823" sldId="357"/>
            <ac:spMk id="2" creationId="{47BAB8DC-792C-43B5-3EBC-D7F7902B705A}"/>
          </ac:spMkLst>
        </pc:spChg>
        <pc:spChg chg="mod">
          <ac:chgData name="Ali, Syed Waqqas" userId="1b3a5f44-9498-4738-8c4e-8127257d744d" providerId="ADAL" clId="{9CAA0501-EB80-4C41-8847-7B9FD08F90DD}" dt="2024-03-31T23:56:28.489" v="18443" actId="20577"/>
          <ac:spMkLst>
            <pc:docMk/>
            <pc:sldMk cId="2056567823" sldId="357"/>
            <ac:spMk id="3" creationId="{BCCBD51B-BCC7-C30F-0903-3C0B674C3654}"/>
          </ac:spMkLst>
        </pc:spChg>
        <pc:spChg chg="mod">
          <ac:chgData name="Ali, Syed Waqqas" userId="1b3a5f44-9498-4738-8c4e-8127257d744d" providerId="ADAL" clId="{9CAA0501-EB80-4C41-8847-7B9FD08F90DD}" dt="2024-03-31T23:56:42.052" v="18453" actId="20577"/>
          <ac:spMkLst>
            <pc:docMk/>
            <pc:sldMk cId="2056567823" sldId="357"/>
            <ac:spMk id="4" creationId="{17CA0B60-B747-3E6E-93DD-284D529CBF6A}"/>
          </ac:spMkLst>
        </pc:spChg>
        <pc:spChg chg="mod">
          <ac:chgData name="Ali, Syed Waqqas" userId="1b3a5f44-9498-4738-8c4e-8127257d744d" providerId="ADAL" clId="{9CAA0501-EB80-4C41-8847-7B9FD08F90DD}" dt="2024-03-31T23:56:30.233" v="18444" actId="20577"/>
          <ac:spMkLst>
            <pc:docMk/>
            <pc:sldMk cId="2056567823" sldId="357"/>
            <ac:spMk id="5" creationId="{AB5831DD-238E-616E-8453-C5EC67052E0A}"/>
          </ac:spMkLst>
        </pc:spChg>
        <pc:spChg chg="mod">
          <ac:chgData name="Ali, Syed Waqqas" userId="1b3a5f44-9498-4738-8c4e-8127257d744d" providerId="ADAL" clId="{9CAA0501-EB80-4C41-8847-7B9FD08F90DD}" dt="2024-03-31T23:56:58.610" v="18455" actId="20577"/>
          <ac:spMkLst>
            <pc:docMk/>
            <pc:sldMk cId="2056567823" sldId="357"/>
            <ac:spMk id="6" creationId="{0B409958-BD7F-BA57-4C4D-20FADD342AD8}"/>
          </ac:spMkLst>
        </pc:spChg>
      </pc:sldChg>
      <pc:sldChg chg="del">
        <pc:chgData name="Ali, Syed Waqqas" userId="1b3a5f44-9498-4738-8c4e-8127257d744d" providerId="ADAL" clId="{9CAA0501-EB80-4C41-8847-7B9FD08F90DD}" dt="2024-03-31T15:15:37.459" v="35" actId="47"/>
        <pc:sldMkLst>
          <pc:docMk/>
          <pc:sldMk cId="3788983043" sldId="357"/>
        </pc:sldMkLst>
      </pc:sldChg>
      <pc:sldChg chg="del">
        <pc:chgData name="Ali, Syed Waqqas" userId="1b3a5f44-9498-4738-8c4e-8127257d744d" providerId="ADAL" clId="{9CAA0501-EB80-4C41-8847-7B9FD08F90DD}" dt="2024-03-31T15:15:37.459" v="35" actId="47"/>
        <pc:sldMkLst>
          <pc:docMk/>
          <pc:sldMk cId="542158141" sldId="358"/>
        </pc:sldMkLst>
      </pc:sldChg>
      <pc:sldChg chg="addSp modSp add mod">
        <pc:chgData name="Ali, Syed Waqqas" userId="1b3a5f44-9498-4738-8c4e-8127257d744d" providerId="ADAL" clId="{9CAA0501-EB80-4C41-8847-7B9FD08F90DD}" dt="2024-03-31T21:39:14.718" v="13687" actId="20577"/>
        <pc:sldMkLst>
          <pc:docMk/>
          <pc:sldMk cId="2150907153" sldId="358"/>
        </pc:sldMkLst>
        <pc:spChg chg="mod">
          <ac:chgData name="Ali, Syed Waqqas" userId="1b3a5f44-9498-4738-8c4e-8127257d744d" providerId="ADAL" clId="{9CAA0501-EB80-4C41-8847-7B9FD08F90DD}" dt="2024-03-31T18:00:29.189" v="5937" actId="20577"/>
          <ac:spMkLst>
            <pc:docMk/>
            <pc:sldMk cId="2150907153" sldId="358"/>
            <ac:spMk id="2" creationId="{0F38800C-8A7D-E150-1D69-4C942110B9A3}"/>
          </ac:spMkLst>
        </pc:spChg>
        <pc:spChg chg="mod">
          <ac:chgData name="Ali, Syed Waqqas" userId="1b3a5f44-9498-4738-8c4e-8127257d744d" providerId="ADAL" clId="{9CAA0501-EB80-4C41-8847-7B9FD08F90DD}" dt="2024-03-31T21:38:06.316" v="13650"/>
          <ac:spMkLst>
            <pc:docMk/>
            <pc:sldMk cId="2150907153" sldId="358"/>
            <ac:spMk id="3" creationId="{B3B2A76D-3F08-9C2B-C3E3-4A25DA409F80}"/>
          </ac:spMkLst>
        </pc:spChg>
        <pc:spChg chg="add mod">
          <ac:chgData name="Ali, Syed Waqqas" userId="1b3a5f44-9498-4738-8c4e-8127257d744d" providerId="ADAL" clId="{9CAA0501-EB80-4C41-8847-7B9FD08F90DD}" dt="2024-03-31T21:39:14.718" v="13687" actId="20577"/>
          <ac:spMkLst>
            <pc:docMk/>
            <pc:sldMk cId="2150907153" sldId="358"/>
            <ac:spMk id="9" creationId="{55FA66D7-79C4-9C4B-BF3A-9F82249E4CAE}"/>
          </ac:spMkLst>
        </pc:spChg>
      </pc:sldChg>
      <pc:sldChg chg="del">
        <pc:chgData name="Ali, Syed Waqqas" userId="1b3a5f44-9498-4738-8c4e-8127257d744d" providerId="ADAL" clId="{9CAA0501-EB80-4C41-8847-7B9FD08F90DD}" dt="2024-03-31T15:15:37.459" v="35" actId="47"/>
        <pc:sldMkLst>
          <pc:docMk/>
          <pc:sldMk cId="183344181" sldId="359"/>
        </pc:sldMkLst>
      </pc:sldChg>
      <pc:sldChg chg="modSp add mod">
        <pc:chgData name="Ali, Syed Waqqas" userId="1b3a5f44-9498-4738-8c4e-8127257d744d" providerId="ADAL" clId="{9CAA0501-EB80-4C41-8847-7B9FD08F90DD}" dt="2024-03-31T23:54:09.514" v="18379" actId="20577"/>
        <pc:sldMkLst>
          <pc:docMk/>
          <pc:sldMk cId="753264297" sldId="359"/>
        </pc:sldMkLst>
        <pc:spChg chg="mod">
          <ac:chgData name="Ali, Syed Waqqas" userId="1b3a5f44-9498-4738-8c4e-8127257d744d" providerId="ADAL" clId="{9CAA0501-EB80-4C41-8847-7B9FD08F90DD}" dt="2024-03-31T23:54:09.514" v="18379" actId="20577"/>
          <ac:spMkLst>
            <pc:docMk/>
            <pc:sldMk cId="753264297" sldId="359"/>
            <ac:spMk id="3" creationId="{B3B2A76D-3F08-9C2B-C3E3-4A25DA409F80}"/>
          </ac:spMkLst>
        </pc:spChg>
        <pc:spChg chg="mod">
          <ac:chgData name="Ali, Syed Waqqas" userId="1b3a5f44-9498-4738-8c4e-8127257d744d" providerId="ADAL" clId="{9CAA0501-EB80-4C41-8847-7B9FD08F90DD}" dt="2024-03-31T21:36:01.752" v="13568" actId="1076"/>
          <ac:spMkLst>
            <pc:docMk/>
            <pc:sldMk cId="753264297" sldId="359"/>
            <ac:spMk id="20" creationId="{C8792525-0AC7-8A01-420A-2C3BB1C768E3}"/>
          </ac:spMkLst>
        </pc:spChg>
      </pc:sldChg>
      <pc:sldChg chg="addSp modSp add mod">
        <pc:chgData name="Ali, Syed Waqqas" userId="1b3a5f44-9498-4738-8c4e-8127257d744d" providerId="ADAL" clId="{9CAA0501-EB80-4C41-8847-7B9FD08F90DD}" dt="2024-04-01T03:23:14.422" v="21296" actId="20577"/>
        <pc:sldMkLst>
          <pc:docMk/>
          <pc:sldMk cId="2502843011" sldId="360"/>
        </pc:sldMkLst>
        <pc:spChg chg="mod">
          <ac:chgData name="Ali, Syed Waqqas" userId="1b3a5f44-9498-4738-8c4e-8127257d744d" providerId="ADAL" clId="{9CAA0501-EB80-4C41-8847-7B9FD08F90DD}" dt="2024-03-31T21:38:16.681" v="13654" actId="20577"/>
          <ac:spMkLst>
            <pc:docMk/>
            <pc:sldMk cId="2502843011" sldId="360"/>
            <ac:spMk id="2" creationId="{0F38800C-8A7D-E150-1D69-4C942110B9A3}"/>
          </ac:spMkLst>
        </pc:spChg>
        <pc:spChg chg="mod">
          <ac:chgData name="Ali, Syed Waqqas" userId="1b3a5f44-9498-4738-8c4e-8127257d744d" providerId="ADAL" clId="{9CAA0501-EB80-4C41-8847-7B9FD08F90DD}" dt="2024-04-01T03:23:14.422" v="21296" actId="20577"/>
          <ac:spMkLst>
            <pc:docMk/>
            <pc:sldMk cId="2502843011" sldId="360"/>
            <ac:spMk id="3" creationId="{B3B2A76D-3F08-9C2B-C3E3-4A25DA409F80}"/>
          </ac:spMkLst>
        </pc:spChg>
        <pc:spChg chg="add mod">
          <ac:chgData name="Ali, Syed Waqqas" userId="1b3a5f44-9498-4738-8c4e-8127257d744d" providerId="ADAL" clId="{9CAA0501-EB80-4C41-8847-7B9FD08F90DD}" dt="2024-03-31T21:39:20.348" v="13688"/>
          <ac:spMkLst>
            <pc:docMk/>
            <pc:sldMk cId="2502843011" sldId="360"/>
            <ac:spMk id="9" creationId="{14B855D0-C37B-1FF3-556F-1AE0B0182385}"/>
          </ac:spMkLst>
        </pc:spChg>
      </pc:sldChg>
      <pc:sldChg chg="del">
        <pc:chgData name="Ali, Syed Waqqas" userId="1b3a5f44-9498-4738-8c4e-8127257d744d" providerId="ADAL" clId="{9CAA0501-EB80-4C41-8847-7B9FD08F90DD}" dt="2024-03-31T15:15:37.459" v="35" actId="47"/>
        <pc:sldMkLst>
          <pc:docMk/>
          <pc:sldMk cId="496378470" sldId="361"/>
        </pc:sldMkLst>
      </pc:sldChg>
      <pc:sldChg chg="modSp add mod">
        <pc:chgData name="Ali, Syed Waqqas" userId="1b3a5f44-9498-4738-8c4e-8127257d744d" providerId="ADAL" clId="{9CAA0501-EB80-4C41-8847-7B9FD08F90DD}" dt="2024-04-01T00:46:08.780" v="20599" actId="20577"/>
        <pc:sldMkLst>
          <pc:docMk/>
          <pc:sldMk cId="1366446626" sldId="361"/>
        </pc:sldMkLst>
        <pc:spChg chg="mod">
          <ac:chgData name="Ali, Syed Waqqas" userId="1b3a5f44-9498-4738-8c4e-8127257d744d" providerId="ADAL" clId="{9CAA0501-EB80-4C41-8847-7B9FD08F90DD}" dt="2024-04-01T00:46:08.780" v="20599" actId="20577"/>
          <ac:spMkLst>
            <pc:docMk/>
            <pc:sldMk cId="1366446626" sldId="361"/>
            <ac:spMk id="2" creationId="{B5D19C15-72DF-16C9-E8B1-668BC2A4A015}"/>
          </ac:spMkLst>
        </pc:spChg>
      </pc:sldChg>
      <pc:sldChg chg="modSp add mod">
        <pc:chgData name="Ali, Syed Waqqas" userId="1b3a5f44-9498-4738-8c4e-8127257d744d" providerId="ADAL" clId="{9CAA0501-EB80-4C41-8847-7B9FD08F90DD}" dt="2024-04-01T00:00:11.757" v="18463" actId="20577"/>
        <pc:sldMkLst>
          <pc:docMk/>
          <pc:sldMk cId="2902444632" sldId="362"/>
        </pc:sldMkLst>
        <pc:spChg chg="mod">
          <ac:chgData name="Ali, Syed Waqqas" userId="1b3a5f44-9498-4738-8c4e-8127257d744d" providerId="ADAL" clId="{9CAA0501-EB80-4C41-8847-7B9FD08F90DD}" dt="2024-03-31T18:19:04.453" v="6831" actId="20577"/>
          <ac:spMkLst>
            <pc:docMk/>
            <pc:sldMk cId="2902444632" sldId="362"/>
            <ac:spMk id="2" creationId="{0F38800C-8A7D-E150-1D69-4C942110B9A3}"/>
          </ac:spMkLst>
        </pc:spChg>
        <pc:spChg chg="mod">
          <ac:chgData name="Ali, Syed Waqqas" userId="1b3a5f44-9498-4738-8c4e-8127257d744d" providerId="ADAL" clId="{9CAA0501-EB80-4C41-8847-7B9FD08F90DD}" dt="2024-04-01T00:00:11.757" v="18463" actId="20577"/>
          <ac:spMkLst>
            <pc:docMk/>
            <pc:sldMk cId="2902444632" sldId="362"/>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4163358879" sldId="362"/>
        </pc:sldMkLst>
      </pc:sldChg>
      <pc:sldChg chg="del">
        <pc:chgData name="Ali, Syed Waqqas" userId="1b3a5f44-9498-4738-8c4e-8127257d744d" providerId="ADAL" clId="{9CAA0501-EB80-4C41-8847-7B9FD08F90DD}" dt="2024-03-31T15:15:37.459" v="35" actId="47"/>
        <pc:sldMkLst>
          <pc:docMk/>
          <pc:sldMk cId="1212266876" sldId="363"/>
        </pc:sldMkLst>
      </pc:sldChg>
      <pc:sldChg chg="modSp add mod">
        <pc:chgData name="Ali, Syed Waqqas" userId="1b3a5f44-9498-4738-8c4e-8127257d744d" providerId="ADAL" clId="{9CAA0501-EB80-4C41-8847-7B9FD08F90DD}" dt="2024-04-01T00:01:06.867" v="18477" actId="20577"/>
        <pc:sldMkLst>
          <pc:docMk/>
          <pc:sldMk cId="2002660611" sldId="363"/>
        </pc:sldMkLst>
        <pc:spChg chg="mod">
          <ac:chgData name="Ali, Syed Waqqas" userId="1b3a5f44-9498-4738-8c4e-8127257d744d" providerId="ADAL" clId="{9CAA0501-EB80-4C41-8847-7B9FD08F90DD}" dt="2024-04-01T00:01:06.867" v="18477" actId="20577"/>
          <ac:spMkLst>
            <pc:docMk/>
            <pc:sldMk cId="2002660611" sldId="363"/>
            <ac:spMk id="2" creationId="{0F38800C-8A7D-E150-1D69-4C942110B9A3}"/>
          </ac:spMkLst>
        </pc:spChg>
        <pc:spChg chg="mod">
          <ac:chgData name="Ali, Syed Waqqas" userId="1b3a5f44-9498-4738-8c4e-8127257d744d" providerId="ADAL" clId="{9CAA0501-EB80-4C41-8847-7B9FD08F90DD}" dt="2024-03-31T18:34:39.388" v="7601" actId="207"/>
          <ac:spMkLst>
            <pc:docMk/>
            <pc:sldMk cId="2002660611" sldId="363"/>
            <ac:spMk id="3" creationId="{B3B2A76D-3F08-9C2B-C3E3-4A25DA409F80}"/>
          </ac:spMkLst>
        </pc:spChg>
      </pc:sldChg>
      <pc:sldChg chg="modSp add mod">
        <pc:chgData name="Ali, Syed Waqqas" userId="1b3a5f44-9498-4738-8c4e-8127257d744d" providerId="ADAL" clId="{9CAA0501-EB80-4C41-8847-7B9FD08F90DD}" dt="2024-04-01T00:03:59.089" v="18616" actId="20577"/>
        <pc:sldMkLst>
          <pc:docMk/>
          <pc:sldMk cId="3528434909" sldId="364"/>
        </pc:sldMkLst>
        <pc:spChg chg="mod">
          <ac:chgData name="Ali, Syed Waqqas" userId="1b3a5f44-9498-4738-8c4e-8127257d744d" providerId="ADAL" clId="{9CAA0501-EB80-4C41-8847-7B9FD08F90DD}" dt="2024-04-01T00:01:10.724" v="18487" actId="20577"/>
          <ac:spMkLst>
            <pc:docMk/>
            <pc:sldMk cId="3528434909" sldId="364"/>
            <ac:spMk id="2" creationId="{0F38800C-8A7D-E150-1D69-4C942110B9A3}"/>
          </ac:spMkLst>
        </pc:spChg>
        <pc:spChg chg="mod">
          <ac:chgData name="Ali, Syed Waqqas" userId="1b3a5f44-9498-4738-8c4e-8127257d744d" providerId="ADAL" clId="{9CAA0501-EB80-4C41-8847-7B9FD08F90DD}" dt="2024-04-01T00:03:59.089" v="18616" actId="20577"/>
          <ac:spMkLst>
            <pc:docMk/>
            <pc:sldMk cId="3528434909" sldId="364"/>
            <ac:spMk id="3" creationId="{B3B2A76D-3F08-9C2B-C3E3-4A25DA409F80}"/>
          </ac:spMkLst>
        </pc:spChg>
      </pc:sldChg>
      <pc:sldChg chg="modSp add del mod">
        <pc:chgData name="Ali, Syed Waqqas" userId="1b3a5f44-9498-4738-8c4e-8127257d744d" providerId="ADAL" clId="{9CAA0501-EB80-4C41-8847-7B9FD08F90DD}" dt="2024-03-31T18:29:57.547" v="7377" actId="47"/>
        <pc:sldMkLst>
          <pc:docMk/>
          <pc:sldMk cId="1455774803" sldId="365"/>
        </pc:sldMkLst>
        <pc:spChg chg="mod">
          <ac:chgData name="Ali, Syed Waqqas" userId="1b3a5f44-9498-4738-8c4e-8127257d744d" providerId="ADAL" clId="{9CAA0501-EB80-4C41-8847-7B9FD08F90DD}" dt="2024-03-31T18:28:32.399" v="7364" actId="20577"/>
          <ac:spMkLst>
            <pc:docMk/>
            <pc:sldMk cId="1455774803" sldId="365"/>
            <ac:spMk id="3" creationId="{B3B2A76D-3F08-9C2B-C3E3-4A25DA409F80}"/>
          </ac:spMkLst>
        </pc:spChg>
      </pc:sldChg>
      <pc:sldChg chg="modSp add mod">
        <pc:chgData name="Ali, Syed Waqqas" userId="1b3a5f44-9498-4738-8c4e-8127257d744d" providerId="ADAL" clId="{9CAA0501-EB80-4C41-8847-7B9FD08F90DD}" dt="2024-03-31T18:33:45.645" v="7595" actId="207"/>
        <pc:sldMkLst>
          <pc:docMk/>
          <pc:sldMk cId="3032739954" sldId="365"/>
        </pc:sldMkLst>
        <pc:spChg chg="mod">
          <ac:chgData name="Ali, Syed Waqqas" userId="1b3a5f44-9498-4738-8c4e-8127257d744d" providerId="ADAL" clId="{9CAA0501-EB80-4C41-8847-7B9FD08F90DD}" dt="2024-03-31T18:33:45.645" v="7595" actId="207"/>
          <ac:spMkLst>
            <pc:docMk/>
            <pc:sldMk cId="3032739954" sldId="365"/>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3239268318" sldId="365"/>
        </pc:sldMkLst>
      </pc:sldChg>
      <pc:sldChg chg="modSp add del mod">
        <pc:chgData name="Ali, Syed Waqqas" userId="1b3a5f44-9498-4738-8c4e-8127257d744d" providerId="ADAL" clId="{9CAA0501-EB80-4C41-8847-7B9FD08F90DD}" dt="2024-03-31T18:31:41.060" v="7503" actId="47"/>
        <pc:sldMkLst>
          <pc:docMk/>
          <pc:sldMk cId="847088941" sldId="366"/>
        </pc:sldMkLst>
        <pc:spChg chg="mod">
          <ac:chgData name="Ali, Syed Waqqas" userId="1b3a5f44-9498-4738-8c4e-8127257d744d" providerId="ADAL" clId="{9CAA0501-EB80-4C41-8847-7B9FD08F90DD}" dt="2024-03-31T18:31:36.332" v="7502" actId="20577"/>
          <ac:spMkLst>
            <pc:docMk/>
            <pc:sldMk cId="847088941" sldId="366"/>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4112969122" sldId="366"/>
        </pc:sldMkLst>
      </pc:sldChg>
      <pc:sldChg chg="modSp add mod">
        <pc:chgData name="Ali, Syed Waqqas" userId="1b3a5f44-9498-4738-8c4e-8127257d744d" providerId="ADAL" clId="{9CAA0501-EB80-4C41-8847-7B9FD08F90DD}" dt="2024-04-01T00:01:03.785" v="18473" actId="20577"/>
        <pc:sldMkLst>
          <pc:docMk/>
          <pc:sldMk cId="2223923096" sldId="367"/>
        </pc:sldMkLst>
        <pc:spChg chg="mod">
          <ac:chgData name="Ali, Syed Waqqas" userId="1b3a5f44-9498-4738-8c4e-8127257d744d" providerId="ADAL" clId="{9CAA0501-EB80-4C41-8847-7B9FD08F90DD}" dt="2024-04-01T00:01:03.785" v="18473" actId="20577"/>
          <ac:spMkLst>
            <pc:docMk/>
            <pc:sldMk cId="2223923096" sldId="367"/>
            <ac:spMk id="2" creationId="{0F38800C-8A7D-E150-1D69-4C942110B9A3}"/>
          </ac:spMkLst>
        </pc:spChg>
        <pc:spChg chg="mod">
          <ac:chgData name="Ali, Syed Waqqas" userId="1b3a5f44-9498-4738-8c4e-8127257d744d" providerId="ADAL" clId="{9CAA0501-EB80-4C41-8847-7B9FD08F90DD}" dt="2024-03-31T18:34:15.051" v="7598" actId="207"/>
          <ac:spMkLst>
            <pc:docMk/>
            <pc:sldMk cId="2223923096" sldId="367"/>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3835701090" sldId="367"/>
        </pc:sldMkLst>
      </pc:sldChg>
      <pc:sldChg chg="modSp add mod">
        <pc:chgData name="Ali, Syed Waqqas" userId="1b3a5f44-9498-4738-8c4e-8127257d744d" providerId="ADAL" clId="{9CAA0501-EB80-4C41-8847-7B9FD08F90DD}" dt="2024-04-01T00:50:52.698" v="20835" actId="20577"/>
        <pc:sldMkLst>
          <pc:docMk/>
          <pc:sldMk cId="483289157" sldId="368"/>
        </pc:sldMkLst>
        <pc:spChg chg="mod">
          <ac:chgData name="Ali, Syed Waqqas" userId="1b3a5f44-9498-4738-8c4e-8127257d744d" providerId="ADAL" clId="{9CAA0501-EB80-4C41-8847-7B9FD08F90DD}" dt="2024-03-31T18:35:39.161" v="7681" actId="20577"/>
          <ac:spMkLst>
            <pc:docMk/>
            <pc:sldMk cId="483289157" sldId="368"/>
            <ac:spMk id="2" creationId="{0F38800C-8A7D-E150-1D69-4C942110B9A3}"/>
          </ac:spMkLst>
        </pc:spChg>
        <pc:spChg chg="mod">
          <ac:chgData name="Ali, Syed Waqqas" userId="1b3a5f44-9498-4738-8c4e-8127257d744d" providerId="ADAL" clId="{9CAA0501-EB80-4C41-8847-7B9FD08F90DD}" dt="2024-04-01T00:50:52.698" v="20835" actId="20577"/>
          <ac:spMkLst>
            <pc:docMk/>
            <pc:sldMk cId="483289157" sldId="368"/>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1854179277" sldId="368"/>
        </pc:sldMkLst>
      </pc:sldChg>
      <pc:sldChg chg="addSp delSp modSp add mod">
        <pc:chgData name="Ali, Syed Waqqas" userId="1b3a5f44-9498-4738-8c4e-8127257d744d" providerId="ADAL" clId="{9CAA0501-EB80-4C41-8847-7B9FD08F90DD}" dt="2024-04-01T00:43:32.441" v="20388" actId="20577"/>
        <pc:sldMkLst>
          <pc:docMk/>
          <pc:sldMk cId="10168569" sldId="369"/>
        </pc:sldMkLst>
        <pc:spChg chg="mod">
          <ac:chgData name="Ali, Syed Waqqas" userId="1b3a5f44-9498-4738-8c4e-8127257d744d" providerId="ADAL" clId="{9CAA0501-EB80-4C41-8847-7B9FD08F90DD}" dt="2024-04-01T00:43:32.441" v="20388" actId="20577"/>
          <ac:spMkLst>
            <pc:docMk/>
            <pc:sldMk cId="10168569" sldId="369"/>
            <ac:spMk id="3" creationId="{B3B2A76D-3F08-9C2B-C3E3-4A25DA409F80}"/>
          </ac:spMkLst>
        </pc:spChg>
        <pc:spChg chg="add mod">
          <ac:chgData name="Ali, Syed Waqqas" userId="1b3a5f44-9498-4738-8c4e-8127257d744d" providerId="ADAL" clId="{9CAA0501-EB80-4C41-8847-7B9FD08F90DD}" dt="2024-03-31T21:39:25.520" v="13689"/>
          <ac:spMkLst>
            <pc:docMk/>
            <pc:sldMk cId="10168569" sldId="369"/>
            <ac:spMk id="20" creationId="{2D0345F3-51E2-65D4-E0B2-C10CD5472EF6}"/>
          </ac:spMkLst>
        </pc:spChg>
        <pc:picChg chg="add mod">
          <ac:chgData name="Ali, Syed Waqqas" userId="1b3a5f44-9498-4738-8c4e-8127257d744d" providerId="ADAL" clId="{9CAA0501-EB80-4C41-8847-7B9FD08F90DD}" dt="2024-03-31T18:49:25.646" v="8330" actId="1076"/>
          <ac:picMkLst>
            <pc:docMk/>
            <pc:sldMk cId="10168569" sldId="369"/>
            <ac:picMk id="10" creationId="{0ACADF3E-7EFF-3F0E-7E79-FE46B37CDDE4}"/>
          </ac:picMkLst>
        </pc:picChg>
        <pc:picChg chg="add del mod">
          <ac:chgData name="Ali, Syed Waqqas" userId="1b3a5f44-9498-4738-8c4e-8127257d744d" providerId="ADAL" clId="{9CAA0501-EB80-4C41-8847-7B9FD08F90DD}" dt="2024-03-31T18:50:00.995" v="8333" actId="478"/>
          <ac:picMkLst>
            <pc:docMk/>
            <pc:sldMk cId="10168569" sldId="369"/>
            <ac:picMk id="12" creationId="{57709182-84D3-033D-4B36-69A73D775205}"/>
          </ac:picMkLst>
        </pc:picChg>
        <pc:picChg chg="add del mod">
          <ac:chgData name="Ali, Syed Waqqas" userId="1b3a5f44-9498-4738-8c4e-8127257d744d" providerId="ADAL" clId="{9CAA0501-EB80-4C41-8847-7B9FD08F90DD}" dt="2024-03-31T18:50:37.748" v="8343" actId="478"/>
          <ac:picMkLst>
            <pc:docMk/>
            <pc:sldMk cId="10168569" sldId="369"/>
            <ac:picMk id="14" creationId="{85308B8F-DE8C-6544-A354-617B6A1FEB77}"/>
          </ac:picMkLst>
        </pc:picChg>
        <pc:picChg chg="add mod">
          <ac:chgData name="Ali, Syed Waqqas" userId="1b3a5f44-9498-4738-8c4e-8127257d744d" providerId="ADAL" clId="{9CAA0501-EB80-4C41-8847-7B9FD08F90DD}" dt="2024-03-31T18:50:52.642" v="8345" actId="1076"/>
          <ac:picMkLst>
            <pc:docMk/>
            <pc:sldMk cId="10168569" sldId="369"/>
            <ac:picMk id="16" creationId="{8E429940-263C-F5E6-F5D0-4833C4894C83}"/>
          </ac:picMkLst>
        </pc:picChg>
        <pc:cxnChg chg="add mod">
          <ac:chgData name="Ali, Syed Waqqas" userId="1b3a5f44-9498-4738-8c4e-8127257d744d" providerId="ADAL" clId="{9CAA0501-EB80-4C41-8847-7B9FD08F90DD}" dt="2024-03-31T18:52:08.566" v="8412" actId="1037"/>
          <ac:cxnSpMkLst>
            <pc:docMk/>
            <pc:sldMk cId="10168569" sldId="369"/>
            <ac:cxnSpMk id="18" creationId="{AF58E15E-C3FC-D435-2C84-DBEF65A56363}"/>
          </ac:cxnSpMkLst>
        </pc:cxnChg>
        <pc:cxnChg chg="add mod">
          <ac:chgData name="Ali, Syed Waqqas" userId="1b3a5f44-9498-4738-8c4e-8127257d744d" providerId="ADAL" clId="{9CAA0501-EB80-4C41-8847-7B9FD08F90DD}" dt="2024-03-31T18:52:08.566" v="8412" actId="1037"/>
          <ac:cxnSpMkLst>
            <pc:docMk/>
            <pc:sldMk cId="10168569" sldId="369"/>
            <ac:cxnSpMk id="19" creationId="{4678184E-A55D-E83E-8B03-B5444DE06C74}"/>
          </ac:cxnSpMkLst>
        </pc:cxnChg>
      </pc:sldChg>
      <pc:sldChg chg="modSp add del mod">
        <pc:chgData name="Ali, Syed Waqqas" userId="1b3a5f44-9498-4738-8c4e-8127257d744d" providerId="ADAL" clId="{9CAA0501-EB80-4C41-8847-7B9FD08F90DD}" dt="2024-03-31T18:42:02.985" v="8327" actId="2696"/>
        <pc:sldMkLst>
          <pc:docMk/>
          <pc:sldMk cId="108566916" sldId="369"/>
        </pc:sldMkLst>
        <pc:spChg chg="mod">
          <ac:chgData name="Ali, Syed Waqqas" userId="1b3a5f44-9498-4738-8c4e-8127257d744d" providerId="ADAL" clId="{9CAA0501-EB80-4C41-8847-7B9FD08F90DD}" dt="2024-03-31T18:40:14.470" v="8141" actId="20577"/>
          <ac:spMkLst>
            <pc:docMk/>
            <pc:sldMk cId="108566916" sldId="369"/>
            <ac:spMk id="2" creationId="{0F38800C-8A7D-E150-1D69-4C942110B9A3}"/>
          </ac:spMkLst>
        </pc:spChg>
        <pc:spChg chg="mod">
          <ac:chgData name="Ali, Syed Waqqas" userId="1b3a5f44-9498-4738-8c4e-8127257d744d" providerId="ADAL" clId="{9CAA0501-EB80-4C41-8847-7B9FD08F90DD}" dt="2024-03-31T18:41:56.246" v="8326" actId="20577"/>
          <ac:spMkLst>
            <pc:docMk/>
            <pc:sldMk cId="108566916" sldId="369"/>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3567578355" sldId="369"/>
        </pc:sldMkLst>
      </pc:sldChg>
      <pc:sldChg chg="addSp delSp modSp add mod">
        <pc:chgData name="Ali, Syed Waqqas" userId="1b3a5f44-9498-4738-8c4e-8127257d744d" providerId="ADAL" clId="{9CAA0501-EB80-4C41-8847-7B9FD08F90DD}" dt="2024-03-31T19:35:47.421" v="9558" actId="20577"/>
        <pc:sldMkLst>
          <pc:docMk/>
          <pc:sldMk cId="2722997092" sldId="370"/>
        </pc:sldMkLst>
        <pc:spChg chg="mod">
          <ac:chgData name="Ali, Syed Waqqas" userId="1b3a5f44-9498-4738-8c4e-8127257d744d" providerId="ADAL" clId="{9CAA0501-EB80-4C41-8847-7B9FD08F90DD}" dt="2024-03-31T19:09:09.038" v="8805" actId="20577"/>
          <ac:spMkLst>
            <pc:docMk/>
            <pc:sldMk cId="2722997092" sldId="370"/>
            <ac:spMk id="2" creationId="{7941C4D4-39FE-4935-5E75-41F4E4B94491}"/>
          </ac:spMkLst>
        </pc:spChg>
        <pc:spChg chg="mod">
          <ac:chgData name="Ali, Syed Waqqas" userId="1b3a5f44-9498-4738-8c4e-8127257d744d" providerId="ADAL" clId="{9CAA0501-EB80-4C41-8847-7B9FD08F90DD}" dt="2024-03-31T19:35:00.604" v="9542" actId="20577"/>
          <ac:spMkLst>
            <pc:docMk/>
            <pc:sldMk cId="2722997092" sldId="370"/>
            <ac:spMk id="3" creationId="{CD25B33D-4588-828C-A6BD-8326B33B6334}"/>
          </ac:spMkLst>
        </pc:spChg>
        <pc:spChg chg="del">
          <ac:chgData name="Ali, Syed Waqqas" userId="1b3a5f44-9498-4738-8c4e-8127257d744d" providerId="ADAL" clId="{9CAA0501-EB80-4C41-8847-7B9FD08F90DD}" dt="2024-03-31T19:06:42.471" v="8678" actId="478"/>
          <ac:spMkLst>
            <pc:docMk/>
            <pc:sldMk cId="2722997092" sldId="370"/>
            <ac:spMk id="4" creationId="{49959AFF-12A6-2BF9-0391-BF2E7E44A9BF}"/>
          </ac:spMkLst>
        </pc:spChg>
        <pc:graphicFrameChg chg="add mod modGraphic">
          <ac:chgData name="Ali, Syed Waqqas" userId="1b3a5f44-9498-4738-8c4e-8127257d744d" providerId="ADAL" clId="{9CAA0501-EB80-4C41-8847-7B9FD08F90DD}" dt="2024-03-31T19:09:06.678" v="8803" actId="1076"/>
          <ac:graphicFrameMkLst>
            <pc:docMk/>
            <pc:sldMk cId="2722997092" sldId="370"/>
            <ac:graphicFrameMk id="10" creationId="{3DFC4236-E8E4-C1A9-BCFA-4F8C247D8CC9}"/>
          </ac:graphicFrameMkLst>
        </pc:graphicFrameChg>
        <pc:graphicFrameChg chg="add mod modGraphic">
          <ac:chgData name="Ali, Syed Waqqas" userId="1b3a5f44-9498-4738-8c4e-8127257d744d" providerId="ADAL" clId="{9CAA0501-EB80-4C41-8847-7B9FD08F90DD}" dt="2024-03-31T19:35:47.421" v="9558" actId="20577"/>
          <ac:graphicFrameMkLst>
            <pc:docMk/>
            <pc:sldMk cId="2722997092" sldId="370"/>
            <ac:graphicFrameMk id="11" creationId="{8C8F281A-43AA-E57C-1CAA-88B5DD913395}"/>
          </ac:graphicFrameMkLst>
        </pc:graphicFrameChg>
        <pc:graphicFrameChg chg="add mod modGraphic">
          <ac:chgData name="Ali, Syed Waqqas" userId="1b3a5f44-9498-4738-8c4e-8127257d744d" providerId="ADAL" clId="{9CAA0501-EB80-4C41-8847-7B9FD08F90DD}" dt="2024-03-31T19:09:17.623" v="8806" actId="465"/>
          <ac:graphicFrameMkLst>
            <pc:docMk/>
            <pc:sldMk cId="2722997092" sldId="370"/>
            <ac:graphicFrameMk id="12" creationId="{B09FDCBC-7A23-9CBF-5D57-218544850B75}"/>
          </ac:graphicFrameMkLst>
        </pc:graphicFrameChg>
        <pc:graphicFrameChg chg="add del mod modGraphic">
          <ac:chgData name="Ali, Syed Waqqas" userId="1b3a5f44-9498-4738-8c4e-8127257d744d" providerId="ADAL" clId="{9CAA0501-EB80-4C41-8847-7B9FD08F90DD}" dt="2024-03-31T19:08:23.854" v="8771" actId="478"/>
          <ac:graphicFrameMkLst>
            <pc:docMk/>
            <pc:sldMk cId="2722997092" sldId="370"/>
            <ac:graphicFrameMk id="13" creationId="{0B7015EF-8EC0-A7DF-03D3-58BD54399D00}"/>
          </ac:graphicFrameMkLst>
        </pc:graphicFrameChg>
        <pc:graphicFrameChg chg="add mod modGraphic">
          <ac:chgData name="Ali, Syed Waqqas" userId="1b3a5f44-9498-4738-8c4e-8127257d744d" providerId="ADAL" clId="{9CAA0501-EB80-4C41-8847-7B9FD08F90DD}" dt="2024-03-31T19:35:06.324" v="9544" actId="20577"/>
          <ac:graphicFrameMkLst>
            <pc:docMk/>
            <pc:sldMk cId="2722997092" sldId="370"/>
            <ac:graphicFrameMk id="14" creationId="{131D12CE-2CC4-65E6-CABC-25FCA4322516}"/>
          </ac:graphicFrameMkLst>
        </pc:graphicFrameChg>
        <pc:graphicFrameChg chg="add mod modGraphic">
          <ac:chgData name="Ali, Syed Waqqas" userId="1b3a5f44-9498-4738-8c4e-8127257d744d" providerId="ADAL" clId="{9CAA0501-EB80-4C41-8847-7B9FD08F90DD}" dt="2024-03-31T19:09:17.623" v="8806" actId="465"/>
          <ac:graphicFrameMkLst>
            <pc:docMk/>
            <pc:sldMk cId="2722997092" sldId="370"/>
            <ac:graphicFrameMk id="15" creationId="{970DA044-AE0C-8FD2-20F0-10C248E53576}"/>
          </ac:graphicFrameMkLst>
        </pc:graphicFrameChg>
        <pc:graphicFrameChg chg="add mod modGraphic">
          <ac:chgData name="Ali, Syed Waqqas" userId="1b3a5f44-9498-4738-8c4e-8127257d744d" providerId="ADAL" clId="{9CAA0501-EB80-4C41-8847-7B9FD08F90DD}" dt="2024-03-31T19:08:52.588" v="8800" actId="1076"/>
          <ac:graphicFrameMkLst>
            <pc:docMk/>
            <pc:sldMk cId="2722997092" sldId="370"/>
            <ac:graphicFrameMk id="16" creationId="{BF2C810B-7FED-DADF-379C-52243FF00851}"/>
          </ac:graphicFrameMkLst>
        </pc:graphicFrameChg>
        <pc:cxnChg chg="add mod">
          <ac:chgData name="Ali, Syed Waqqas" userId="1b3a5f44-9498-4738-8c4e-8127257d744d" providerId="ADAL" clId="{9CAA0501-EB80-4C41-8847-7B9FD08F90DD}" dt="2024-03-31T19:09:50.192" v="8809" actId="1076"/>
          <ac:cxnSpMkLst>
            <pc:docMk/>
            <pc:sldMk cId="2722997092" sldId="370"/>
            <ac:cxnSpMk id="17" creationId="{D6433F3E-ED6A-34F0-AD8D-223B2BBCCC28}"/>
          </ac:cxnSpMkLst>
        </pc:cxnChg>
        <pc:cxnChg chg="add mod">
          <ac:chgData name="Ali, Syed Waqqas" userId="1b3a5f44-9498-4738-8c4e-8127257d744d" providerId="ADAL" clId="{9CAA0501-EB80-4C41-8847-7B9FD08F90DD}" dt="2024-03-31T19:09:54.460" v="8811" actId="1076"/>
          <ac:cxnSpMkLst>
            <pc:docMk/>
            <pc:sldMk cId="2722997092" sldId="370"/>
            <ac:cxnSpMk id="18" creationId="{E6CBA8DA-DF0A-D8DA-AEB0-F450F29E5A9E}"/>
          </ac:cxnSpMkLst>
        </pc:cxnChg>
        <pc:cxnChg chg="add mod">
          <ac:chgData name="Ali, Syed Waqqas" userId="1b3a5f44-9498-4738-8c4e-8127257d744d" providerId="ADAL" clId="{9CAA0501-EB80-4C41-8847-7B9FD08F90DD}" dt="2024-03-31T19:09:57.320" v="8813" actId="1076"/>
          <ac:cxnSpMkLst>
            <pc:docMk/>
            <pc:sldMk cId="2722997092" sldId="370"/>
            <ac:cxnSpMk id="19" creationId="{6A72E640-0851-BBDD-EE71-1E4E3EEB6031}"/>
          </ac:cxnSpMkLst>
        </pc:cxnChg>
        <pc:cxnChg chg="add mod">
          <ac:chgData name="Ali, Syed Waqqas" userId="1b3a5f44-9498-4738-8c4e-8127257d744d" providerId="ADAL" clId="{9CAA0501-EB80-4C41-8847-7B9FD08F90DD}" dt="2024-03-31T19:10:15.518" v="8817" actId="1076"/>
          <ac:cxnSpMkLst>
            <pc:docMk/>
            <pc:sldMk cId="2722997092" sldId="370"/>
            <ac:cxnSpMk id="20" creationId="{E616680F-E6AE-8DCF-7323-F8FECD2448CD}"/>
          </ac:cxnSpMkLst>
        </pc:cxnChg>
        <pc:cxnChg chg="add mod">
          <ac:chgData name="Ali, Syed Waqqas" userId="1b3a5f44-9498-4738-8c4e-8127257d744d" providerId="ADAL" clId="{9CAA0501-EB80-4C41-8847-7B9FD08F90DD}" dt="2024-03-31T19:11:05.516" v="8826" actId="14100"/>
          <ac:cxnSpMkLst>
            <pc:docMk/>
            <pc:sldMk cId="2722997092" sldId="370"/>
            <ac:cxnSpMk id="21" creationId="{122B6D48-D461-C955-D343-4ED5B19DFC7E}"/>
          </ac:cxnSpMkLst>
        </pc:cxnChg>
        <pc:cxnChg chg="add mod">
          <ac:chgData name="Ali, Syed Waqqas" userId="1b3a5f44-9498-4738-8c4e-8127257d744d" providerId="ADAL" clId="{9CAA0501-EB80-4C41-8847-7B9FD08F90DD}" dt="2024-03-31T19:11:21.369" v="8835" actId="1037"/>
          <ac:cxnSpMkLst>
            <pc:docMk/>
            <pc:sldMk cId="2722997092" sldId="370"/>
            <ac:cxnSpMk id="22" creationId="{49CE57A9-9FEB-BF6B-C722-984CC7EA52A6}"/>
          </ac:cxnSpMkLst>
        </pc:cxnChg>
        <pc:cxnChg chg="add mod">
          <ac:chgData name="Ali, Syed Waqqas" userId="1b3a5f44-9498-4738-8c4e-8127257d744d" providerId="ADAL" clId="{9CAA0501-EB80-4C41-8847-7B9FD08F90DD}" dt="2024-03-31T19:12:09.427" v="8845" actId="692"/>
          <ac:cxnSpMkLst>
            <pc:docMk/>
            <pc:sldMk cId="2722997092" sldId="370"/>
            <ac:cxnSpMk id="30" creationId="{C616A0A0-887F-8454-3B34-5ABCFE8E102F}"/>
          </ac:cxnSpMkLst>
        </pc:cxnChg>
        <pc:cxnChg chg="add mod">
          <ac:chgData name="Ali, Syed Waqqas" userId="1b3a5f44-9498-4738-8c4e-8127257d744d" providerId="ADAL" clId="{9CAA0501-EB80-4C41-8847-7B9FD08F90DD}" dt="2024-03-31T19:12:09.427" v="8845" actId="692"/>
          <ac:cxnSpMkLst>
            <pc:docMk/>
            <pc:sldMk cId="2722997092" sldId="370"/>
            <ac:cxnSpMk id="31" creationId="{77B789FF-BA93-DB6A-849C-18D0CAA68102}"/>
          </ac:cxnSpMkLst>
        </pc:cxnChg>
      </pc:sldChg>
      <pc:sldChg chg="del">
        <pc:chgData name="Ali, Syed Waqqas" userId="1b3a5f44-9498-4738-8c4e-8127257d744d" providerId="ADAL" clId="{9CAA0501-EB80-4C41-8847-7B9FD08F90DD}" dt="2024-03-31T15:15:37.459" v="35" actId="47"/>
        <pc:sldMkLst>
          <pc:docMk/>
          <pc:sldMk cId="2981120061" sldId="370"/>
        </pc:sldMkLst>
      </pc:sldChg>
      <pc:sldChg chg="del">
        <pc:chgData name="Ali, Syed Waqqas" userId="1b3a5f44-9498-4738-8c4e-8127257d744d" providerId="ADAL" clId="{9CAA0501-EB80-4C41-8847-7B9FD08F90DD}" dt="2024-03-31T15:15:37.459" v="35" actId="47"/>
        <pc:sldMkLst>
          <pc:docMk/>
          <pc:sldMk cId="2867183474" sldId="371"/>
        </pc:sldMkLst>
      </pc:sldChg>
      <pc:sldChg chg="addSp delSp modSp add mod">
        <pc:chgData name="Ali, Syed Waqqas" userId="1b3a5f44-9498-4738-8c4e-8127257d744d" providerId="ADAL" clId="{9CAA0501-EB80-4C41-8847-7B9FD08F90DD}" dt="2024-03-31T19:40:31.722" v="9670" actId="478"/>
        <pc:sldMkLst>
          <pc:docMk/>
          <pc:sldMk cId="4081189578" sldId="371"/>
        </pc:sldMkLst>
        <pc:spChg chg="mod">
          <ac:chgData name="Ali, Syed Waqqas" userId="1b3a5f44-9498-4738-8c4e-8127257d744d" providerId="ADAL" clId="{9CAA0501-EB80-4C41-8847-7B9FD08F90DD}" dt="2024-03-31T19:18:16.347" v="9090" actId="20577"/>
          <ac:spMkLst>
            <pc:docMk/>
            <pc:sldMk cId="4081189578" sldId="371"/>
            <ac:spMk id="2" creationId="{7941C4D4-39FE-4935-5E75-41F4E4B94491}"/>
          </ac:spMkLst>
        </pc:spChg>
        <pc:spChg chg="mod">
          <ac:chgData name="Ali, Syed Waqqas" userId="1b3a5f44-9498-4738-8c4e-8127257d744d" providerId="ADAL" clId="{9CAA0501-EB80-4C41-8847-7B9FD08F90DD}" dt="2024-03-31T19:18:10.419" v="9075" actId="20577"/>
          <ac:spMkLst>
            <pc:docMk/>
            <pc:sldMk cId="4081189578" sldId="371"/>
            <ac:spMk id="3" creationId="{CD25B33D-4588-828C-A6BD-8326B33B6334}"/>
          </ac:spMkLst>
        </pc:spChg>
        <pc:spChg chg="add del mod">
          <ac:chgData name="Ali, Syed Waqqas" userId="1b3a5f44-9498-4738-8c4e-8127257d744d" providerId="ADAL" clId="{9CAA0501-EB80-4C41-8847-7B9FD08F90DD}" dt="2024-03-31T19:13:57.818" v="8879" actId="478"/>
          <ac:spMkLst>
            <pc:docMk/>
            <pc:sldMk cId="4081189578" sldId="371"/>
            <ac:spMk id="4" creationId="{E846BC65-B9E7-23D2-FF61-8B051C4B4905}"/>
          </ac:spMkLst>
        </pc:spChg>
        <pc:spChg chg="add del mod">
          <ac:chgData name="Ali, Syed Waqqas" userId="1b3a5f44-9498-4738-8c4e-8127257d744d" providerId="ADAL" clId="{9CAA0501-EB80-4C41-8847-7B9FD08F90DD}" dt="2024-03-31T19:13:56.611" v="8878" actId="478"/>
          <ac:spMkLst>
            <pc:docMk/>
            <pc:sldMk cId="4081189578" sldId="371"/>
            <ac:spMk id="13" creationId="{0005DD5F-6FA7-C70B-8E9D-1EB6706C72D5}"/>
          </ac:spMkLst>
        </pc:spChg>
        <pc:spChg chg="add mod">
          <ac:chgData name="Ali, Syed Waqqas" userId="1b3a5f44-9498-4738-8c4e-8127257d744d" providerId="ADAL" clId="{9CAA0501-EB80-4C41-8847-7B9FD08F90DD}" dt="2024-03-31T19:16:10.111" v="8955" actId="1076"/>
          <ac:spMkLst>
            <pc:docMk/>
            <pc:sldMk cId="4081189578" sldId="371"/>
            <ac:spMk id="23" creationId="{F2994D55-8BCC-DC7C-40AE-02A44EAF2F5D}"/>
          </ac:spMkLst>
        </pc:spChg>
        <pc:spChg chg="add mod">
          <ac:chgData name="Ali, Syed Waqqas" userId="1b3a5f44-9498-4738-8c4e-8127257d744d" providerId="ADAL" clId="{9CAA0501-EB80-4C41-8847-7B9FD08F90DD}" dt="2024-03-31T19:14:32.286" v="8910" actId="1076"/>
          <ac:spMkLst>
            <pc:docMk/>
            <pc:sldMk cId="4081189578" sldId="371"/>
            <ac:spMk id="24" creationId="{E48C3DC8-BE18-8E51-9230-CD9C676F1555}"/>
          </ac:spMkLst>
        </pc:spChg>
        <pc:spChg chg="add mod">
          <ac:chgData name="Ali, Syed Waqqas" userId="1b3a5f44-9498-4738-8c4e-8127257d744d" providerId="ADAL" clId="{9CAA0501-EB80-4C41-8847-7B9FD08F90DD}" dt="2024-03-31T19:35:57.247" v="9562" actId="6549"/>
          <ac:spMkLst>
            <pc:docMk/>
            <pc:sldMk cId="4081189578" sldId="371"/>
            <ac:spMk id="25" creationId="{AAC65E0D-227E-29B2-2E51-869A1F42433F}"/>
          </ac:spMkLst>
        </pc:spChg>
        <pc:spChg chg="add mod">
          <ac:chgData name="Ali, Syed Waqqas" userId="1b3a5f44-9498-4738-8c4e-8127257d744d" providerId="ADAL" clId="{9CAA0501-EB80-4C41-8847-7B9FD08F90DD}" dt="2024-03-31T19:15:04.264" v="8929" actId="20577"/>
          <ac:spMkLst>
            <pc:docMk/>
            <pc:sldMk cId="4081189578" sldId="371"/>
            <ac:spMk id="26" creationId="{7770B22C-24CC-AF44-9A30-FDEA0CD893D1}"/>
          </ac:spMkLst>
        </pc:spChg>
        <pc:spChg chg="add mod">
          <ac:chgData name="Ali, Syed Waqqas" userId="1b3a5f44-9498-4738-8c4e-8127257d744d" providerId="ADAL" clId="{9CAA0501-EB80-4C41-8847-7B9FD08F90DD}" dt="2024-03-31T19:15:12.626" v="8935" actId="20577"/>
          <ac:spMkLst>
            <pc:docMk/>
            <pc:sldMk cId="4081189578" sldId="371"/>
            <ac:spMk id="27" creationId="{079894C1-BF7E-0003-C492-A8FE2547C714}"/>
          </ac:spMkLst>
        </pc:spChg>
        <pc:spChg chg="add mod">
          <ac:chgData name="Ali, Syed Waqqas" userId="1b3a5f44-9498-4738-8c4e-8127257d744d" providerId="ADAL" clId="{9CAA0501-EB80-4C41-8847-7B9FD08F90DD}" dt="2024-03-31T19:36:04.250" v="9564" actId="20577"/>
          <ac:spMkLst>
            <pc:docMk/>
            <pc:sldMk cId="4081189578" sldId="371"/>
            <ac:spMk id="28" creationId="{143EE676-6926-E9AA-7166-B7C67F017995}"/>
          </ac:spMkLst>
        </pc:spChg>
        <pc:spChg chg="add mod">
          <ac:chgData name="Ali, Syed Waqqas" userId="1b3a5f44-9498-4738-8c4e-8127257d744d" providerId="ADAL" clId="{9CAA0501-EB80-4C41-8847-7B9FD08F90DD}" dt="2024-03-31T19:16:14.012" v="8956" actId="1076"/>
          <ac:spMkLst>
            <pc:docMk/>
            <pc:sldMk cId="4081189578" sldId="371"/>
            <ac:spMk id="29" creationId="{6286A8A7-0F41-32F7-A734-D962BD3ED20A}"/>
          </ac:spMkLst>
        </pc:spChg>
        <pc:spChg chg="add mod">
          <ac:chgData name="Ali, Syed Waqqas" userId="1b3a5f44-9498-4738-8c4e-8127257d744d" providerId="ADAL" clId="{9CAA0501-EB80-4C41-8847-7B9FD08F90DD}" dt="2024-03-31T19:16:17.363" v="8958" actId="1076"/>
          <ac:spMkLst>
            <pc:docMk/>
            <pc:sldMk cId="4081189578" sldId="371"/>
            <ac:spMk id="32" creationId="{CC5E0ECF-FA6E-A545-A0D8-947AEB766DDB}"/>
          </ac:spMkLst>
        </pc:spChg>
        <pc:spChg chg="add mod">
          <ac:chgData name="Ali, Syed Waqqas" userId="1b3a5f44-9498-4738-8c4e-8127257d744d" providerId="ADAL" clId="{9CAA0501-EB80-4C41-8847-7B9FD08F90DD}" dt="2024-03-31T19:16:22.372" v="8960" actId="1076"/>
          <ac:spMkLst>
            <pc:docMk/>
            <pc:sldMk cId="4081189578" sldId="371"/>
            <ac:spMk id="33" creationId="{4A5C4230-CA41-E775-73D5-8411792D9681}"/>
          </ac:spMkLst>
        </pc:spChg>
        <pc:spChg chg="add mod">
          <ac:chgData name="Ali, Syed Waqqas" userId="1b3a5f44-9498-4738-8c4e-8127257d744d" providerId="ADAL" clId="{9CAA0501-EB80-4C41-8847-7B9FD08F90DD}" dt="2024-03-31T19:16:26.384" v="8962" actId="1076"/>
          <ac:spMkLst>
            <pc:docMk/>
            <pc:sldMk cId="4081189578" sldId="371"/>
            <ac:spMk id="34" creationId="{84E11932-930F-8B17-D0E3-389786396E14}"/>
          </ac:spMkLst>
        </pc:spChg>
        <pc:spChg chg="add mod">
          <ac:chgData name="Ali, Syed Waqqas" userId="1b3a5f44-9498-4738-8c4e-8127257d744d" providerId="ADAL" clId="{9CAA0501-EB80-4C41-8847-7B9FD08F90DD}" dt="2024-03-31T19:16:30.728" v="8964" actId="1076"/>
          <ac:spMkLst>
            <pc:docMk/>
            <pc:sldMk cId="4081189578" sldId="371"/>
            <ac:spMk id="35" creationId="{24026F7D-83CE-1952-6AD1-58F2B931DCCC}"/>
          </ac:spMkLst>
        </pc:spChg>
        <pc:spChg chg="add mod">
          <ac:chgData name="Ali, Syed Waqqas" userId="1b3a5f44-9498-4738-8c4e-8127257d744d" providerId="ADAL" clId="{9CAA0501-EB80-4C41-8847-7B9FD08F90DD}" dt="2024-03-31T19:16:59.190" v="8974" actId="207"/>
          <ac:spMkLst>
            <pc:docMk/>
            <pc:sldMk cId="4081189578" sldId="371"/>
            <ac:spMk id="36" creationId="{149B94A8-2676-581F-2EF7-45286AC9FA34}"/>
          </ac:spMkLst>
        </pc:spChg>
        <pc:spChg chg="add mod">
          <ac:chgData name="Ali, Syed Waqqas" userId="1b3a5f44-9498-4738-8c4e-8127257d744d" providerId="ADAL" clId="{9CAA0501-EB80-4C41-8847-7B9FD08F90DD}" dt="2024-03-31T19:17:06.387" v="8976" actId="1076"/>
          <ac:spMkLst>
            <pc:docMk/>
            <pc:sldMk cId="4081189578" sldId="371"/>
            <ac:spMk id="37" creationId="{6B5BBCE1-A73F-68F8-794D-00A7629FE29F}"/>
          </ac:spMkLst>
        </pc:spChg>
        <pc:spChg chg="add mod">
          <ac:chgData name="Ali, Syed Waqqas" userId="1b3a5f44-9498-4738-8c4e-8127257d744d" providerId="ADAL" clId="{9CAA0501-EB80-4C41-8847-7B9FD08F90DD}" dt="2024-03-31T19:17:09.682" v="8978" actId="1076"/>
          <ac:spMkLst>
            <pc:docMk/>
            <pc:sldMk cId="4081189578" sldId="371"/>
            <ac:spMk id="38" creationId="{27EF0BDC-A57A-1B42-5B16-593852B30C13}"/>
          </ac:spMkLst>
        </pc:spChg>
        <pc:spChg chg="add mod">
          <ac:chgData name="Ali, Syed Waqqas" userId="1b3a5f44-9498-4738-8c4e-8127257d744d" providerId="ADAL" clId="{9CAA0501-EB80-4C41-8847-7B9FD08F90DD}" dt="2024-03-31T19:17:14.404" v="8980" actId="1076"/>
          <ac:spMkLst>
            <pc:docMk/>
            <pc:sldMk cId="4081189578" sldId="371"/>
            <ac:spMk id="39" creationId="{3D91891F-7FB4-064B-A253-26D49EA7FBBA}"/>
          </ac:spMkLst>
        </pc:spChg>
        <pc:spChg chg="add mod">
          <ac:chgData name="Ali, Syed Waqqas" userId="1b3a5f44-9498-4738-8c4e-8127257d744d" providerId="ADAL" clId="{9CAA0501-EB80-4C41-8847-7B9FD08F90DD}" dt="2024-03-31T19:17:18.413" v="8982" actId="1076"/>
          <ac:spMkLst>
            <pc:docMk/>
            <pc:sldMk cId="4081189578" sldId="371"/>
            <ac:spMk id="40" creationId="{2F36B3E1-C0D8-98DD-80A1-B8C4DD130503}"/>
          </ac:spMkLst>
        </pc:spChg>
        <pc:spChg chg="add del mod">
          <ac:chgData name="Ali, Syed Waqqas" userId="1b3a5f44-9498-4738-8c4e-8127257d744d" providerId="ADAL" clId="{9CAA0501-EB80-4C41-8847-7B9FD08F90DD}" dt="2024-03-31T19:40:31.722" v="9670" actId="478"/>
          <ac:spMkLst>
            <pc:docMk/>
            <pc:sldMk cId="4081189578" sldId="371"/>
            <ac:spMk id="41" creationId="{7C2B9DFE-AF6E-564A-B904-81948AA88843}"/>
          </ac:spMkLst>
        </pc:spChg>
        <pc:spChg chg="add mod">
          <ac:chgData name="Ali, Syed Waqqas" userId="1b3a5f44-9498-4738-8c4e-8127257d744d" providerId="ADAL" clId="{9CAA0501-EB80-4C41-8847-7B9FD08F90DD}" dt="2024-03-31T19:38:03.841" v="9588" actId="1076"/>
          <ac:spMkLst>
            <pc:docMk/>
            <pc:sldMk cId="4081189578" sldId="371"/>
            <ac:spMk id="44" creationId="{6A4C1E42-2DF1-7F6B-B414-75C51D91F665}"/>
          </ac:spMkLst>
        </pc:spChg>
        <pc:graphicFrameChg chg="modGraphic">
          <ac:chgData name="Ali, Syed Waqqas" userId="1b3a5f44-9498-4738-8c4e-8127257d744d" providerId="ADAL" clId="{9CAA0501-EB80-4C41-8847-7B9FD08F90DD}" dt="2024-03-31T19:35:43.470" v="9556" actId="20577"/>
          <ac:graphicFrameMkLst>
            <pc:docMk/>
            <pc:sldMk cId="4081189578" sldId="371"/>
            <ac:graphicFrameMk id="11" creationId="{8C8F281A-43AA-E57C-1CAA-88B5DD913395}"/>
          </ac:graphicFrameMkLst>
        </pc:graphicFrameChg>
        <pc:graphicFrameChg chg="modGraphic">
          <ac:chgData name="Ali, Syed Waqqas" userId="1b3a5f44-9498-4738-8c4e-8127257d744d" providerId="ADAL" clId="{9CAA0501-EB80-4C41-8847-7B9FD08F90DD}" dt="2024-03-31T19:35:29.508" v="9546" actId="20577"/>
          <ac:graphicFrameMkLst>
            <pc:docMk/>
            <pc:sldMk cId="4081189578" sldId="371"/>
            <ac:graphicFrameMk id="14" creationId="{131D12CE-2CC4-65E6-CABC-25FCA4322516}"/>
          </ac:graphicFrameMkLst>
        </pc:graphicFrameChg>
        <pc:cxnChg chg="del">
          <ac:chgData name="Ali, Syed Waqqas" userId="1b3a5f44-9498-4738-8c4e-8127257d744d" providerId="ADAL" clId="{9CAA0501-EB80-4C41-8847-7B9FD08F90DD}" dt="2024-03-31T19:30:31.807" v="9500" actId="478"/>
          <ac:cxnSpMkLst>
            <pc:docMk/>
            <pc:sldMk cId="4081189578" sldId="371"/>
            <ac:cxnSpMk id="21" creationId="{122B6D48-D461-C955-D343-4ED5B19DFC7E}"/>
          </ac:cxnSpMkLst>
        </pc:cxnChg>
        <pc:cxnChg chg="del">
          <ac:chgData name="Ali, Syed Waqqas" userId="1b3a5f44-9498-4738-8c4e-8127257d744d" providerId="ADAL" clId="{9CAA0501-EB80-4C41-8847-7B9FD08F90DD}" dt="2024-03-31T19:30:32.792" v="9501" actId="478"/>
          <ac:cxnSpMkLst>
            <pc:docMk/>
            <pc:sldMk cId="4081189578" sldId="371"/>
            <ac:cxnSpMk id="22" creationId="{49CE57A9-9FEB-BF6B-C722-984CC7EA52A6}"/>
          </ac:cxnSpMkLst>
        </pc:cxnChg>
        <pc:cxnChg chg="add mod">
          <ac:chgData name="Ali, Syed Waqqas" userId="1b3a5f44-9498-4738-8c4e-8127257d744d" providerId="ADAL" clId="{9CAA0501-EB80-4C41-8847-7B9FD08F90DD}" dt="2024-03-31T19:30:30.600" v="9499"/>
          <ac:cxnSpMkLst>
            <pc:docMk/>
            <pc:sldMk cId="4081189578" sldId="371"/>
            <ac:cxnSpMk id="42" creationId="{5C8AB791-9EFD-E69B-1869-92A9A98DAE5B}"/>
          </ac:cxnSpMkLst>
        </pc:cxnChg>
        <pc:cxnChg chg="add mod">
          <ac:chgData name="Ali, Syed Waqqas" userId="1b3a5f44-9498-4738-8c4e-8127257d744d" providerId="ADAL" clId="{9CAA0501-EB80-4C41-8847-7B9FD08F90DD}" dt="2024-03-31T19:30:30.600" v="9499"/>
          <ac:cxnSpMkLst>
            <pc:docMk/>
            <pc:sldMk cId="4081189578" sldId="371"/>
            <ac:cxnSpMk id="43" creationId="{EC4CA424-FDEF-C8AB-CD13-7B91996EFA47}"/>
          </ac:cxnSpMkLst>
        </pc:cxnChg>
      </pc:sldChg>
      <pc:sldChg chg="addSp delSp modSp add mod">
        <pc:chgData name="Ali, Syed Waqqas" userId="1b3a5f44-9498-4738-8c4e-8127257d744d" providerId="ADAL" clId="{9CAA0501-EB80-4C41-8847-7B9FD08F90DD}" dt="2024-03-31T20:02:58.278" v="9870" actId="207"/>
        <pc:sldMkLst>
          <pc:docMk/>
          <pc:sldMk cId="1307500314" sldId="372"/>
        </pc:sldMkLst>
        <pc:spChg chg="mod">
          <ac:chgData name="Ali, Syed Waqqas" userId="1b3a5f44-9498-4738-8c4e-8127257d744d" providerId="ADAL" clId="{9CAA0501-EB80-4C41-8847-7B9FD08F90DD}" dt="2024-03-31T19:18:34.312" v="9102" actId="20577"/>
          <ac:spMkLst>
            <pc:docMk/>
            <pc:sldMk cId="1307500314" sldId="372"/>
            <ac:spMk id="2" creationId="{7941C4D4-39FE-4935-5E75-41F4E4B94491}"/>
          </ac:spMkLst>
        </pc:spChg>
        <pc:spChg chg="mod">
          <ac:chgData name="Ali, Syed Waqqas" userId="1b3a5f44-9498-4738-8c4e-8127257d744d" providerId="ADAL" clId="{9CAA0501-EB80-4C41-8847-7B9FD08F90DD}" dt="2024-03-31T19:39:03.862" v="9645" actId="20577"/>
          <ac:spMkLst>
            <pc:docMk/>
            <pc:sldMk cId="1307500314" sldId="372"/>
            <ac:spMk id="3" creationId="{CD25B33D-4588-828C-A6BD-8326B33B6334}"/>
          </ac:spMkLst>
        </pc:spChg>
        <pc:spChg chg="mod">
          <ac:chgData name="Ali, Syed Waqqas" userId="1b3a5f44-9498-4738-8c4e-8127257d744d" providerId="ADAL" clId="{9CAA0501-EB80-4C41-8847-7B9FD08F90DD}" dt="2024-03-31T19:24:25.713" v="9274" actId="20577"/>
          <ac:spMkLst>
            <pc:docMk/>
            <pc:sldMk cId="1307500314" sldId="372"/>
            <ac:spMk id="23" creationId="{F2994D55-8BCC-DC7C-40AE-02A44EAF2F5D}"/>
          </ac:spMkLst>
        </pc:spChg>
        <pc:spChg chg="mod">
          <ac:chgData name="Ali, Syed Waqqas" userId="1b3a5f44-9498-4738-8c4e-8127257d744d" providerId="ADAL" clId="{9CAA0501-EB80-4C41-8847-7B9FD08F90DD}" dt="2024-03-31T19:36:23.573" v="9568" actId="20577"/>
          <ac:spMkLst>
            <pc:docMk/>
            <pc:sldMk cId="1307500314" sldId="372"/>
            <ac:spMk id="25" creationId="{AAC65E0D-227E-29B2-2E51-869A1F42433F}"/>
          </ac:spMkLst>
        </pc:spChg>
        <pc:spChg chg="mod">
          <ac:chgData name="Ali, Syed Waqqas" userId="1b3a5f44-9498-4738-8c4e-8127257d744d" providerId="ADAL" clId="{9CAA0501-EB80-4C41-8847-7B9FD08F90DD}" dt="2024-03-31T19:36:28.258" v="9570" actId="20577"/>
          <ac:spMkLst>
            <pc:docMk/>
            <pc:sldMk cId="1307500314" sldId="372"/>
            <ac:spMk id="28" creationId="{143EE676-6926-E9AA-7166-B7C67F017995}"/>
          </ac:spMkLst>
        </pc:spChg>
        <pc:spChg chg="mod">
          <ac:chgData name="Ali, Syed Waqqas" userId="1b3a5f44-9498-4738-8c4e-8127257d744d" providerId="ADAL" clId="{9CAA0501-EB80-4C41-8847-7B9FD08F90DD}" dt="2024-03-31T19:37:00.510" v="9578" actId="20577"/>
          <ac:spMkLst>
            <pc:docMk/>
            <pc:sldMk cId="1307500314" sldId="372"/>
            <ac:spMk id="29" creationId="{6286A8A7-0F41-32F7-A734-D962BD3ED20A}"/>
          </ac:spMkLst>
        </pc:spChg>
        <pc:spChg chg="mod">
          <ac:chgData name="Ali, Syed Waqqas" userId="1b3a5f44-9498-4738-8c4e-8127257d744d" providerId="ADAL" clId="{9CAA0501-EB80-4C41-8847-7B9FD08F90DD}" dt="2024-03-31T19:25:00.053" v="9276" actId="20577"/>
          <ac:spMkLst>
            <pc:docMk/>
            <pc:sldMk cId="1307500314" sldId="372"/>
            <ac:spMk id="32" creationId="{CC5E0ECF-FA6E-A545-A0D8-947AEB766DDB}"/>
          </ac:spMkLst>
        </pc:spChg>
        <pc:spChg chg="mod">
          <ac:chgData name="Ali, Syed Waqqas" userId="1b3a5f44-9498-4738-8c4e-8127257d744d" providerId="ADAL" clId="{9CAA0501-EB80-4C41-8847-7B9FD08F90DD}" dt="2024-03-31T19:25:01.792" v="9277" actId="20577"/>
          <ac:spMkLst>
            <pc:docMk/>
            <pc:sldMk cId="1307500314" sldId="372"/>
            <ac:spMk id="33" creationId="{4A5C4230-CA41-E775-73D5-8411792D9681}"/>
          </ac:spMkLst>
        </pc:spChg>
        <pc:spChg chg="mod">
          <ac:chgData name="Ali, Syed Waqqas" userId="1b3a5f44-9498-4738-8c4e-8127257d744d" providerId="ADAL" clId="{9CAA0501-EB80-4C41-8847-7B9FD08F90DD}" dt="2024-03-31T20:00:47.338" v="9860" actId="20577"/>
          <ac:spMkLst>
            <pc:docMk/>
            <pc:sldMk cId="1307500314" sldId="372"/>
            <ac:spMk id="34" creationId="{84E11932-930F-8B17-D0E3-389786396E14}"/>
          </ac:spMkLst>
        </pc:spChg>
        <pc:spChg chg="mod">
          <ac:chgData name="Ali, Syed Waqqas" userId="1b3a5f44-9498-4738-8c4e-8127257d744d" providerId="ADAL" clId="{9CAA0501-EB80-4C41-8847-7B9FD08F90DD}" dt="2024-03-31T19:25:13.547" v="9286" actId="20577"/>
          <ac:spMkLst>
            <pc:docMk/>
            <pc:sldMk cId="1307500314" sldId="372"/>
            <ac:spMk id="35" creationId="{24026F7D-83CE-1952-6AD1-58F2B931DCCC}"/>
          </ac:spMkLst>
        </pc:spChg>
        <pc:spChg chg="mod">
          <ac:chgData name="Ali, Syed Waqqas" userId="1b3a5f44-9498-4738-8c4e-8127257d744d" providerId="ADAL" clId="{9CAA0501-EB80-4C41-8847-7B9FD08F90DD}" dt="2024-03-31T19:23:53.431" v="9236" actId="6549"/>
          <ac:spMkLst>
            <pc:docMk/>
            <pc:sldMk cId="1307500314" sldId="372"/>
            <ac:spMk id="36" creationId="{149B94A8-2676-581F-2EF7-45286AC9FA34}"/>
          </ac:spMkLst>
        </pc:spChg>
        <pc:spChg chg="add del mod">
          <ac:chgData name="Ali, Syed Waqqas" userId="1b3a5f44-9498-4738-8c4e-8127257d744d" providerId="ADAL" clId="{9CAA0501-EB80-4C41-8847-7B9FD08F90DD}" dt="2024-03-31T19:24:16.988" v="9273" actId="20577"/>
          <ac:spMkLst>
            <pc:docMk/>
            <pc:sldMk cId="1307500314" sldId="372"/>
            <ac:spMk id="37" creationId="{6B5BBCE1-A73F-68F8-794D-00A7629FE29F}"/>
          </ac:spMkLst>
        </pc:spChg>
        <pc:spChg chg="mod">
          <ac:chgData name="Ali, Syed Waqqas" userId="1b3a5f44-9498-4738-8c4e-8127257d744d" providerId="ADAL" clId="{9CAA0501-EB80-4C41-8847-7B9FD08F90DD}" dt="2024-03-31T19:24:05.057" v="9249" actId="6549"/>
          <ac:spMkLst>
            <pc:docMk/>
            <pc:sldMk cId="1307500314" sldId="372"/>
            <ac:spMk id="38" creationId="{27EF0BDC-A57A-1B42-5B16-593852B30C13}"/>
          </ac:spMkLst>
        </pc:spChg>
        <pc:spChg chg="mod">
          <ac:chgData name="Ali, Syed Waqqas" userId="1b3a5f44-9498-4738-8c4e-8127257d744d" providerId="ADAL" clId="{9CAA0501-EB80-4C41-8847-7B9FD08F90DD}" dt="2024-03-31T19:24:07.487" v="9256" actId="6549"/>
          <ac:spMkLst>
            <pc:docMk/>
            <pc:sldMk cId="1307500314" sldId="372"/>
            <ac:spMk id="39" creationId="{3D91891F-7FB4-064B-A253-26D49EA7FBBA}"/>
          </ac:spMkLst>
        </pc:spChg>
        <pc:spChg chg="mod">
          <ac:chgData name="Ali, Syed Waqqas" userId="1b3a5f44-9498-4738-8c4e-8127257d744d" providerId="ADAL" clId="{9CAA0501-EB80-4C41-8847-7B9FD08F90DD}" dt="2024-03-31T19:39:59.242" v="9664" actId="20577"/>
          <ac:spMkLst>
            <pc:docMk/>
            <pc:sldMk cId="1307500314" sldId="372"/>
            <ac:spMk id="40" creationId="{2F36B3E1-C0D8-98DD-80A1-B8C4DD130503}"/>
          </ac:spMkLst>
        </pc:spChg>
        <pc:spChg chg="del mod">
          <ac:chgData name="Ali, Syed Waqqas" userId="1b3a5f44-9498-4738-8c4e-8127257d744d" providerId="ADAL" clId="{9CAA0501-EB80-4C41-8847-7B9FD08F90DD}" dt="2024-03-31T19:40:28.634" v="9669" actId="478"/>
          <ac:spMkLst>
            <pc:docMk/>
            <pc:sldMk cId="1307500314" sldId="372"/>
            <ac:spMk id="41" creationId="{7C2B9DFE-AF6E-564A-B904-81948AA88843}"/>
          </ac:spMkLst>
        </pc:spChg>
        <pc:spChg chg="add mod">
          <ac:chgData name="Ali, Syed Waqqas" userId="1b3a5f44-9498-4738-8c4e-8127257d744d" providerId="ADAL" clId="{9CAA0501-EB80-4C41-8847-7B9FD08F90DD}" dt="2024-03-31T20:02:58.278" v="9870" actId="207"/>
          <ac:spMkLst>
            <pc:docMk/>
            <pc:sldMk cId="1307500314" sldId="372"/>
            <ac:spMk id="42" creationId="{CE396763-D23C-A775-399A-5D91522CD59E}"/>
          </ac:spMkLst>
        </pc:spChg>
        <pc:spChg chg="add mod">
          <ac:chgData name="Ali, Syed Waqqas" userId="1b3a5f44-9498-4738-8c4e-8127257d744d" providerId="ADAL" clId="{9CAA0501-EB80-4C41-8847-7B9FD08F90DD}" dt="2024-03-31T20:02:58.278" v="9870" actId="207"/>
          <ac:spMkLst>
            <pc:docMk/>
            <pc:sldMk cId="1307500314" sldId="372"/>
            <ac:spMk id="43" creationId="{D56BE0EA-7809-136A-7FD1-C063ED9FA3AF}"/>
          </ac:spMkLst>
        </pc:spChg>
        <pc:spChg chg="add mod">
          <ac:chgData name="Ali, Syed Waqqas" userId="1b3a5f44-9498-4738-8c4e-8127257d744d" providerId="ADAL" clId="{9CAA0501-EB80-4C41-8847-7B9FD08F90DD}" dt="2024-03-31T20:02:58.278" v="9870" actId="207"/>
          <ac:spMkLst>
            <pc:docMk/>
            <pc:sldMk cId="1307500314" sldId="372"/>
            <ac:spMk id="44" creationId="{5A3AA028-4A93-2735-DF4B-2FEF6B2B1293}"/>
          </ac:spMkLst>
        </pc:spChg>
        <pc:spChg chg="add mod">
          <ac:chgData name="Ali, Syed Waqqas" userId="1b3a5f44-9498-4738-8c4e-8127257d744d" providerId="ADAL" clId="{9CAA0501-EB80-4C41-8847-7B9FD08F90DD}" dt="2024-03-31T20:02:58.278" v="9870" actId="207"/>
          <ac:spMkLst>
            <pc:docMk/>
            <pc:sldMk cId="1307500314" sldId="372"/>
            <ac:spMk id="45" creationId="{C8D1A14E-868C-DBC0-DF34-71DE31A77CC2}"/>
          </ac:spMkLst>
        </pc:spChg>
        <pc:spChg chg="add mod">
          <ac:chgData name="Ali, Syed Waqqas" userId="1b3a5f44-9498-4738-8c4e-8127257d744d" providerId="ADAL" clId="{9CAA0501-EB80-4C41-8847-7B9FD08F90DD}" dt="2024-03-31T20:02:58.278" v="9870" actId="207"/>
          <ac:spMkLst>
            <pc:docMk/>
            <pc:sldMk cId="1307500314" sldId="372"/>
            <ac:spMk id="46" creationId="{F2FDC20C-A960-F3A0-5852-029394300A82}"/>
          </ac:spMkLst>
        </pc:spChg>
        <pc:spChg chg="add mod">
          <ac:chgData name="Ali, Syed Waqqas" userId="1b3a5f44-9498-4738-8c4e-8127257d744d" providerId="ADAL" clId="{9CAA0501-EB80-4C41-8847-7B9FD08F90DD}" dt="2024-03-31T20:02:58.278" v="9870" actId="207"/>
          <ac:spMkLst>
            <pc:docMk/>
            <pc:sldMk cId="1307500314" sldId="372"/>
            <ac:spMk id="47" creationId="{657AFA64-EB69-9205-1021-3C7691792E6F}"/>
          </ac:spMkLst>
        </pc:spChg>
        <pc:spChg chg="add mod">
          <ac:chgData name="Ali, Syed Waqqas" userId="1b3a5f44-9498-4738-8c4e-8127257d744d" providerId="ADAL" clId="{9CAA0501-EB80-4C41-8847-7B9FD08F90DD}" dt="2024-03-31T19:38:05.421" v="9589"/>
          <ac:spMkLst>
            <pc:docMk/>
            <pc:sldMk cId="1307500314" sldId="372"/>
            <ac:spMk id="48" creationId="{E8E63BF0-9DBF-33AC-0AE1-7528EB6A49FF}"/>
          </ac:spMkLst>
        </pc:spChg>
        <pc:spChg chg="add del">
          <ac:chgData name="Ali, Syed Waqqas" userId="1b3a5f44-9498-4738-8c4e-8127257d744d" providerId="ADAL" clId="{9CAA0501-EB80-4C41-8847-7B9FD08F90DD}" dt="2024-03-31T19:39:12.089" v="9647" actId="478"/>
          <ac:spMkLst>
            <pc:docMk/>
            <pc:sldMk cId="1307500314" sldId="372"/>
            <ac:spMk id="49" creationId="{364945D7-A1D0-081A-3F03-237D9DF7535B}"/>
          </ac:spMkLst>
        </pc:spChg>
        <pc:spChg chg="add mod">
          <ac:chgData name="Ali, Syed Waqqas" userId="1b3a5f44-9498-4738-8c4e-8127257d744d" providerId="ADAL" clId="{9CAA0501-EB80-4C41-8847-7B9FD08F90DD}" dt="2024-03-31T19:40:19.172" v="9668" actId="1076"/>
          <ac:spMkLst>
            <pc:docMk/>
            <pc:sldMk cId="1307500314" sldId="372"/>
            <ac:spMk id="52" creationId="{6D4A2450-74ED-8D9E-029A-12FF56D473E6}"/>
          </ac:spMkLst>
        </pc:spChg>
        <pc:spChg chg="add mod">
          <ac:chgData name="Ali, Syed Waqqas" userId="1b3a5f44-9498-4738-8c4e-8127257d744d" providerId="ADAL" clId="{9CAA0501-EB80-4C41-8847-7B9FD08F90DD}" dt="2024-03-31T20:02:46.933" v="9869"/>
          <ac:spMkLst>
            <pc:docMk/>
            <pc:sldMk cId="1307500314" sldId="372"/>
            <ac:spMk id="53" creationId="{3802DA83-DB66-938E-7793-F765D76BEF85}"/>
          </ac:spMkLst>
        </pc:spChg>
        <pc:spChg chg="add mod">
          <ac:chgData name="Ali, Syed Waqqas" userId="1b3a5f44-9498-4738-8c4e-8127257d744d" providerId="ADAL" clId="{9CAA0501-EB80-4C41-8847-7B9FD08F90DD}" dt="2024-03-31T20:02:46.933" v="9869"/>
          <ac:spMkLst>
            <pc:docMk/>
            <pc:sldMk cId="1307500314" sldId="372"/>
            <ac:spMk id="54" creationId="{C565A5F8-1BE2-0EEA-2F6B-94E625C5CD9C}"/>
          </ac:spMkLst>
        </pc:spChg>
        <pc:graphicFrameChg chg="modGraphic">
          <ac:chgData name="Ali, Syed Waqqas" userId="1b3a5f44-9498-4738-8c4e-8127257d744d" providerId="ADAL" clId="{9CAA0501-EB80-4C41-8847-7B9FD08F90DD}" dt="2024-03-31T19:35:40.920" v="9554" actId="20577"/>
          <ac:graphicFrameMkLst>
            <pc:docMk/>
            <pc:sldMk cId="1307500314" sldId="372"/>
            <ac:graphicFrameMk id="11" creationId="{8C8F281A-43AA-E57C-1CAA-88B5DD913395}"/>
          </ac:graphicFrameMkLst>
        </pc:graphicFrameChg>
        <pc:graphicFrameChg chg="modGraphic">
          <ac:chgData name="Ali, Syed Waqqas" userId="1b3a5f44-9498-4738-8c4e-8127257d744d" providerId="ADAL" clId="{9CAA0501-EB80-4C41-8847-7B9FD08F90DD}" dt="2024-03-31T19:35:32.577" v="9548" actId="20577"/>
          <ac:graphicFrameMkLst>
            <pc:docMk/>
            <pc:sldMk cId="1307500314" sldId="372"/>
            <ac:graphicFrameMk id="14" creationId="{131D12CE-2CC4-65E6-CABC-25FCA4322516}"/>
          </ac:graphicFrameMkLst>
        </pc:graphicFrameChg>
        <pc:cxnChg chg="add mod">
          <ac:chgData name="Ali, Syed Waqqas" userId="1b3a5f44-9498-4738-8c4e-8127257d744d" providerId="ADAL" clId="{9CAA0501-EB80-4C41-8847-7B9FD08F90DD}" dt="2024-03-31T19:30:25.332" v="9496"/>
          <ac:cxnSpMkLst>
            <pc:docMk/>
            <pc:sldMk cId="1307500314" sldId="372"/>
            <ac:cxnSpMk id="4" creationId="{7215CB1B-E031-4410-DF8F-2BCEE4E7E0C9}"/>
          </ac:cxnSpMkLst>
        </pc:cxnChg>
        <pc:cxnChg chg="add mod">
          <ac:chgData name="Ali, Syed Waqqas" userId="1b3a5f44-9498-4738-8c4e-8127257d744d" providerId="ADAL" clId="{9CAA0501-EB80-4C41-8847-7B9FD08F90DD}" dt="2024-03-31T19:30:25.332" v="9496"/>
          <ac:cxnSpMkLst>
            <pc:docMk/>
            <pc:sldMk cId="1307500314" sldId="372"/>
            <ac:cxnSpMk id="13" creationId="{15730761-6DC0-F5BE-B34A-682ADEFE2B95}"/>
          </ac:cxnSpMkLst>
        </pc:cxnChg>
        <pc:cxnChg chg="del">
          <ac:chgData name="Ali, Syed Waqqas" userId="1b3a5f44-9498-4738-8c4e-8127257d744d" providerId="ADAL" clId="{9CAA0501-EB80-4C41-8847-7B9FD08F90DD}" dt="2024-03-31T19:30:27.614" v="9497" actId="478"/>
          <ac:cxnSpMkLst>
            <pc:docMk/>
            <pc:sldMk cId="1307500314" sldId="372"/>
            <ac:cxnSpMk id="21" creationId="{122B6D48-D461-C955-D343-4ED5B19DFC7E}"/>
          </ac:cxnSpMkLst>
        </pc:cxnChg>
        <pc:cxnChg chg="del">
          <ac:chgData name="Ali, Syed Waqqas" userId="1b3a5f44-9498-4738-8c4e-8127257d744d" providerId="ADAL" clId="{9CAA0501-EB80-4C41-8847-7B9FD08F90DD}" dt="2024-03-31T19:30:28.836" v="9498" actId="478"/>
          <ac:cxnSpMkLst>
            <pc:docMk/>
            <pc:sldMk cId="1307500314" sldId="372"/>
            <ac:cxnSpMk id="22" creationId="{49CE57A9-9FEB-BF6B-C722-984CC7EA52A6}"/>
          </ac:cxnSpMkLst>
        </pc:cxnChg>
        <pc:cxnChg chg="add mod">
          <ac:chgData name="Ali, Syed Waqqas" userId="1b3a5f44-9498-4738-8c4e-8127257d744d" providerId="ADAL" clId="{9CAA0501-EB80-4C41-8847-7B9FD08F90DD}" dt="2024-03-31T19:39:27.820" v="9663" actId="1076"/>
          <ac:cxnSpMkLst>
            <pc:docMk/>
            <pc:sldMk cId="1307500314" sldId="372"/>
            <ac:cxnSpMk id="51" creationId="{00B22392-B716-2710-D9E2-97838808FC8F}"/>
          </ac:cxnSpMkLst>
        </pc:cxnChg>
      </pc:sldChg>
      <pc:sldChg chg="del">
        <pc:chgData name="Ali, Syed Waqqas" userId="1b3a5f44-9498-4738-8c4e-8127257d744d" providerId="ADAL" clId="{9CAA0501-EB80-4C41-8847-7B9FD08F90DD}" dt="2024-03-31T15:15:37.459" v="35" actId="47"/>
        <pc:sldMkLst>
          <pc:docMk/>
          <pc:sldMk cId="4234948649" sldId="372"/>
        </pc:sldMkLst>
      </pc:sldChg>
      <pc:sldChg chg="addSp delSp modSp add mod">
        <pc:chgData name="Ali, Syed Waqqas" userId="1b3a5f44-9498-4738-8c4e-8127257d744d" providerId="ADAL" clId="{9CAA0501-EB80-4C41-8847-7B9FD08F90DD}" dt="2024-03-31T20:06:29.958" v="9926" actId="1076"/>
        <pc:sldMkLst>
          <pc:docMk/>
          <pc:sldMk cId="2556291661" sldId="373"/>
        </pc:sldMkLst>
        <pc:spChg chg="mod">
          <ac:chgData name="Ali, Syed Waqqas" userId="1b3a5f44-9498-4738-8c4e-8127257d744d" providerId="ADAL" clId="{9CAA0501-EB80-4C41-8847-7B9FD08F90DD}" dt="2024-03-31T19:41:04.245" v="9675" actId="20577"/>
          <ac:spMkLst>
            <pc:docMk/>
            <pc:sldMk cId="2556291661" sldId="373"/>
            <ac:spMk id="2" creationId="{7941C4D4-39FE-4935-5E75-41F4E4B94491}"/>
          </ac:spMkLst>
        </pc:spChg>
        <pc:spChg chg="mod">
          <ac:chgData name="Ali, Syed Waqqas" userId="1b3a5f44-9498-4738-8c4e-8127257d744d" providerId="ADAL" clId="{9CAA0501-EB80-4C41-8847-7B9FD08F90DD}" dt="2024-03-31T20:04:43.193" v="9898" actId="20577"/>
          <ac:spMkLst>
            <pc:docMk/>
            <pc:sldMk cId="2556291661" sldId="373"/>
            <ac:spMk id="3" creationId="{CD25B33D-4588-828C-A6BD-8326B33B6334}"/>
          </ac:spMkLst>
        </pc:spChg>
        <pc:spChg chg="add del mod">
          <ac:chgData name="Ali, Syed Waqqas" userId="1b3a5f44-9498-4738-8c4e-8127257d744d" providerId="ADAL" clId="{9CAA0501-EB80-4C41-8847-7B9FD08F90DD}" dt="2024-03-31T20:02:11.075" v="9866" actId="478"/>
          <ac:spMkLst>
            <pc:docMk/>
            <pc:sldMk cId="2556291661" sldId="373"/>
            <ac:spMk id="21" creationId="{02A7AF63-9F16-625F-ABC2-950F927945E7}"/>
          </ac:spMkLst>
        </pc:spChg>
        <pc:spChg chg="add del mod">
          <ac:chgData name="Ali, Syed Waqqas" userId="1b3a5f44-9498-4738-8c4e-8127257d744d" providerId="ADAL" clId="{9CAA0501-EB80-4C41-8847-7B9FD08F90DD}" dt="2024-03-31T20:02:11.075" v="9866" actId="478"/>
          <ac:spMkLst>
            <pc:docMk/>
            <pc:sldMk cId="2556291661" sldId="373"/>
            <ac:spMk id="22" creationId="{3956C356-8901-3DC9-6211-D2AD6F1AAF52}"/>
          </ac:spMkLst>
        </pc:spChg>
        <pc:spChg chg="del mod">
          <ac:chgData name="Ali, Syed Waqqas" userId="1b3a5f44-9498-4738-8c4e-8127257d744d" providerId="ADAL" clId="{9CAA0501-EB80-4C41-8847-7B9FD08F90DD}" dt="2024-03-31T20:02:11.075" v="9866" actId="478"/>
          <ac:spMkLst>
            <pc:docMk/>
            <pc:sldMk cId="2556291661" sldId="373"/>
            <ac:spMk id="23" creationId="{F2994D55-8BCC-DC7C-40AE-02A44EAF2F5D}"/>
          </ac:spMkLst>
        </pc:spChg>
        <pc:spChg chg="del">
          <ac:chgData name="Ali, Syed Waqqas" userId="1b3a5f44-9498-4738-8c4e-8127257d744d" providerId="ADAL" clId="{9CAA0501-EB80-4C41-8847-7B9FD08F90DD}" dt="2024-03-31T20:02:11.075" v="9866" actId="478"/>
          <ac:spMkLst>
            <pc:docMk/>
            <pc:sldMk cId="2556291661" sldId="373"/>
            <ac:spMk id="24" creationId="{E48C3DC8-BE18-8E51-9230-CD9C676F1555}"/>
          </ac:spMkLst>
        </pc:spChg>
        <pc:spChg chg="del">
          <ac:chgData name="Ali, Syed Waqqas" userId="1b3a5f44-9498-4738-8c4e-8127257d744d" providerId="ADAL" clId="{9CAA0501-EB80-4C41-8847-7B9FD08F90DD}" dt="2024-03-31T20:02:11.075" v="9866" actId="478"/>
          <ac:spMkLst>
            <pc:docMk/>
            <pc:sldMk cId="2556291661" sldId="373"/>
            <ac:spMk id="25" creationId="{AAC65E0D-227E-29B2-2E51-869A1F42433F}"/>
          </ac:spMkLst>
        </pc:spChg>
        <pc:spChg chg="del">
          <ac:chgData name="Ali, Syed Waqqas" userId="1b3a5f44-9498-4738-8c4e-8127257d744d" providerId="ADAL" clId="{9CAA0501-EB80-4C41-8847-7B9FD08F90DD}" dt="2024-03-31T20:02:11.075" v="9866" actId="478"/>
          <ac:spMkLst>
            <pc:docMk/>
            <pc:sldMk cId="2556291661" sldId="373"/>
            <ac:spMk id="26" creationId="{7770B22C-24CC-AF44-9A30-FDEA0CD893D1}"/>
          </ac:spMkLst>
        </pc:spChg>
        <pc:spChg chg="del">
          <ac:chgData name="Ali, Syed Waqqas" userId="1b3a5f44-9498-4738-8c4e-8127257d744d" providerId="ADAL" clId="{9CAA0501-EB80-4C41-8847-7B9FD08F90DD}" dt="2024-03-31T20:02:11.075" v="9866" actId="478"/>
          <ac:spMkLst>
            <pc:docMk/>
            <pc:sldMk cId="2556291661" sldId="373"/>
            <ac:spMk id="27" creationId="{079894C1-BF7E-0003-C492-A8FE2547C714}"/>
          </ac:spMkLst>
        </pc:spChg>
        <pc:spChg chg="del">
          <ac:chgData name="Ali, Syed Waqqas" userId="1b3a5f44-9498-4738-8c4e-8127257d744d" providerId="ADAL" clId="{9CAA0501-EB80-4C41-8847-7B9FD08F90DD}" dt="2024-03-31T20:02:11.075" v="9866" actId="478"/>
          <ac:spMkLst>
            <pc:docMk/>
            <pc:sldMk cId="2556291661" sldId="373"/>
            <ac:spMk id="28" creationId="{143EE676-6926-E9AA-7166-B7C67F017995}"/>
          </ac:spMkLst>
        </pc:spChg>
        <pc:spChg chg="del mod">
          <ac:chgData name="Ali, Syed Waqqas" userId="1b3a5f44-9498-4738-8c4e-8127257d744d" providerId="ADAL" clId="{9CAA0501-EB80-4C41-8847-7B9FD08F90DD}" dt="2024-03-31T20:02:11.075" v="9866" actId="478"/>
          <ac:spMkLst>
            <pc:docMk/>
            <pc:sldMk cId="2556291661" sldId="373"/>
            <ac:spMk id="29" creationId="{6286A8A7-0F41-32F7-A734-D962BD3ED20A}"/>
          </ac:spMkLst>
        </pc:spChg>
        <pc:spChg chg="del mod">
          <ac:chgData name="Ali, Syed Waqqas" userId="1b3a5f44-9498-4738-8c4e-8127257d744d" providerId="ADAL" clId="{9CAA0501-EB80-4C41-8847-7B9FD08F90DD}" dt="2024-03-31T20:02:11.075" v="9866" actId="478"/>
          <ac:spMkLst>
            <pc:docMk/>
            <pc:sldMk cId="2556291661" sldId="373"/>
            <ac:spMk id="32" creationId="{CC5E0ECF-FA6E-A545-A0D8-947AEB766DDB}"/>
          </ac:spMkLst>
        </pc:spChg>
        <pc:spChg chg="del mod">
          <ac:chgData name="Ali, Syed Waqqas" userId="1b3a5f44-9498-4738-8c4e-8127257d744d" providerId="ADAL" clId="{9CAA0501-EB80-4C41-8847-7B9FD08F90DD}" dt="2024-03-31T20:02:11.075" v="9866" actId="478"/>
          <ac:spMkLst>
            <pc:docMk/>
            <pc:sldMk cId="2556291661" sldId="373"/>
            <ac:spMk id="33" creationId="{4A5C4230-CA41-E775-73D5-8411792D9681}"/>
          </ac:spMkLst>
        </pc:spChg>
        <pc:spChg chg="del mod">
          <ac:chgData name="Ali, Syed Waqqas" userId="1b3a5f44-9498-4738-8c4e-8127257d744d" providerId="ADAL" clId="{9CAA0501-EB80-4C41-8847-7B9FD08F90DD}" dt="2024-03-31T20:02:11.075" v="9866" actId="478"/>
          <ac:spMkLst>
            <pc:docMk/>
            <pc:sldMk cId="2556291661" sldId="373"/>
            <ac:spMk id="34" creationId="{84E11932-930F-8B17-D0E3-389786396E14}"/>
          </ac:spMkLst>
        </pc:spChg>
        <pc:spChg chg="del">
          <ac:chgData name="Ali, Syed Waqqas" userId="1b3a5f44-9498-4738-8c4e-8127257d744d" providerId="ADAL" clId="{9CAA0501-EB80-4C41-8847-7B9FD08F90DD}" dt="2024-03-31T20:02:11.075" v="9866" actId="478"/>
          <ac:spMkLst>
            <pc:docMk/>
            <pc:sldMk cId="2556291661" sldId="373"/>
            <ac:spMk id="35" creationId="{24026F7D-83CE-1952-6AD1-58F2B931DCCC}"/>
          </ac:spMkLst>
        </pc:spChg>
        <pc:spChg chg="del mod">
          <ac:chgData name="Ali, Syed Waqqas" userId="1b3a5f44-9498-4738-8c4e-8127257d744d" providerId="ADAL" clId="{9CAA0501-EB80-4C41-8847-7B9FD08F90DD}" dt="2024-03-31T20:02:11.075" v="9866" actId="478"/>
          <ac:spMkLst>
            <pc:docMk/>
            <pc:sldMk cId="2556291661" sldId="373"/>
            <ac:spMk id="36" creationId="{149B94A8-2676-581F-2EF7-45286AC9FA34}"/>
          </ac:spMkLst>
        </pc:spChg>
        <pc:spChg chg="del mod">
          <ac:chgData name="Ali, Syed Waqqas" userId="1b3a5f44-9498-4738-8c4e-8127257d744d" providerId="ADAL" clId="{9CAA0501-EB80-4C41-8847-7B9FD08F90DD}" dt="2024-03-31T20:02:11.075" v="9866" actId="478"/>
          <ac:spMkLst>
            <pc:docMk/>
            <pc:sldMk cId="2556291661" sldId="373"/>
            <ac:spMk id="37" creationId="{6B5BBCE1-A73F-68F8-794D-00A7629FE29F}"/>
          </ac:spMkLst>
        </pc:spChg>
        <pc:spChg chg="del mod">
          <ac:chgData name="Ali, Syed Waqqas" userId="1b3a5f44-9498-4738-8c4e-8127257d744d" providerId="ADAL" clId="{9CAA0501-EB80-4C41-8847-7B9FD08F90DD}" dt="2024-03-31T20:02:11.075" v="9866" actId="478"/>
          <ac:spMkLst>
            <pc:docMk/>
            <pc:sldMk cId="2556291661" sldId="373"/>
            <ac:spMk id="38" creationId="{27EF0BDC-A57A-1B42-5B16-593852B30C13}"/>
          </ac:spMkLst>
        </pc:spChg>
        <pc:spChg chg="del mod">
          <ac:chgData name="Ali, Syed Waqqas" userId="1b3a5f44-9498-4738-8c4e-8127257d744d" providerId="ADAL" clId="{9CAA0501-EB80-4C41-8847-7B9FD08F90DD}" dt="2024-03-31T20:02:11.075" v="9866" actId="478"/>
          <ac:spMkLst>
            <pc:docMk/>
            <pc:sldMk cId="2556291661" sldId="373"/>
            <ac:spMk id="39" creationId="{3D91891F-7FB4-064B-A253-26D49EA7FBBA}"/>
          </ac:spMkLst>
        </pc:spChg>
        <pc:spChg chg="del mod">
          <ac:chgData name="Ali, Syed Waqqas" userId="1b3a5f44-9498-4738-8c4e-8127257d744d" providerId="ADAL" clId="{9CAA0501-EB80-4C41-8847-7B9FD08F90DD}" dt="2024-03-31T20:02:11.075" v="9866" actId="478"/>
          <ac:spMkLst>
            <pc:docMk/>
            <pc:sldMk cId="2556291661" sldId="373"/>
            <ac:spMk id="40" creationId="{2F36B3E1-C0D8-98DD-80A1-B8C4DD130503}"/>
          </ac:spMkLst>
        </pc:spChg>
        <pc:spChg chg="add del mod">
          <ac:chgData name="Ali, Syed Waqqas" userId="1b3a5f44-9498-4738-8c4e-8127257d744d" providerId="ADAL" clId="{9CAA0501-EB80-4C41-8847-7B9FD08F90DD}" dt="2024-03-31T20:02:11.075" v="9866" actId="478"/>
          <ac:spMkLst>
            <pc:docMk/>
            <pc:sldMk cId="2556291661" sldId="373"/>
            <ac:spMk id="41" creationId="{BA3ACC46-0E07-F9ED-0F8B-BE1611A02FEA}"/>
          </ac:spMkLst>
        </pc:spChg>
        <pc:spChg chg="del mod">
          <ac:chgData name="Ali, Syed Waqqas" userId="1b3a5f44-9498-4738-8c4e-8127257d744d" providerId="ADAL" clId="{9CAA0501-EB80-4C41-8847-7B9FD08F90DD}" dt="2024-03-31T20:02:11.075" v="9866" actId="478"/>
          <ac:spMkLst>
            <pc:docMk/>
            <pc:sldMk cId="2556291661" sldId="373"/>
            <ac:spMk id="42" creationId="{CE396763-D23C-A775-399A-5D91522CD59E}"/>
          </ac:spMkLst>
        </pc:spChg>
        <pc:spChg chg="del">
          <ac:chgData name="Ali, Syed Waqqas" userId="1b3a5f44-9498-4738-8c4e-8127257d744d" providerId="ADAL" clId="{9CAA0501-EB80-4C41-8847-7B9FD08F90DD}" dt="2024-03-31T19:41:16.699" v="9679" actId="478"/>
          <ac:spMkLst>
            <pc:docMk/>
            <pc:sldMk cId="2556291661" sldId="373"/>
            <ac:spMk id="43" creationId="{D56BE0EA-7809-136A-7FD1-C063ED9FA3AF}"/>
          </ac:spMkLst>
        </pc:spChg>
        <pc:spChg chg="del">
          <ac:chgData name="Ali, Syed Waqqas" userId="1b3a5f44-9498-4738-8c4e-8127257d744d" providerId="ADAL" clId="{9CAA0501-EB80-4C41-8847-7B9FD08F90DD}" dt="2024-03-31T19:41:17.364" v="9680" actId="478"/>
          <ac:spMkLst>
            <pc:docMk/>
            <pc:sldMk cId="2556291661" sldId="373"/>
            <ac:spMk id="44" creationId="{5A3AA028-4A93-2735-DF4B-2FEF6B2B1293}"/>
          </ac:spMkLst>
        </pc:spChg>
        <pc:spChg chg="del">
          <ac:chgData name="Ali, Syed Waqqas" userId="1b3a5f44-9498-4738-8c4e-8127257d744d" providerId="ADAL" clId="{9CAA0501-EB80-4C41-8847-7B9FD08F90DD}" dt="2024-03-31T19:41:18.190" v="9681" actId="478"/>
          <ac:spMkLst>
            <pc:docMk/>
            <pc:sldMk cId="2556291661" sldId="373"/>
            <ac:spMk id="45" creationId="{C8D1A14E-868C-DBC0-DF34-71DE31A77CC2}"/>
          </ac:spMkLst>
        </pc:spChg>
        <pc:spChg chg="del">
          <ac:chgData name="Ali, Syed Waqqas" userId="1b3a5f44-9498-4738-8c4e-8127257d744d" providerId="ADAL" clId="{9CAA0501-EB80-4C41-8847-7B9FD08F90DD}" dt="2024-03-31T19:41:19.066" v="9682" actId="478"/>
          <ac:spMkLst>
            <pc:docMk/>
            <pc:sldMk cId="2556291661" sldId="373"/>
            <ac:spMk id="46" creationId="{F2FDC20C-A960-F3A0-5852-029394300A82}"/>
          </ac:spMkLst>
        </pc:spChg>
        <pc:spChg chg="del">
          <ac:chgData name="Ali, Syed Waqqas" userId="1b3a5f44-9498-4738-8c4e-8127257d744d" providerId="ADAL" clId="{9CAA0501-EB80-4C41-8847-7B9FD08F90DD}" dt="2024-03-31T19:41:20.173" v="9683" actId="478"/>
          <ac:spMkLst>
            <pc:docMk/>
            <pc:sldMk cId="2556291661" sldId="373"/>
            <ac:spMk id="47" creationId="{657AFA64-EB69-9205-1021-3C7691792E6F}"/>
          </ac:spMkLst>
        </pc:spChg>
        <pc:spChg chg="del">
          <ac:chgData name="Ali, Syed Waqqas" userId="1b3a5f44-9498-4738-8c4e-8127257d744d" providerId="ADAL" clId="{9CAA0501-EB80-4C41-8847-7B9FD08F90DD}" dt="2024-03-31T20:02:11.075" v="9866" actId="478"/>
          <ac:spMkLst>
            <pc:docMk/>
            <pc:sldMk cId="2556291661" sldId="373"/>
            <ac:spMk id="48" creationId="{E8E63BF0-9DBF-33AC-0AE1-7528EB6A49FF}"/>
          </ac:spMkLst>
        </pc:spChg>
        <pc:spChg chg="add mod ord">
          <ac:chgData name="Ali, Syed Waqqas" userId="1b3a5f44-9498-4738-8c4e-8127257d744d" providerId="ADAL" clId="{9CAA0501-EB80-4C41-8847-7B9FD08F90DD}" dt="2024-03-31T19:43:52.834" v="9753" actId="692"/>
          <ac:spMkLst>
            <pc:docMk/>
            <pc:sldMk cId="2556291661" sldId="373"/>
            <ac:spMk id="49" creationId="{850A55A2-6CE3-0651-F6C6-FF179DC1BD07}"/>
          </ac:spMkLst>
        </pc:spChg>
        <pc:spChg chg="add del mod">
          <ac:chgData name="Ali, Syed Waqqas" userId="1b3a5f44-9498-4738-8c4e-8127257d744d" providerId="ADAL" clId="{9CAA0501-EB80-4C41-8847-7B9FD08F90DD}" dt="2024-03-31T20:02:11.075" v="9866" actId="478"/>
          <ac:spMkLst>
            <pc:docMk/>
            <pc:sldMk cId="2556291661" sldId="373"/>
            <ac:spMk id="50" creationId="{48B53D37-E426-77A6-2177-5491E245B7A2}"/>
          </ac:spMkLst>
        </pc:spChg>
        <pc:spChg chg="del">
          <ac:chgData name="Ali, Syed Waqqas" userId="1b3a5f44-9498-4738-8c4e-8127257d744d" providerId="ADAL" clId="{9CAA0501-EB80-4C41-8847-7B9FD08F90DD}" dt="2024-03-31T19:41:12.093" v="9677" actId="478"/>
          <ac:spMkLst>
            <pc:docMk/>
            <pc:sldMk cId="2556291661" sldId="373"/>
            <ac:spMk id="52" creationId="{6D4A2450-74ED-8D9E-029A-12FF56D473E6}"/>
          </ac:spMkLst>
        </pc:spChg>
        <pc:spChg chg="add del mod">
          <ac:chgData name="Ali, Syed Waqqas" userId="1b3a5f44-9498-4738-8c4e-8127257d744d" providerId="ADAL" clId="{9CAA0501-EB80-4C41-8847-7B9FD08F90DD}" dt="2024-03-31T20:02:11.075" v="9866" actId="478"/>
          <ac:spMkLst>
            <pc:docMk/>
            <pc:sldMk cId="2556291661" sldId="373"/>
            <ac:spMk id="53" creationId="{C2BCBE18-0A09-0000-9F82-EA96940CDBEB}"/>
          </ac:spMkLst>
        </pc:spChg>
        <pc:spChg chg="add del mod">
          <ac:chgData name="Ali, Syed Waqqas" userId="1b3a5f44-9498-4738-8c4e-8127257d744d" providerId="ADAL" clId="{9CAA0501-EB80-4C41-8847-7B9FD08F90DD}" dt="2024-03-31T20:02:11.075" v="9866" actId="478"/>
          <ac:spMkLst>
            <pc:docMk/>
            <pc:sldMk cId="2556291661" sldId="373"/>
            <ac:spMk id="54" creationId="{C544EF52-2122-25A4-9D9E-F62E68A952BC}"/>
          </ac:spMkLst>
        </pc:spChg>
        <pc:spChg chg="add del mod">
          <ac:chgData name="Ali, Syed Waqqas" userId="1b3a5f44-9498-4738-8c4e-8127257d744d" providerId="ADAL" clId="{9CAA0501-EB80-4C41-8847-7B9FD08F90DD}" dt="2024-03-31T20:02:11.075" v="9866" actId="478"/>
          <ac:spMkLst>
            <pc:docMk/>
            <pc:sldMk cId="2556291661" sldId="373"/>
            <ac:spMk id="55" creationId="{048F73EE-11F1-E310-CF2A-CF33838CC6A1}"/>
          </ac:spMkLst>
        </pc:spChg>
        <pc:spChg chg="add del mod">
          <ac:chgData name="Ali, Syed Waqqas" userId="1b3a5f44-9498-4738-8c4e-8127257d744d" providerId="ADAL" clId="{9CAA0501-EB80-4C41-8847-7B9FD08F90DD}" dt="2024-03-31T20:02:11.075" v="9866" actId="478"/>
          <ac:spMkLst>
            <pc:docMk/>
            <pc:sldMk cId="2556291661" sldId="373"/>
            <ac:spMk id="56" creationId="{683B8597-9FE4-C84B-34D0-F0D98D6C74A9}"/>
          </ac:spMkLst>
        </pc:spChg>
        <pc:spChg chg="add mod">
          <ac:chgData name="Ali, Syed Waqqas" userId="1b3a5f44-9498-4738-8c4e-8127257d744d" providerId="ADAL" clId="{9CAA0501-EB80-4C41-8847-7B9FD08F90DD}" dt="2024-03-31T19:49:43.577" v="9806" actId="1076"/>
          <ac:spMkLst>
            <pc:docMk/>
            <pc:sldMk cId="2556291661" sldId="373"/>
            <ac:spMk id="57" creationId="{38899B48-D052-3914-EF75-3D0C53D45C9C}"/>
          </ac:spMkLst>
        </pc:spChg>
        <pc:spChg chg="add mod">
          <ac:chgData name="Ali, Syed Waqqas" userId="1b3a5f44-9498-4738-8c4e-8127257d744d" providerId="ADAL" clId="{9CAA0501-EB80-4C41-8847-7B9FD08F90DD}" dt="2024-03-31T19:49:53.160" v="9810" actId="207"/>
          <ac:spMkLst>
            <pc:docMk/>
            <pc:sldMk cId="2556291661" sldId="373"/>
            <ac:spMk id="58" creationId="{B815E3BF-1B7A-1C98-6C15-035542152CAB}"/>
          </ac:spMkLst>
        </pc:spChg>
        <pc:spChg chg="add mod">
          <ac:chgData name="Ali, Syed Waqqas" userId="1b3a5f44-9498-4738-8c4e-8127257d744d" providerId="ADAL" clId="{9CAA0501-EB80-4C41-8847-7B9FD08F90DD}" dt="2024-03-31T20:03:55.500" v="9885" actId="20577"/>
          <ac:spMkLst>
            <pc:docMk/>
            <pc:sldMk cId="2556291661" sldId="373"/>
            <ac:spMk id="71" creationId="{65F8CE00-3E6F-F634-9EAC-38F91BFFBE34}"/>
          </ac:spMkLst>
        </pc:spChg>
        <pc:spChg chg="add mod">
          <ac:chgData name="Ali, Syed Waqqas" userId="1b3a5f44-9498-4738-8c4e-8127257d744d" providerId="ADAL" clId="{9CAA0501-EB80-4C41-8847-7B9FD08F90DD}" dt="2024-03-31T20:02:11.945" v="9867"/>
          <ac:spMkLst>
            <pc:docMk/>
            <pc:sldMk cId="2556291661" sldId="373"/>
            <ac:spMk id="72" creationId="{9F678AE4-92D0-5D4F-1CA9-7B8C910B041C}"/>
          </ac:spMkLst>
        </pc:spChg>
        <pc:spChg chg="add mod">
          <ac:chgData name="Ali, Syed Waqqas" userId="1b3a5f44-9498-4738-8c4e-8127257d744d" providerId="ADAL" clId="{9CAA0501-EB80-4C41-8847-7B9FD08F90DD}" dt="2024-03-31T20:02:11.945" v="9867"/>
          <ac:spMkLst>
            <pc:docMk/>
            <pc:sldMk cId="2556291661" sldId="373"/>
            <ac:spMk id="73" creationId="{EDA66826-4418-C0F1-D21E-057FC39CE40A}"/>
          </ac:spMkLst>
        </pc:spChg>
        <pc:spChg chg="add mod">
          <ac:chgData name="Ali, Syed Waqqas" userId="1b3a5f44-9498-4738-8c4e-8127257d744d" providerId="ADAL" clId="{9CAA0501-EB80-4C41-8847-7B9FD08F90DD}" dt="2024-03-31T20:02:11.945" v="9867"/>
          <ac:spMkLst>
            <pc:docMk/>
            <pc:sldMk cId="2556291661" sldId="373"/>
            <ac:spMk id="74" creationId="{897F6CBC-DC08-5F4F-5145-193A41243BEF}"/>
          </ac:spMkLst>
        </pc:spChg>
        <pc:spChg chg="add mod">
          <ac:chgData name="Ali, Syed Waqqas" userId="1b3a5f44-9498-4738-8c4e-8127257d744d" providerId="ADAL" clId="{9CAA0501-EB80-4C41-8847-7B9FD08F90DD}" dt="2024-03-31T20:02:11.945" v="9867"/>
          <ac:spMkLst>
            <pc:docMk/>
            <pc:sldMk cId="2556291661" sldId="373"/>
            <ac:spMk id="75" creationId="{A72D4EAF-D36F-EDEB-D429-45C089ECC5D7}"/>
          </ac:spMkLst>
        </pc:spChg>
        <pc:spChg chg="add mod">
          <ac:chgData name="Ali, Syed Waqqas" userId="1b3a5f44-9498-4738-8c4e-8127257d744d" providerId="ADAL" clId="{9CAA0501-EB80-4C41-8847-7B9FD08F90DD}" dt="2024-03-31T20:02:11.945" v="9867"/>
          <ac:spMkLst>
            <pc:docMk/>
            <pc:sldMk cId="2556291661" sldId="373"/>
            <ac:spMk id="76" creationId="{EF513BF0-C432-77A0-CB83-35B836D880C4}"/>
          </ac:spMkLst>
        </pc:spChg>
        <pc:spChg chg="add mod">
          <ac:chgData name="Ali, Syed Waqqas" userId="1b3a5f44-9498-4738-8c4e-8127257d744d" providerId="ADAL" clId="{9CAA0501-EB80-4C41-8847-7B9FD08F90DD}" dt="2024-03-31T20:02:11.945" v="9867"/>
          <ac:spMkLst>
            <pc:docMk/>
            <pc:sldMk cId="2556291661" sldId="373"/>
            <ac:spMk id="77" creationId="{3348A324-F0D9-F557-00BD-D3730222DC6B}"/>
          </ac:spMkLst>
        </pc:spChg>
        <pc:spChg chg="add mod">
          <ac:chgData name="Ali, Syed Waqqas" userId="1b3a5f44-9498-4738-8c4e-8127257d744d" providerId="ADAL" clId="{9CAA0501-EB80-4C41-8847-7B9FD08F90DD}" dt="2024-03-31T20:02:11.945" v="9867"/>
          <ac:spMkLst>
            <pc:docMk/>
            <pc:sldMk cId="2556291661" sldId="373"/>
            <ac:spMk id="78" creationId="{523ECF96-6E9A-ECAA-4877-751C0E8F9EEE}"/>
          </ac:spMkLst>
        </pc:spChg>
        <pc:spChg chg="add mod">
          <ac:chgData name="Ali, Syed Waqqas" userId="1b3a5f44-9498-4738-8c4e-8127257d744d" providerId="ADAL" clId="{9CAA0501-EB80-4C41-8847-7B9FD08F90DD}" dt="2024-03-31T20:02:11.945" v="9867"/>
          <ac:spMkLst>
            <pc:docMk/>
            <pc:sldMk cId="2556291661" sldId="373"/>
            <ac:spMk id="79" creationId="{C517BD7F-B1EC-F3C7-CD20-7B9DA187A09F}"/>
          </ac:spMkLst>
        </pc:spChg>
        <pc:spChg chg="add mod">
          <ac:chgData name="Ali, Syed Waqqas" userId="1b3a5f44-9498-4738-8c4e-8127257d744d" providerId="ADAL" clId="{9CAA0501-EB80-4C41-8847-7B9FD08F90DD}" dt="2024-03-31T20:02:11.945" v="9867"/>
          <ac:spMkLst>
            <pc:docMk/>
            <pc:sldMk cId="2556291661" sldId="373"/>
            <ac:spMk id="80" creationId="{410EFDDB-F536-0B82-8201-2B2CF8937A70}"/>
          </ac:spMkLst>
        </pc:spChg>
        <pc:spChg chg="add mod">
          <ac:chgData name="Ali, Syed Waqqas" userId="1b3a5f44-9498-4738-8c4e-8127257d744d" providerId="ADAL" clId="{9CAA0501-EB80-4C41-8847-7B9FD08F90DD}" dt="2024-03-31T20:02:11.945" v="9867"/>
          <ac:spMkLst>
            <pc:docMk/>
            <pc:sldMk cId="2556291661" sldId="373"/>
            <ac:spMk id="81" creationId="{918634AB-26AB-4EBF-9D49-B72AA8DB4362}"/>
          </ac:spMkLst>
        </pc:spChg>
        <pc:spChg chg="add mod">
          <ac:chgData name="Ali, Syed Waqqas" userId="1b3a5f44-9498-4738-8c4e-8127257d744d" providerId="ADAL" clId="{9CAA0501-EB80-4C41-8847-7B9FD08F90DD}" dt="2024-03-31T20:03:40.220" v="9877" actId="20577"/>
          <ac:spMkLst>
            <pc:docMk/>
            <pc:sldMk cId="2556291661" sldId="373"/>
            <ac:spMk id="82" creationId="{A0C7217E-0AB8-FF5E-90FF-6453898CA01E}"/>
          </ac:spMkLst>
        </pc:spChg>
        <pc:spChg chg="add mod">
          <ac:chgData name="Ali, Syed Waqqas" userId="1b3a5f44-9498-4738-8c4e-8127257d744d" providerId="ADAL" clId="{9CAA0501-EB80-4C41-8847-7B9FD08F90DD}" dt="2024-03-31T20:02:11.945" v="9867"/>
          <ac:spMkLst>
            <pc:docMk/>
            <pc:sldMk cId="2556291661" sldId="373"/>
            <ac:spMk id="83" creationId="{AF19814F-A177-1C71-C290-54FA58244392}"/>
          </ac:spMkLst>
        </pc:spChg>
        <pc:spChg chg="add mod">
          <ac:chgData name="Ali, Syed Waqqas" userId="1b3a5f44-9498-4738-8c4e-8127257d744d" providerId="ADAL" clId="{9CAA0501-EB80-4C41-8847-7B9FD08F90DD}" dt="2024-03-31T20:02:11.945" v="9867"/>
          <ac:spMkLst>
            <pc:docMk/>
            <pc:sldMk cId="2556291661" sldId="373"/>
            <ac:spMk id="84" creationId="{F4540692-3D02-545A-7D03-05E893431EDA}"/>
          </ac:spMkLst>
        </pc:spChg>
        <pc:spChg chg="add mod">
          <ac:chgData name="Ali, Syed Waqqas" userId="1b3a5f44-9498-4738-8c4e-8127257d744d" providerId="ADAL" clId="{9CAA0501-EB80-4C41-8847-7B9FD08F90DD}" dt="2024-03-31T20:02:11.945" v="9867"/>
          <ac:spMkLst>
            <pc:docMk/>
            <pc:sldMk cId="2556291661" sldId="373"/>
            <ac:spMk id="85" creationId="{8CFF76E3-CE81-90CE-4957-F84CED55D5CA}"/>
          </ac:spMkLst>
        </pc:spChg>
        <pc:spChg chg="add mod">
          <ac:chgData name="Ali, Syed Waqqas" userId="1b3a5f44-9498-4738-8c4e-8127257d744d" providerId="ADAL" clId="{9CAA0501-EB80-4C41-8847-7B9FD08F90DD}" dt="2024-03-31T20:02:11.945" v="9867"/>
          <ac:spMkLst>
            <pc:docMk/>
            <pc:sldMk cId="2556291661" sldId="373"/>
            <ac:spMk id="86" creationId="{7531EA35-1558-F830-DA0D-1023FB419E04}"/>
          </ac:spMkLst>
        </pc:spChg>
        <pc:spChg chg="add mod">
          <ac:chgData name="Ali, Syed Waqqas" userId="1b3a5f44-9498-4738-8c4e-8127257d744d" providerId="ADAL" clId="{9CAA0501-EB80-4C41-8847-7B9FD08F90DD}" dt="2024-03-31T20:03:27.792" v="9871" actId="207"/>
          <ac:spMkLst>
            <pc:docMk/>
            <pc:sldMk cId="2556291661" sldId="373"/>
            <ac:spMk id="89" creationId="{A317FE7E-E25B-5A6C-FC74-9CB155E8AE3F}"/>
          </ac:spMkLst>
        </pc:spChg>
        <pc:spChg chg="add del mod">
          <ac:chgData name="Ali, Syed Waqqas" userId="1b3a5f44-9498-4738-8c4e-8127257d744d" providerId="ADAL" clId="{9CAA0501-EB80-4C41-8847-7B9FD08F90DD}" dt="2024-03-31T20:06:23.586" v="9924" actId="478"/>
          <ac:spMkLst>
            <pc:docMk/>
            <pc:sldMk cId="2556291661" sldId="373"/>
            <ac:spMk id="90" creationId="{7034ACF0-531F-335B-57F9-49E69BD57D00}"/>
          </ac:spMkLst>
        </pc:spChg>
        <pc:spChg chg="add del mod">
          <ac:chgData name="Ali, Syed Waqqas" userId="1b3a5f44-9498-4738-8c4e-8127257d744d" providerId="ADAL" clId="{9CAA0501-EB80-4C41-8847-7B9FD08F90DD}" dt="2024-03-31T20:05:03.419" v="9904" actId="478"/>
          <ac:spMkLst>
            <pc:docMk/>
            <pc:sldMk cId="2556291661" sldId="373"/>
            <ac:spMk id="91" creationId="{9740DA82-71D7-6D30-DB56-6AEAB10330E8}"/>
          </ac:spMkLst>
        </pc:spChg>
        <pc:spChg chg="add del mod">
          <ac:chgData name="Ali, Syed Waqqas" userId="1b3a5f44-9498-4738-8c4e-8127257d744d" providerId="ADAL" clId="{9CAA0501-EB80-4C41-8847-7B9FD08F90DD}" dt="2024-03-31T20:05:02.429" v="9903" actId="478"/>
          <ac:spMkLst>
            <pc:docMk/>
            <pc:sldMk cId="2556291661" sldId="373"/>
            <ac:spMk id="92" creationId="{0A47E335-D4EF-E74C-D9B2-7DED58D59FE0}"/>
          </ac:spMkLst>
        </pc:spChg>
        <pc:spChg chg="add del mod">
          <ac:chgData name="Ali, Syed Waqqas" userId="1b3a5f44-9498-4738-8c4e-8127257d744d" providerId="ADAL" clId="{9CAA0501-EB80-4C41-8847-7B9FD08F90DD}" dt="2024-03-31T20:05:01.750" v="9902" actId="478"/>
          <ac:spMkLst>
            <pc:docMk/>
            <pc:sldMk cId="2556291661" sldId="373"/>
            <ac:spMk id="93" creationId="{17C432A4-C0B3-CB88-B47B-40245CDA0F85}"/>
          </ac:spMkLst>
        </pc:spChg>
        <pc:spChg chg="add del mod">
          <ac:chgData name="Ali, Syed Waqqas" userId="1b3a5f44-9498-4738-8c4e-8127257d744d" providerId="ADAL" clId="{9CAA0501-EB80-4C41-8847-7B9FD08F90DD}" dt="2024-03-31T20:05:00.373" v="9900" actId="478"/>
          <ac:spMkLst>
            <pc:docMk/>
            <pc:sldMk cId="2556291661" sldId="373"/>
            <ac:spMk id="94" creationId="{3CBE8900-6AAF-6007-8FC9-0106BFD8D55D}"/>
          </ac:spMkLst>
        </pc:spChg>
        <pc:spChg chg="add mod">
          <ac:chgData name="Ali, Syed Waqqas" userId="1b3a5f44-9498-4738-8c4e-8127257d744d" providerId="ADAL" clId="{9CAA0501-EB80-4C41-8847-7B9FD08F90DD}" dt="2024-03-31T20:02:11.945" v="9867"/>
          <ac:spMkLst>
            <pc:docMk/>
            <pc:sldMk cId="2556291661" sldId="373"/>
            <ac:spMk id="95" creationId="{4A545467-1BB7-4C65-A8F8-8C088B7BB694}"/>
          </ac:spMkLst>
        </pc:spChg>
        <pc:spChg chg="add del mod">
          <ac:chgData name="Ali, Syed Waqqas" userId="1b3a5f44-9498-4738-8c4e-8127257d744d" providerId="ADAL" clId="{9CAA0501-EB80-4C41-8847-7B9FD08F90DD}" dt="2024-03-31T20:05:01.074" v="9901" actId="478"/>
          <ac:spMkLst>
            <pc:docMk/>
            <pc:sldMk cId="2556291661" sldId="373"/>
            <ac:spMk id="96" creationId="{104715F7-9EAF-C050-D023-EB4643C65BBC}"/>
          </ac:spMkLst>
        </pc:spChg>
        <pc:spChg chg="add mod">
          <ac:chgData name="Ali, Syed Waqqas" userId="1b3a5f44-9498-4738-8c4e-8127257d744d" providerId="ADAL" clId="{9CAA0501-EB80-4C41-8847-7B9FD08F90DD}" dt="2024-03-31T20:04:09.096" v="9887" actId="1076"/>
          <ac:spMkLst>
            <pc:docMk/>
            <pc:sldMk cId="2556291661" sldId="373"/>
            <ac:spMk id="97" creationId="{5B3F47F7-948C-99EF-43CA-AEE540BDA948}"/>
          </ac:spMkLst>
        </pc:spChg>
        <pc:spChg chg="add mod">
          <ac:chgData name="Ali, Syed Waqqas" userId="1b3a5f44-9498-4738-8c4e-8127257d744d" providerId="ADAL" clId="{9CAA0501-EB80-4C41-8847-7B9FD08F90DD}" dt="2024-03-31T20:06:29.958" v="9926" actId="1076"/>
          <ac:spMkLst>
            <pc:docMk/>
            <pc:sldMk cId="2556291661" sldId="373"/>
            <ac:spMk id="98" creationId="{35192BBE-A899-4E58-B1FB-0381C8FF9028}"/>
          </ac:spMkLst>
        </pc:spChg>
        <pc:graphicFrameChg chg="del">
          <ac:chgData name="Ali, Syed Waqqas" userId="1b3a5f44-9498-4738-8c4e-8127257d744d" providerId="ADAL" clId="{9CAA0501-EB80-4C41-8847-7B9FD08F90DD}" dt="2024-03-31T20:02:11.075" v="9866" actId="478"/>
          <ac:graphicFrameMkLst>
            <pc:docMk/>
            <pc:sldMk cId="2556291661" sldId="373"/>
            <ac:graphicFrameMk id="10" creationId="{3DFC4236-E8E4-C1A9-BCFA-4F8C247D8CC9}"/>
          </ac:graphicFrameMkLst>
        </pc:graphicFrameChg>
        <pc:graphicFrameChg chg="del">
          <ac:chgData name="Ali, Syed Waqqas" userId="1b3a5f44-9498-4738-8c4e-8127257d744d" providerId="ADAL" clId="{9CAA0501-EB80-4C41-8847-7B9FD08F90DD}" dt="2024-03-31T20:02:11.075" v="9866" actId="478"/>
          <ac:graphicFrameMkLst>
            <pc:docMk/>
            <pc:sldMk cId="2556291661" sldId="373"/>
            <ac:graphicFrameMk id="11" creationId="{8C8F281A-43AA-E57C-1CAA-88B5DD913395}"/>
          </ac:graphicFrameMkLst>
        </pc:graphicFrameChg>
        <pc:graphicFrameChg chg="del">
          <ac:chgData name="Ali, Syed Waqqas" userId="1b3a5f44-9498-4738-8c4e-8127257d744d" providerId="ADAL" clId="{9CAA0501-EB80-4C41-8847-7B9FD08F90DD}" dt="2024-03-31T20:02:11.075" v="9866" actId="478"/>
          <ac:graphicFrameMkLst>
            <pc:docMk/>
            <pc:sldMk cId="2556291661" sldId="373"/>
            <ac:graphicFrameMk id="12" creationId="{B09FDCBC-7A23-9CBF-5D57-218544850B75}"/>
          </ac:graphicFrameMkLst>
        </pc:graphicFrameChg>
        <pc:graphicFrameChg chg="del">
          <ac:chgData name="Ali, Syed Waqqas" userId="1b3a5f44-9498-4738-8c4e-8127257d744d" providerId="ADAL" clId="{9CAA0501-EB80-4C41-8847-7B9FD08F90DD}" dt="2024-03-31T20:02:11.075" v="9866" actId="478"/>
          <ac:graphicFrameMkLst>
            <pc:docMk/>
            <pc:sldMk cId="2556291661" sldId="373"/>
            <ac:graphicFrameMk id="14" creationId="{131D12CE-2CC4-65E6-CABC-25FCA4322516}"/>
          </ac:graphicFrameMkLst>
        </pc:graphicFrameChg>
        <pc:graphicFrameChg chg="del">
          <ac:chgData name="Ali, Syed Waqqas" userId="1b3a5f44-9498-4738-8c4e-8127257d744d" providerId="ADAL" clId="{9CAA0501-EB80-4C41-8847-7B9FD08F90DD}" dt="2024-03-31T20:02:11.075" v="9866" actId="478"/>
          <ac:graphicFrameMkLst>
            <pc:docMk/>
            <pc:sldMk cId="2556291661" sldId="373"/>
            <ac:graphicFrameMk id="15" creationId="{970DA044-AE0C-8FD2-20F0-10C248E53576}"/>
          </ac:graphicFrameMkLst>
        </pc:graphicFrameChg>
        <pc:graphicFrameChg chg="del">
          <ac:chgData name="Ali, Syed Waqqas" userId="1b3a5f44-9498-4738-8c4e-8127257d744d" providerId="ADAL" clId="{9CAA0501-EB80-4C41-8847-7B9FD08F90DD}" dt="2024-03-31T20:02:11.075" v="9866" actId="478"/>
          <ac:graphicFrameMkLst>
            <pc:docMk/>
            <pc:sldMk cId="2556291661" sldId="373"/>
            <ac:graphicFrameMk id="16" creationId="{BF2C810B-7FED-DADF-379C-52243FF00851}"/>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59" creationId="{598129CB-B839-E1EA-83D2-8FAAC14414B3}"/>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60" creationId="{3A4A7CB3-A28E-6351-D112-26018CAB74AC}"/>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61" creationId="{66A2A038-CF85-49CD-9E21-E5B312E22356}"/>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62" creationId="{F5D3D5FC-8990-FF29-98F8-9817D6BB9385}"/>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63" creationId="{7EFAE179-0B7B-5980-B11D-B3EE6237282A}"/>
          </ac:graphicFrameMkLst>
        </pc:graphicFrameChg>
        <pc:graphicFrameChg chg="add mod">
          <ac:chgData name="Ali, Syed Waqqas" userId="1b3a5f44-9498-4738-8c4e-8127257d744d" providerId="ADAL" clId="{9CAA0501-EB80-4C41-8847-7B9FD08F90DD}" dt="2024-03-31T20:02:11.945" v="9867"/>
          <ac:graphicFrameMkLst>
            <pc:docMk/>
            <pc:sldMk cId="2556291661" sldId="373"/>
            <ac:graphicFrameMk id="64" creationId="{11B74EBB-A9B8-8BFA-A46E-C9CEFB62BE8D}"/>
          </ac:graphicFrameMkLst>
        </pc:graphicFrameChg>
        <pc:cxnChg chg="del">
          <ac:chgData name="Ali, Syed Waqqas" userId="1b3a5f44-9498-4738-8c4e-8127257d744d" providerId="ADAL" clId="{9CAA0501-EB80-4C41-8847-7B9FD08F90DD}" dt="2024-03-31T20:02:11.075" v="9866" actId="478"/>
          <ac:cxnSpMkLst>
            <pc:docMk/>
            <pc:sldMk cId="2556291661" sldId="373"/>
            <ac:cxnSpMk id="4" creationId="{7215CB1B-E031-4410-DF8F-2BCEE4E7E0C9}"/>
          </ac:cxnSpMkLst>
        </pc:cxnChg>
        <pc:cxnChg chg="del">
          <ac:chgData name="Ali, Syed Waqqas" userId="1b3a5f44-9498-4738-8c4e-8127257d744d" providerId="ADAL" clId="{9CAA0501-EB80-4C41-8847-7B9FD08F90DD}" dt="2024-03-31T20:02:11.075" v="9866" actId="478"/>
          <ac:cxnSpMkLst>
            <pc:docMk/>
            <pc:sldMk cId="2556291661" sldId="373"/>
            <ac:cxnSpMk id="13" creationId="{15730761-6DC0-F5BE-B34A-682ADEFE2B95}"/>
          </ac:cxnSpMkLst>
        </pc:cxnChg>
        <pc:cxnChg chg="del">
          <ac:chgData name="Ali, Syed Waqqas" userId="1b3a5f44-9498-4738-8c4e-8127257d744d" providerId="ADAL" clId="{9CAA0501-EB80-4C41-8847-7B9FD08F90DD}" dt="2024-03-31T20:02:11.075" v="9866" actId="478"/>
          <ac:cxnSpMkLst>
            <pc:docMk/>
            <pc:sldMk cId="2556291661" sldId="373"/>
            <ac:cxnSpMk id="17" creationId="{D6433F3E-ED6A-34F0-AD8D-223B2BBCCC28}"/>
          </ac:cxnSpMkLst>
        </pc:cxnChg>
        <pc:cxnChg chg="del">
          <ac:chgData name="Ali, Syed Waqqas" userId="1b3a5f44-9498-4738-8c4e-8127257d744d" providerId="ADAL" clId="{9CAA0501-EB80-4C41-8847-7B9FD08F90DD}" dt="2024-03-31T20:02:11.075" v="9866" actId="478"/>
          <ac:cxnSpMkLst>
            <pc:docMk/>
            <pc:sldMk cId="2556291661" sldId="373"/>
            <ac:cxnSpMk id="18" creationId="{E6CBA8DA-DF0A-D8DA-AEB0-F450F29E5A9E}"/>
          </ac:cxnSpMkLst>
        </pc:cxnChg>
        <pc:cxnChg chg="del">
          <ac:chgData name="Ali, Syed Waqqas" userId="1b3a5f44-9498-4738-8c4e-8127257d744d" providerId="ADAL" clId="{9CAA0501-EB80-4C41-8847-7B9FD08F90DD}" dt="2024-03-31T20:02:11.075" v="9866" actId="478"/>
          <ac:cxnSpMkLst>
            <pc:docMk/>
            <pc:sldMk cId="2556291661" sldId="373"/>
            <ac:cxnSpMk id="19" creationId="{6A72E640-0851-BBDD-EE71-1E4E3EEB6031}"/>
          </ac:cxnSpMkLst>
        </pc:cxnChg>
        <pc:cxnChg chg="del">
          <ac:chgData name="Ali, Syed Waqqas" userId="1b3a5f44-9498-4738-8c4e-8127257d744d" providerId="ADAL" clId="{9CAA0501-EB80-4C41-8847-7B9FD08F90DD}" dt="2024-03-31T20:02:11.075" v="9866" actId="478"/>
          <ac:cxnSpMkLst>
            <pc:docMk/>
            <pc:sldMk cId="2556291661" sldId="373"/>
            <ac:cxnSpMk id="20" creationId="{E616680F-E6AE-8DCF-7323-F8FECD2448CD}"/>
          </ac:cxnSpMkLst>
        </pc:cxnChg>
        <pc:cxnChg chg="del">
          <ac:chgData name="Ali, Syed Waqqas" userId="1b3a5f44-9498-4738-8c4e-8127257d744d" providerId="ADAL" clId="{9CAA0501-EB80-4C41-8847-7B9FD08F90DD}" dt="2024-03-31T20:02:11.075" v="9866" actId="478"/>
          <ac:cxnSpMkLst>
            <pc:docMk/>
            <pc:sldMk cId="2556291661" sldId="373"/>
            <ac:cxnSpMk id="30" creationId="{C616A0A0-887F-8454-3B34-5ABCFE8E102F}"/>
          </ac:cxnSpMkLst>
        </pc:cxnChg>
        <pc:cxnChg chg="del">
          <ac:chgData name="Ali, Syed Waqqas" userId="1b3a5f44-9498-4738-8c4e-8127257d744d" providerId="ADAL" clId="{9CAA0501-EB80-4C41-8847-7B9FD08F90DD}" dt="2024-03-31T20:02:11.075" v="9866" actId="478"/>
          <ac:cxnSpMkLst>
            <pc:docMk/>
            <pc:sldMk cId="2556291661" sldId="373"/>
            <ac:cxnSpMk id="31" creationId="{77B789FF-BA93-DB6A-849C-18D0CAA68102}"/>
          </ac:cxnSpMkLst>
        </pc:cxnChg>
        <pc:cxnChg chg="del">
          <ac:chgData name="Ali, Syed Waqqas" userId="1b3a5f44-9498-4738-8c4e-8127257d744d" providerId="ADAL" clId="{9CAA0501-EB80-4C41-8847-7B9FD08F90DD}" dt="2024-03-31T19:41:06.622" v="9676" actId="478"/>
          <ac:cxnSpMkLst>
            <pc:docMk/>
            <pc:sldMk cId="2556291661" sldId="373"/>
            <ac:cxnSpMk id="51" creationId="{00B22392-B716-2710-D9E2-97838808FC8F}"/>
          </ac:cxnSpMkLst>
        </pc:cxnChg>
        <pc:cxnChg chg="add mod">
          <ac:chgData name="Ali, Syed Waqqas" userId="1b3a5f44-9498-4738-8c4e-8127257d744d" providerId="ADAL" clId="{9CAA0501-EB80-4C41-8847-7B9FD08F90DD}" dt="2024-03-31T20:02:11.945" v="9867"/>
          <ac:cxnSpMkLst>
            <pc:docMk/>
            <pc:sldMk cId="2556291661" sldId="373"/>
            <ac:cxnSpMk id="65" creationId="{6B4A8729-F090-01C9-101C-58B57425722A}"/>
          </ac:cxnSpMkLst>
        </pc:cxnChg>
        <pc:cxnChg chg="add mod">
          <ac:chgData name="Ali, Syed Waqqas" userId="1b3a5f44-9498-4738-8c4e-8127257d744d" providerId="ADAL" clId="{9CAA0501-EB80-4C41-8847-7B9FD08F90DD}" dt="2024-03-31T20:02:11.945" v="9867"/>
          <ac:cxnSpMkLst>
            <pc:docMk/>
            <pc:sldMk cId="2556291661" sldId="373"/>
            <ac:cxnSpMk id="66" creationId="{2188171E-D260-732B-6BCD-7EEBE101F7C8}"/>
          </ac:cxnSpMkLst>
        </pc:cxnChg>
        <pc:cxnChg chg="add mod">
          <ac:chgData name="Ali, Syed Waqqas" userId="1b3a5f44-9498-4738-8c4e-8127257d744d" providerId="ADAL" clId="{9CAA0501-EB80-4C41-8847-7B9FD08F90DD}" dt="2024-03-31T20:02:11.945" v="9867"/>
          <ac:cxnSpMkLst>
            <pc:docMk/>
            <pc:sldMk cId="2556291661" sldId="373"/>
            <ac:cxnSpMk id="67" creationId="{C6A27BA0-1B8B-E47E-4304-44F9F9B292B0}"/>
          </ac:cxnSpMkLst>
        </pc:cxnChg>
        <pc:cxnChg chg="add mod">
          <ac:chgData name="Ali, Syed Waqqas" userId="1b3a5f44-9498-4738-8c4e-8127257d744d" providerId="ADAL" clId="{9CAA0501-EB80-4C41-8847-7B9FD08F90DD}" dt="2024-03-31T20:02:11.945" v="9867"/>
          <ac:cxnSpMkLst>
            <pc:docMk/>
            <pc:sldMk cId="2556291661" sldId="373"/>
            <ac:cxnSpMk id="68" creationId="{3CBBEEF7-15CF-E5F8-ED02-4C8839A04F31}"/>
          </ac:cxnSpMkLst>
        </pc:cxnChg>
        <pc:cxnChg chg="add mod">
          <ac:chgData name="Ali, Syed Waqqas" userId="1b3a5f44-9498-4738-8c4e-8127257d744d" providerId="ADAL" clId="{9CAA0501-EB80-4C41-8847-7B9FD08F90DD}" dt="2024-03-31T20:02:11.945" v="9867"/>
          <ac:cxnSpMkLst>
            <pc:docMk/>
            <pc:sldMk cId="2556291661" sldId="373"/>
            <ac:cxnSpMk id="69" creationId="{7E039B45-440A-388B-2F68-5D5359980671}"/>
          </ac:cxnSpMkLst>
        </pc:cxnChg>
        <pc:cxnChg chg="add mod">
          <ac:chgData name="Ali, Syed Waqqas" userId="1b3a5f44-9498-4738-8c4e-8127257d744d" providerId="ADAL" clId="{9CAA0501-EB80-4C41-8847-7B9FD08F90DD}" dt="2024-03-31T20:02:11.945" v="9867"/>
          <ac:cxnSpMkLst>
            <pc:docMk/>
            <pc:sldMk cId="2556291661" sldId="373"/>
            <ac:cxnSpMk id="70" creationId="{889EB882-78EA-CCE7-25AA-D8C39DCD5BCE}"/>
          </ac:cxnSpMkLst>
        </pc:cxnChg>
        <pc:cxnChg chg="add mod">
          <ac:chgData name="Ali, Syed Waqqas" userId="1b3a5f44-9498-4738-8c4e-8127257d744d" providerId="ADAL" clId="{9CAA0501-EB80-4C41-8847-7B9FD08F90DD}" dt="2024-03-31T20:02:11.945" v="9867"/>
          <ac:cxnSpMkLst>
            <pc:docMk/>
            <pc:sldMk cId="2556291661" sldId="373"/>
            <ac:cxnSpMk id="87" creationId="{57DD48F2-BB78-3169-DBD2-7C530963ABE4}"/>
          </ac:cxnSpMkLst>
        </pc:cxnChg>
        <pc:cxnChg chg="add mod">
          <ac:chgData name="Ali, Syed Waqqas" userId="1b3a5f44-9498-4738-8c4e-8127257d744d" providerId="ADAL" clId="{9CAA0501-EB80-4C41-8847-7B9FD08F90DD}" dt="2024-03-31T20:02:11.945" v="9867"/>
          <ac:cxnSpMkLst>
            <pc:docMk/>
            <pc:sldMk cId="2556291661" sldId="373"/>
            <ac:cxnSpMk id="88" creationId="{7E7A6A2C-BA0A-D492-CAAD-3A418D919E3A}"/>
          </ac:cxnSpMkLst>
        </pc:cxnChg>
      </pc:sldChg>
      <pc:sldChg chg="addSp delSp modSp add del mod">
        <pc:chgData name="Ali, Syed Waqqas" userId="1b3a5f44-9498-4738-8c4e-8127257d744d" providerId="ADAL" clId="{9CAA0501-EB80-4C41-8847-7B9FD08F90DD}" dt="2024-03-31T19:41:00.529" v="9672" actId="47"/>
        <pc:sldMkLst>
          <pc:docMk/>
          <pc:sldMk cId="2808518323" sldId="373"/>
        </pc:sldMkLst>
        <pc:spChg chg="mod">
          <ac:chgData name="Ali, Syed Waqqas" userId="1b3a5f44-9498-4738-8c4e-8127257d744d" providerId="ADAL" clId="{9CAA0501-EB80-4C41-8847-7B9FD08F90DD}" dt="2024-03-31T19:25:22.672" v="9289" actId="20577"/>
          <ac:spMkLst>
            <pc:docMk/>
            <pc:sldMk cId="2808518323" sldId="373"/>
            <ac:spMk id="2" creationId="{7941C4D4-39FE-4935-5E75-41F4E4B94491}"/>
          </ac:spMkLst>
        </pc:spChg>
        <pc:spChg chg="mod">
          <ac:chgData name="Ali, Syed Waqqas" userId="1b3a5f44-9498-4738-8c4e-8127257d744d" providerId="ADAL" clId="{9CAA0501-EB80-4C41-8847-7B9FD08F90DD}" dt="2024-03-31T19:28:38.433" v="9481" actId="20577"/>
          <ac:spMkLst>
            <pc:docMk/>
            <pc:sldMk cId="2808518323" sldId="373"/>
            <ac:spMk id="3" creationId="{CD25B33D-4588-828C-A6BD-8326B33B6334}"/>
          </ac:spMkLst>
        </pc:spChg>
        <pc:spChg chg="add mod">
          <ac:chgData name="Ali, Syed Waqqas" userId="1b3a5f44-9498-4738-8c4e-8127257d744d" providerId="ADAL" clId="{9CAA0501-EB80-4C41-8847-7B9FD08F90DD}" dt="2024-03-31T19:27:07.582" v="9446" actId="571"/>
          <ac:spMkLst>
            <pc:docMk/>
            <pc:sldMk cId="2808518323" sldId="373"/>
            <ac:spMk id="4" creationId="{5D482958-6FC7-0E6B-18CB-4874A9B6269B}"/>
          </ac:spMkLst>
        </pc:spChg>
        <pc:spChg chg="add mod">
          <ac:chgData name="Ali, Syed Waqqas" userId="1b3a5f44-9498-4738-8c4e-8127257d744d" providerId="ADAL" clId="{9CAA0501-EB80-4C41-8847-7B9FD08F90DD}" dt="2024-03-31T19:27:07.582" v="9446" actId="571"/>
          <ac:spMkLst>
            <pc:docMk/>
            <pc:sldMk cId="2808518323" sldId="373"/>
            <ac:spMk id="13" creationId="{BF61A24F-22A8-F3BB-94C2-653F2A392268}"/>
          </ac:spMkLst>
        </pc:spChg>
        <pc:spChg chg="mod">
          <ac:chgData name="Ali, Syed Waqqas" userId="1b3a5f44-9498-4738-8c4e-8127257d744d" providerId="ADAL" clId="{9CAA0501-EB80-4C41-8847-7B9FD08F90DD}" dt="2024-03-31T19:27:13.814" v="9447" actId="14100"/>
          <ac:spMkLst>
            <pc:docMk/>
            <pc:sldMk cId="2808518323" sldId="373"/>
            <ac:spMk id="23" creationId="{F2994D55-8BCC-DC7C-40AE-02A44EAF2F5D}"/>
          </ac:spMkLst>
        </pc:spChg>
        <pc:spChg chg="mod">
          <ac:chgData name="Ali, Syed Waqqas" userId="1b3a5f44-9498-4738-8c4e-8127257d744d" providerId="ADAL" clId="{9CAA0501-EB80-4C41-8847-7B9FD08F90DD}" dt="2024-03-31T19:36:35.230" v="9576" actId="20577"/>
          <ac:spMkLst>
            <pc:docMk/>
            <pc:sldMk cId="2808518323" sldId="373"/>
            <ac:spMk id="25" creationId="{AAC65E0D-227E-29B2-2E51-869A1F42433F}"/>
          </ac:spMkLst>
        </pc:spChg>
        <pc:spChg chg="mod">
          <ac:chgData name="Ali, Syed Waqqas" userId="1b3a5f44-9498-4738-8c4e-8127257d744d" providerId="ADAL" clId="{9CAA0501-EB80-4C41-8847-7B9FD08F90DD}" dt="2024-03-31T19:36:31.705" v="9572" actId="20577"/>
          <ac:spMkLst>
            <pc:docMk/>
            <pc:sldMk cId="2808518323" sldId="373"/>
            <ac:spMk id="28" creationId="{143EE676-6926-E9AA-7166-B7C67F017995}"/>
          </ac:spMkLst>
        </pc:spChg>
        <pc:spChg chg="mod">
          <ac:chgData name="Ali, Syed Waqqas" userId="1b3a5f44-9498-4738-8c4e-8127257d744d" providerId="ADAL" clId="{9CAA0501-EB80-4C41-8847-7B9FD08F90DD}" dt="2024-03-31T19:27:13.814" v="9447" actId="14100"/>
          <ac:spMkLst>
            <pc:docMk/>
            <pc:sldMk cId="2808518323" sldId="373"/>
            <ac:spMk id="29" creationId="{6286A8A7-0F41-32F7-A734-D962BD3ED20A}"/>
          </ac:spMkLst>
        </pc:spChg>
        <pc:spChg chg="mod">
          <ac:chgData name="Ali, Syed Waqqas" userId="1b3a5f44-9498-4738-8c4e-8127257d744d" providerId="ADAL" clId="{9CAA0501-EB80-4C41-8847-7B9FD08F90DD}" dt="2024-03-31T19:27:13.814" v="9447" actId="14100"/>
          <ac:spMkLst>
            <pc:docMk/>
            <pc:sldMk cId="2808518323" sldId="373"/>
            <ac:spMk id="32" creationId="{CC5E0ECF-FA6E-A545-A0D8-947AEB766DDB}"/>
          </ac:spMkLst>
        </pc:spChg>
        <pc:spChg chg="mod">
          <ac:chgData name="Ali, Syed Waqqas" userId="1b3a5f44-9498-4738-8c4e-8127257d744d" providerId="ADAL" clId="{9CAA0501-EB80-4C41-8847-7B9FD08F90DD}" dt="2024-03-31T19:27:13.814" v="9447" actId="14100"/>
          <ac:spMkLst>
            <pc:docMk/>
            <pc:sldMk cId="2808518323" sldId="373"/>
            <ac:spMk id="33" creationId="{4A5C4230-CA41-E775-73D5-8411792D9681}"/>
          </ac:spMkLst>
        </pc:spChg>
        <pc:spChg chg="mod">
          <ac:chgData name="Ali, Syed Waqqas" userId="1b3a5f44-9498-4738-8c4e-8127257d744d" providerId="ADAL" clId="{9CAA0501-EB80-4C41-8847-7B9FD08F90DD}" dt="2024-03-31T19:27:13.814" v="9447" actId="14100"/>
          <ac:spMkLst>
            <pc:docMk/>
            <pc:sldMk cId="2808518323" sldId="373"/>
            <ac:spMk id="34" creationId="{84E11932-930F-8B17-D0E3-389786396E14}"/>
          </ac:spMkLst>
        </pc:spChg>
        <pc:spChg chg="mod">
          <ac:chgData name="Ali, Syed Waqqas" userId="1b3a5f44-9498-4738-8c4e-8127257d744d" providerId="ADAL" clId="{9CAA0501-EB80-4C41-8847-7B9FD08F90DD}" dt="2024-03-31T19:27:13.814" v="9447" actId="14100"/>
          <ac:spMkLst>
            <pc:docMk/>
            <pc:sldMk cId="2808518323" sldId="373"/>
            <ac:spMk id="35" creationId="{24026F7D-83CE-1952-6AD1-58F2B931DCCC}"/>
          </ac:spMkLst>
        </pc:spChg>
        <pc:spChg chg="mod">
          <ac:chgData name="Ali, Syed Waqqas" userId="1b3a5f44-9498-4738-8c4e-8127257d744d" providerId="ADAL" clId="{9CAA0501-EB80-4C41-8847-7B9FD08F90DD}" dt="2024-03-31T19:27:13.814" v="9447" actId="14100"/>
          <ac:spMkLst>
            <pc:docMk/>
            <pc:sldMk cId="2808518323" sldId="373"/>
            <ac:spMk id="36" creationId="{149B94A8-2676-581F-2EF7-45286AC9FA34}"/>
          </ac:spMkLst>
        </pc:spChg>
        <pc:spChg chg="mod">
          <ac:chgData name="Ali, Syed Waqqas" userId="1b3a5f44-9498-4738-8c4e-8127257d744d" providerId="ADAL" clId="{9CAA0501-EB80-4C41-8847-7B9FD08F90DD}" dt="2024-03-31T19:27:34.457" v="9448" actId="20577"/>
          <ac:spMkLst>
            <pc:docMk/>
            <pc:sldMk cId="2808518323" sldId="373"/>
            <ac:spMk id="37" creationId="{6B5BBCE1-A73F-68F8-794D-00A7629FE29F}"/>
          </ac:spMkLst>
        </pc:spChg>
        <pc:spChg chg="mod">
          <ac:chgData name="Ali, Syed Waqqas" userId="1b3a5f44-9498-4738-8c4e-8127257d744d" providerId="ADAL" clId="{9CAA0501-EB80-4C41-8847-7B9FD08F90DD}" dt="2024-03-31T19:27:54.890" v="9449" actId="20577"/>
          <ac:spMkLst>
            <pc:docMk/>
            <pc:sldMk cId="2808518323" sldId="373"/>
            <ac:spMk id="38" creationId="{27EF0BDC-A57A-1B42-5B16-593852B30C13}"/>
          </ac:spMkLst>
        </pc:spChg>
        <pc:spChg chg="mod">
          <ac:chgData name="Ali, Syed Waqqas" userId="1b3a5f44-9498-4738-8c4e-8127257d744d" providerId="ADAL" clId="{9CAA0501-EB80-4C41-8847-7B9FD08F90DD}" dt="2024-03-31T19:27:57.584" v="9455" actId="20577"/>
          <ac:spMkLst>
            <pc:docMk/>
            <pc:sldMk cId="2808518323" sldId="373"/>
            <ac:spMk id="39" creationId="{3D91891F-7FB4-064B-A253-26D49EA7FBBA}"/>
          </ac:spMkLst>
        </pc:spChg>
        <pc:spChg chg="mod">
          <ac:chgData name="Ali, Syed Waqqas" userId="1b3a5f44-9498-4738-8c4e-8127257d744d" providerId="ADAL" clId="{9CAA0501-EB80-4C41-8847-7B9FD08F90DD}" dt="2024-03-31T19:28:02.739" v="9456" actId="20577"/>
          <ac:spMkLst>
            <pc:docMk/>
            <pc:sldMk cId="2808518323" sldId="373"/>
            <ac:spMk id="40" creationId="{2F36B3E1-C0D8-98DD-80A1-B8C4DD130503}"/>
          </ac:spMkLst>
        </pc:spChg>
        <pc:spChg chg="del">
          <ac:chgData name="Ali, Syed Waqqas" userId="1b3a5f44-9498-4738-8c4e-8127257d744d" providerId="ADAL" clId="{9CAA0501-EB80-4C41-8847-7B9FD08F90DD}" dt="2024-03-31T19:40:41.542" v="9671" actId="478"/>
          <ac:spMkLst>
            <pc:docMk/>
            <pc:sldMk cId="2808518323" sldId="373"/>
            <ac:spMk id="41" creationId="{7C2B9DFE-AF6E-564A-B904-81948AA88843}"/>
          </ac:spMkLst>
        </pc:spChg>
        <pc:spChg chg="add mod">
          <ac:chgData name="Ali, Syed Waqqas" userId="1b3a5f44-9498-4738-8c4e-8127257d744d" providerId="ADAL" clId="{9CAA0501-EB80-4C41-8847-7B9FD08F90DD}" dt="2024-03-31T19:27:07.582" v="9446" actId="571"/>
          <ac:spMkLst>
            <pc:docMk/>
            <pc:sldMk cId="2808518323" sldId="373"/>
            <ac:spMk id="42" creationId="{ACDF14B9-1ED3-C178-15C4-BC83CA62EC6F}"/>
          </ac:spMkLst>
        </pc:spChg>
        <pc:spChg chg="add mod">
          <ac:chgData name="Ali, Syed Waqqas" userId="1b3a5f44-9498-4738-8c4e-8127257d744d" providerId="ADAL" clId="{9CAA0501-EB80-4C41-8847-7B9FD08F90DD}" dt="2024-03-31T19:27:07.582" v="9446" actId="571"/>
          <ac:spMkLst>
            <pc:docMk/>
            <pc:sldMk cId="2808518323" sldId="373"/>
            <ac:spMk id="43" creationId="{DE332B3A-E296-85C6-49C9-55C0A7E832C4}"/>
          </ac:spMkLst>
        </pc:spChg>
        <pc:spChg chg="add mod">
          <ac:chgData name="Ali, Syed Waqqas" userId="1b3a5f44-9498-4738-8c4e-8127257d744d" providerId="ADAL" clId="{9CAA0501-EB80-4C41-8847-7B9FD08F90DD}" dt="2024-03-31T19:27:07.582" v="9446" actId="571"/>
          <ac:spMkLst>
            <pc:docMk/>
            <pc:sldMk cId="2808518323" sldId="373"/>
            <ac:spMk id="44" creationId="{FE1AC720-0061-71E0-825A-03B823000C9A}"/>
          </ac:spMkLst>
        </pc:spChg>
        <pc:spChg chg="add mod">
          <ac:chgData name="Ali, Syed Waqqas" userId="1b3a5f44-9498-4738-8c4e-8127257d744d" providerId="ADAL" clId="{9CAA0501-EB80-4C41-8847-7B9FD08F90DD}" dt="2024-03-31T19:27:07.582" v="9446" actId="571"/>
          <ac:spMkLst>
            <pc:docMk/>
            <pc:sldMk cId="2808518323" sldId="373"/>
            <ac:spMk id="45" creationId="{E02E0175-0AC5-FD77-4F4D-B182184AA627}"/>
          </ac:spMkLst>
        </pc:spChg>
        <pc:spChg chg="add mod">
          <ac:chgData name="Ali, Syed Waqqas" userId="1b3a5f44-9498-4738-8c4e-8127257d744d" providerId="ADAL" clId="{9CAA0501-EB80-4C41-8847-7B9FD08F90DD}" dt="2024-03-31T19:27:07.582" v="9446" actId="571"/>
          <ac:spMkLst>
            <pc:docMk/>
            <pc:sldMk cId="2808518323" sldId="373"/>
            <ac:spMk id="46" creationId="{7B4C5D7C-D6F5-9B71-1AEA-D9525AE89141}"/>
          </ac:spMkLst>
        </pc:spChg>
        <pc:spChg chg="add mod">
          <ac:chgData name="Ali, Syed Waqqas" userId="1b3a5f44-9498-4738-8c4e-8127257d744d" providerId="ADAL" clId="{9CAA0501-EB80-4C41-8847-7B9FD08F90DD}" dt="2024-03-31T19:27:07.582" v="9446" actId="571"/>
          <ac:spMkLst>
            <pc:docMk/>
            <pc:sldMk cId="2808518323" sldId="373"/>
            <ac:spMk id="47" creationId="{97DE4108-A13C-D6AA-A364-243D8EA55E1F}"/>
          </ac:spMkLst>
        </pc:spChg>
        <pc:spChg chg="add mod">
          <ac:chgData name="Ali, Syed Waqqas" userId="1b3a5f44-9498-4738-8c4e-8127257d744d" providerId="ADAL" clId="{9CAA0501-EB80-4C41-8847-7B9FD08F90DD}" dt="2024-03-31T19:32:23.140" v="9517" actId="1076"/>
          <ac:spMkLst>
            <pc:docMk/>
            <pc:sldMk cId="2808518323" sldId="373"/>
            <ac:spMk id="48" creationId="{E07BC85E-A3BB-2057-FA81-D3A9509B7E1E}"/>
          </ac:spMkLst>
        </pc:spChg>
        <pc:spChg chg="add mod">
          <ac:chgData name="Ali, Syed Waqqas" userId="1b3a5f44-9498-4738-8c4e-8127257d744d" providerId="ADAL" clId="{9CAA0501-EB80-4C41-8847-7B9FD08F90DD}" dt="2024-03-31T19:32:44.951" v="9519" actId="1076"/>
          <ac:spMkLst>
            <pc:docMk/>
            <pc:sldMk cId="2808518323" sldId="373"/>
            <ac:spMk id="49" creationId="{B0CCB387-307F-530B-A74D-3FC6080EFCDD}"/>
          </ac:spMkLst>
        </pc:spChg>
        <pc:spChg chg="add mod">
          <ac:chgData name="Ali, Syed Waqqas" userId="1b3a5f44-9498-4738-8c4e-8127257d744d" providerId="ADAL" clId="{9CAA0501-EB80-4C41-8847-7B9FD08F90DD}" dt="2024-03-31T19:33:04.866" v="9521" actId="1076"/>
          <ac:spMkLst>
            <pc:docMk/>
            <pc:sldMk cId="2808518323" sldId="373"/>
            <ac:spMk id="50" creationId="{3B17FA8B-C68A-2502-8962-A8B85EF5780C}"/>
          </ac:spMkLst>
        </pc:spChg>
        <pc:spChg chg="add mod">
          <ac:chgData name="Ali, Syed Waqqas" userId="1b3a5f44-9498-4738-8c4e-8127257d744d" providerId="ADAL" clId="{9CAA0501-EB80-4C41-8847-7B9FD08F90DD}" dt="2024-03-31T19:33:23.416" v="9523" actId="1076"/>
          <ac:spMkLst>
            <pc:docMk/>
            <pc:sldMk cId="2808518323" sldId="373"/>
            <ac:spMk id="51" creationId="{CE94820C-483F-2421-DB23-B4F0E26847A5}"/>
          </ac:spMkLst>
        </pc:spChg>
        <pc:spChg chg="add mod">
          <ac:chgData name="Ali, Syed Waqqas" userId="1b3a5f44-9498-4738-8c4e-8127257d744d" providerId="ADAL" clId="{9CAA0501-EB80-4C41-8847-7B9FD08F90DD}" dt="2024-03-31T19:33:48.644" v="9525" actId="1076"/>
          <ac:spMkLst>
            <pc:docMk/>
            <pc:sldMk cId="2808518323" sldId="373"/>
            <ac:spMk id="52" creationId="{55B83993-5D3C-BFE0-A4D2-4F967D083FBD}"/>
          </ac:spMkLst>
        </pc:spChg>
        <pc:spChg chg="add mod">
          <ac:chgData name="Ali, Syed Waqqas" userId="1b3a5f44-9498-4738-8c4e-8127257d744d" providerId="ADAL" clId="{9CAA0501-EB80-4C41-8847-7B9FD08F90DD}" dt="2024-03-31T19:38:07.258" v="9590"/>
          <ac:spMkLst>
            <pc:docMk/>
            <pc:sldMk cId="2808518323" sldId="373"/>
            <ac:spMk id="53" creationId="{790E6383-EC18-8F0C-5748-80F22DE76C94}"/>
          </ac:spMkLst>
        </pc:spChg>
        <pc:graphicFrameChg chg="modGraphic">
          <ac:chgData name="Ali, Syed Waqqas" userId="1b3a5f44-9498-4738-8c4e-8127257d744d" providerId="ADAL" clId="{9CAA0501-EB80-4C41-8847-7B9FD08F90DD}" dt="2024-03-31T19:35:37.993" v="9552" actId="20577"/>
          <ac:graphicFrameMkLst>
            <pc:docMk/>
            <pc:sldMk cId="2808518323" sldId="373"/>
            <ac:graphicFrameMk id="11" creationId="{8C8F281A-43AA-E57C-1CAA-88B5DD913395}"/>
          </ac:graphicFrameMkLst>
        </pc:graphicFrameChg>
        <pc:graphicFrameChg chg="modGraphic">
          <ac:chgData name="Ali, Syed Waqqas" userId="1b3a5f44-9498-4738-8c4e-8127257d744d" providerId="ADAL" clId="{9CAA0501-EB80-4C41-8847-7B9FD08F90DD}" dt="2024-03-31T19:35:35.777" v="9550" actId="20577"/>
          <ac:graphicFrameMkLst>
            <pc:docMk/>
            <pc:sldMk cId="2808518323" sldId="373"/>
            <ac:graphicFrameMk id="14" creationId="{131D12CE-2CC4-65E6-CABC-25FCA4322516}"/>
          </ac:graphicFrameMkLst>
        </pc:graphicFrameChg>
        <pc:cxnChg chg="mod">
          <ac:chgData name="Ali, Syed Waqqas" userId="1b3a5f44-9498-4738-8c4e-8127257d744d" providerId="ADAL" clId="{9CAA0501-EB80-4C41-8847-7B9FD08F90DD}" dt="2024-03-31T19:30:21.606" v="9495" actId="1038"/>
          <ac:cxnSpMkLst>
            <pc:docMk/>
            <pc:sldMk cId="2808518323" sldId="373"/>
            <ac:cxnSpMk id="21" creationId="{122B6D48-D461-C955-D343-4ED5B19DFC7E}"/>
          </ac:cxnSpMkLst>
        </pc:cxnChg>
        <pc:cxnChg chg="mod">
          <ac:chgData name="Ali, Syed Waqqas" userId="1b3a5f44-9498-4738-8c4e-8127257d744d" providerId="ADAL" clId="{9CAA0501-EB80-4C41-8847-7B9FD08F90DD}" dt="2024-03-31T19:30:21.606" v="9495" actId="1038"/>
          <ac:cxnSpMkLst>
            <pc:docMk/>
            <pc:sldMk cId="2808518323" sldId="373"/>
            <ac:cxnSpMk id="22" creationId="{49CE57A9-9FEB-BF6B-C722-984CC7EA52A6}"/>
          </ac:cxnSpMkLst>
        </pc:cxnChg>
      </pc:sldChg>
      <pc:sldChg chg="del">
        <pc:chgData name="Ali, Syed Waqqas" userId="1b3a5f44-9498-4738-8c4e-8127257d744d" providerId="ADAL" clId="{9CAA0501-EB80-4C41-8847-7B9FD08F90DD}" dt="2024-03-31T15:15:37.459" v="35" actId="47"/>
        <pc:sldMkLst>
          <pc:docMk/>
          <pc:sldMk cId="3308357835" sldId="373"/>
        </pc:sldMkLst>
      </pc:sldChg>
      <pc:sldChg chg="addSp delSp modSp add del mod">
        <pc:chgData name="Ali, Syed Waqqas" userId="1b3a5f44-9498-4738-8c4e-8127257d744d" providerId="ADAL" clId="{9CAA0501-EB80-4C41-8847-7B9FD08F90DD}" dt="2024-03-31T20:02:16.490" v="9868" actId="47"/>
        <pc:sldMkLst>
          <pc:docMk/>
          <pc:sldMk cId="453221610" sldId="374"/>
        </pc:sldMkLst>
        <pc:spChg chg="mod">
          <ac:chgData name="Ali, Syed Waqqas" userId="1b3a5f44-9498-4738-8c4e-8127257d744d" providerId="ADAL" clId="{9CAA0501-EB80-4C41-8847-7B9FD08F90DD}" dt="2024-03-31T19:51:11.388" v="9816" actId="20577"/>
          <ac:spMkLst>
            <pc:docMk/>
            <pc:sldMk cId="453221610" sldId="374"/>
            <ac:spMk id="2" creationId="{7941C4D4-39FE-4935-5E75-41F4E4B94491}"/>
          </ac:spMkLst>
        </pc:spChg>
        <pc:spChg chg="mod">
          <ac:chgData name="Ali, Syed Waqqas" userId="1b3a5f44-9498-4738-8c4e-8127257d744d" providerId="ADAL" clId="{9CAA0501-EB80-4C41-8847-7B9FD08F90DD}" dt="2024-03-31T19:51:18.759" v="9818" actId="20577"/>
          <ac:spMkLst>
            <pc:docMk/>
            <pc:sldMk cId="453221610" sldId="374"/>
            <ac:spMk id="3" creationId="{CD25B33D-4588-828C-A6BD-8326B33B6334}"/>
          </ac:spMkLst>
        </pc:spChg>
        <pc:spChg chg="mod">
          <ac:chgData name="Ali, Syed Waqqas" userId="1b3a5f44-9498-4738-8c4e-8127257d744d" providerId="ADAL" clId="{9CAA0501-EB80-4C41-8847-7B9FD08F90DD}" dt="2024-03-31T19:55:27.228" v="9832" actId="20577"/>
          <ac:spMkLst>
            <pc:docMk/>
            <pc:sldMk cId="453221610" sldId="374"/>
            <ac:spMk id="29" creationId="{6286A8A7-0F41-32F7-A734-D962BD3ED20A}"/>
          </ac:spMkLst>
        </pc:spChg>
        <pc:spChg chg="mod">
          <ac:chgData name="Ali, Syed Waqqas" userId="1b3a5f44-9498-4738-8c4e-8127257d744d" providerId="ADAL" clId="{9CAA0501-EB80-4C41-8847-7B9FD08F90DD}" dt="2024-03-31T19:56:17.811" v="9840" actId="20577"/>
          <ac:spMkLst>
            <pc:docMk/>
            <pc:sldMk cId="453221610" sldId="374"/>
            <ac:spMk id="32" creationId="{CC5E0ECF-FA6E-A545-A0D8-947AEB766DDB}"/>
          </ac:spMkLst>
        </pc:spChg>
        <pc:spChg chg="mod">
          <ac:chgData name="Ali, Syed Waqqas" userId="1b3a5f44-9498-4738-8c4e-8127257d744d" providerId="ADAL" clId="{9CAA0501-EB80-4C41-8847-7B9FD08F90DD}" dt="2024-03-31T19:52:17.477" v="9821" actId="20577"/>
          <ac:spMkLst>
            <pc:docMk/>
            <pc:sldMk cId="453221610" sldId="374"/>
            <ac:spMk id="36" creationId="{149B94A8-2676-581F-2EF7-45286AC9FA34}"/>
          </ac:spMkLst>
        </pc:spChg>
        <pc:spChg chg="mod">
          <ac:chgData name="Ali, Syed Waqqas" userId="1b3a5f44-9498-4738-8c4e-8127257d744d" providerId="ADAL" clId="{9CAA0501-EB80-4C41-8847-7B9FD08F90DD}" dt="2024-03-31T19:53:31.263" v="9829" actId="20577"/>
          <ac:spMkLst>
            <pc:docMk/>
            <pc:sldMk cId="453221610" sldId="374"/>
            <ac:spMk id="37" creationId="{6B5BBCE1-A73F-68F8-794D-00A7629FE29F}"/>
          </ac:spMkLst>
        </pc:spChg>
        <pc:spChg chg="mod">
          <ac:chgData name="Ali, Syed Waqqas" userId="1b3a5f44-9498-4738-8c4e-8127257d744d" providerId="ADAL" clId="{9CAA0501-EB80-4C41-8847-7B9FD08F90DD}" dt="2024-03-31T19:55:47.950" v="9837" actId="20577"/>
          <ac:spMkLst>
            <pc:docMk/>
            <pc:sldMk cId="453221610" sldId="374"/>
            <ac:spMk id="38" creationId="{27EF0BDC-A57A-1B42-5B16-593852B30C13}"/>
          </ac:spMkLst>
        </pc:spChg>
        <pc:spChg chg="mod">
          <ac:chgData name="Ali, Syed Waqqas" userId="1b3a5f44-9498-4738-8c4e-8127257d744d" providerId="ADAL" clId="{9CAA0501-EB80-4C41-8847-7B9FD08F90DD}" dt="2024-03-31T19:59:13.050" v="9855" actId="6549"/>
          <ac:spMkLst>
            <pc:docMk/>
            <pc:sldMk cId="453221610" sldId="374"/>
            <ac:spMk id="40" creationId="{2F36B3E1-C0D8-98DD-80A1-B8C4DD130503}"/>
          </ac:spMkLst>
        </pc:spChg>
        <pc:spChg chg="del">
          <ac:chgData name="Ali, Syed Waqqas" userId="1b3a5f44-9498-4738-8c4e-8127257d744d" providerId="ADAL" clId="{9CAA0501-EB80-4C41-8847-7B9FD08F90DD}" dt="2024-03-31T19:56:41.058" v="9841" actId="478"/>
          <ac:spMkLst>
            <pc:docMk/>
            <pc:sldMk cId="453221610" sldId="374"/>
            <ac:spMk id="41" creationId="{BA3ACC46-0E07-F9ED-0F8B-BE1611A02FEA}"/>
          </ac:spMkLst>
        </pc:spChg>
        <pc:spChg chg="add mod">
          <ac:chgData name="Ali, Syed Waqqas" userId="1b3a5f44-9498-4738-8c4e-8127257d744d" providerId="ADAL" clId="{9CAA0501-EB80-4C41-8847-7B9FD08F90DD}" dt="2024-03-31T19:57:25.493" v="9848" actId="1076"/>
          <ac:spMkLst>
            <pc:docMk/>
            <pc:sldMk cId="453221610" sldId="374"/>
            <ac:spMk id="43" creationId="{048F73EE-11F1-E310-CF2A-CF33838CC6A1}"/>
          </ac:spMkLst>
        </pc:spChg>
        <pc:spChg chg="del">
          <ac:chgData name="Ali, Syed Waqqas" userId="1b3a5f44-9498-4738-8c4e-8127257d744d" providerId="ADAL" clId="{9CAA0501-EB80-4C41-8847-7B9FD08F90DD}" dt="2024-03-31T19:51:16.309" v="9817" actId="478"/>
          <ac:spMkLst>
            <pc:docMk/>
            <pc:sldMk cId="453221610" sldId="374"/>
            <ac:spMk id="49" creationId="{850A55A2-6CE3-0651-F6C6-FF179DC1BD07}"/>
          </ac:spMkLst>
        </pc:spChg>
        <pc:spChg chg="del">
          <ac:chgData name="Ali, Syed Waqqas" userId="1b3a5f44-9498-4738-8c4e-8127257d744d" providerId="ADAL" clId="{9CAA0501-EB80-4C41-8847-7B9FD08F90DD}" dt="2024-03-31T19:52:28.700" v="9822" actId="478"/>
          <ac:spMkLst>
            <pc:docMk/>
            <pc:sldMk cId="453221610" sldId="374"/>
            <ac:spMk id="50" creationId="{48B53D37-E426-77A6-2177-5491E245B7A2}"/>
          </ac:spMkLst>
        </pc:spChg>
        <pc:spChg chg="add del">
          <ac:chgData name="Ali, Syed Waqqas" userId="1b3a5f44-9498-4738-8c4e-8127257d744d" providerId="ADAL" clId="{9CAA0501-EB80-4C41-8847-7B9FD08F90DD}" dt="2024-03-31T19:57:18.580" v="9846" actId="21"/>
          <ac:spMkLst>
            <pc:docMk/>
            <pc:sldMk cId="453221610" sldId="374"/>
            <ac:spMk id="55" creationId="{048F73EE-11F1-E310-CF2A-CF33838CC6A1}"/>
          </ac:spMkLst>
        </pc:spChg>
        <pc:spChg chg="add del">
          <ac:chgData name="Ali, Syed Waqqas" userId="1b3a5f44-9498-4738-8c4e-8127257d744d" providerId="ADAL" clId="{9CAA0501-EB80-4C41-8847-7B9FD08F90DD}" dt="2024-03-31T19:57:26.981" v="9849" actId="478"/>
          <ac:spMkLst>
            <pc:docMk/>
            <pc:sldMk cId="453221610" sldId="374"/>
            <ac:spMk id="56" creationId="{683B8597-9FE4-C84B-34D0-F0D98D6C74A9}"/>
          </ac:spMkLst>
        </pc:spChg>
      </pc:sldChg>
      <pc:sldChg chg="del">
        <pc:chgData name="Ali, Syed Waqqas" userId="1b3a5f44-9498-4738-8c4e-8127257d744d" providerId="ADAL" clId="{9CAA0501-EB80-4C41-8847-7B9FD08F90DD}" dt="2024-03-31T15:15:37.459" v="35" actId="47"/>
        <pc:sldMkLst>
          <pc:docMk/>
          <pc:sldMk cId="1166865586" sldId="374"/>
        </pc:sldMkLst>
      </pc:sldChg>
      <pc:sldChg chg="addSp delSp modSp add mod">
        <pc:chgData name="Ali, Syed Waqqas" userId="1b3a5f44-9498-4738-8c4e-8127257d744d" providerId="ADAL" clId="{9CAA0501-EB80-4C41-8847-7B9FD08F90DD}" dt="2024-03-31T20:07:22.210" v="9931" actId="20577"/>
        <pc:sldMkLst>
          <pc:docMk/>
          <pc:sldMk cId="3148416387" sldId="374"/>
        </pc:sldMkLst>
        <pc:spChg chg="mod">
          <ac:chgData name="Ali, Syed Waqqas" userId="1b3a5f44-9498-4738-8c4e-8127257d744d" providerId="ADAL" clId="{9CAA0501-EB80-4C41-8847-7B9FD08F90DD}" dt="2024-03-31T20:05:10.601" v="9908" actId="20577"/>
          <ac:spMkLst>
            <pc:docMk/>
            <pc:sldMk cId="3148416387" sldId="374"/>
            <ac:spMk id="2" creationId="{7941C4D4-39FE-4935-5E75-41F4E4B94491}"/>
          </ac:spMkLst>
        </pc:spChg>
        <pc:spChg chg="mod">
          <ac:chgData name="Ali, Syed Waqqas" userId="1b3a5f44-9498-4738-8c4e-8127257d744d" providerId="ADAL" clId="{9CAA0501-EB80-4C41-8847-7B9FD08F90DD}" dt="2024-03-31T20:05:19.885" v="9910" actId="20577"/>
          <ac:spMkLst>
            <pc:docMk/>
            <pc:sldMk cId="3148416387" sldId="374"/>
            <ac:spMk id="3" creationId="{CD25B33D-4588-828C-A6BD-8326B33B6334}"/>
          </ac:spMkLst>
        </pc:spChg>
        <pc:spChg chg="add mod">
          <ac:chgData name="Ali, Syed Waqqas" userId="1b3a5f44-9498-4738-8c4e-8127257d744d" providerId="ADAL" clId="{9CAA0501-EB80-4C41-8847-7B9FD08F90DD}" dt="2024-03-31T20:05:35.142" v="9913" actId="207"/>
          <ac:spMkLst>
            <pc:docMk/>
            <pc:sldMk cId="3148416387" sldId="374"/>
            <ac:spMk id="4" creationId="{3D4506F3-EA05-4C8F-E737-E302446D6C6F}"/>
          </ac:spMkLst>
        </pc:spChg>
        <pc:spChg chg="add mod">
          <ac:chgData name="Ali, Syed Waqqas" userId="1b3a5f44-9498-4738-8c4e-8127257d744d" providerId="ADAL" clId="{9CAA0501-EB80-4C41-8847-7B9FD08F90DD}" dt="2024-03-31T20:06:09.587" v="9923" actId="1076"/>
          <ac:spMkLst>
            <pc:docMk/>
            <pc:sldMk cId="3148416387" sldId="374"/>
            <ac:spMk id="10" creationId="{7B83C705-6CA8-B731-B7A1-59B42B0ECC71}"/>
          </ac:spMkLst>
        </pc:spChg>
        <pc:spChg chg="del">
          <ac:chgData name="Ali, Syed Waqqas" userId="1b3a5f44-9498-4738-8c4e-8127257d744d" providerId="ADAL" clId="{9CAA0501-EB80-4C41-8847-7B9FD08F90DD}" dt="2024-03-31T20:05:17.725" v="9909" actId="478"/>
          <ac:spMkLst>
            <pc:docMk/>
            <pc:sldMk cId="3148416387" sldId="374"/>
            <ac:spMk id="49" creationId="{850A55A2-6CE3-0651-F6C6-FF179DC1BD07}"/>
          </ac:spMkLst>
        </pc:spChg>
        <pc:spChg chg="mod">
          <ac:chgData name="Ali, Syed Waqqas" userId="1b3a5f44-9498-4738-8c4e-8127257d744d" providerId="ADAL" clId="{9CAA0501-EB80-4C41-8847-7B9FD08F90DD}" dt="2024-03-31T20:07:22.210" v="9931" actId="20577"/>
          <ac:spMkLst>
            <pc:docMk/>
            <pc:sldMk cId="3148416387" sldId="374"/>
            <ac:spMk id="77" creationId="{3348A324-F0D9-F557-00BD-D3730222DC6B}"/>
          </ac:spMkLst>
        </pc:spChg>
        <pc:spChg chg="mod">
          <ac:chgData name="Ali, Syed Waqqas" userId="1b3a5f44-9498-4738-8c4e-8127257d744d" providerId="ADAL" clId="{9CAA0501-EB80-4C41-8847-7B9FD08F90DD}" dt="2024-03-31T20:05:44.551" v="9914" actId="20577"/>
          <ac:spMkLst>
            <pc:docMk/>
            <pc:sldMk cId="3148416387" sldId="374"/>
            <ac:spMk id="83" creationId="{AF19814F-A177-1C71-C290-54FA58244392}"/>
          </ac:spMkLst>
        </pc:spChg>
        <pc:spChg chg="del">
          <ac:chgData name="Ali, Syed Waqqas" userId="1b3a5f44-9498-4738-8c4e-8127257d744d" providerId="ADAL" clId="{9CAA0501-EB80-4C41-8847-7B9FD08F90DD}" dt="2024-03-31T20:05:55.162" v="9918" actId="478"/>
          <ac:spMkLst>
            <pc:docMk/>
            <pc:sldMk cId="3148416387" sldId="374"/>
            <ac:spMk id="91" creationId="{9740DA82-71D7-6D30-DB56-6AEAB10330E8}"/>
          </ac:spMkLst>
        </pc:spChg>
        <pc:spChg chg="del">
          <ac:chgData name="Ali, Syed Waqqas" userId="1b3a5f44-9498-4738-8c4e-8127257d744d" providerId="ADAL" clId="{9CAA0501-EB80-4C41-8847-7B9FD08F90DD}" dt="2024-03-31T20:05:55.811" v="9919" actId="478"/>
          <ac:spMkLst>
            <pc:docMk/>
            <pc:sldMk cId="3148416387" sldId="374"/>
            <ac:spMk id="92" creationId="{0A47E335-D4EF-E74C-D9B2-7DED58D59FE0}"/>
          </ac:spMkLst>
        </pc:spChg>
        <pc:spChg chg="del">
          <ac:chgData name="Ali, Syed Waqqas" userId="1b3a5f44-9498-4738-8c4e-8127257d744d" providerId="ADAL" clId="{9CAA0501-EB80-4C41-8847-7B9FD08F90DD}" dt="2024-03-31T20:05:56.571" v="9920" actId="478"/>
          <ac:spMkLst>
            <pc:docMk/>
            <pc:sldMk cId="3148416387" sldId="374"/>
            <ac:spMk id="93" creationId="{17C432A4-C0B3-CB88-B47B-40245CDA0F85}"/>
          </ac:spMkLst>
        </pc:spChg>
        <pc:spChg chg="del">
          <ac:chgData name="Ali, Syed Waqqas" userId="1b3a5f44-9498-4738-8c4e-8127257d744d" providerId="ADAL" clId="{9CAA0501-EB80-4C41-8847-7B9FD08F90DD}" dt="2024-03-31T20:05:59.360" v="9922" actId="478"/>
          <ac:spMkLst>
            <pc:docMk/>
            <pc:sldMk cId="3148416387" sldId="374"/>
            <ac:spMk id="94" creationId="{3CBE8900-6AAF-6007-8FC9-0106BFD8D55D}"/>
          </ac:spMkLst>
        </pc:spChg>
        <pc:spChg chg="del">
          <ac:chgData name="Ali, Syed Waqqas" userId="1b3a5f44-9498-4738-8c4e-8127257d744d" providerId="ADAL" clId="{9CAA0501-EB80-4C41-8847-7B9FD08F90DD}" dt="2024-03-31T20:05:57.569" v="9921" actId="478"/>
          <ac:spMkLst>
            <pc:docMk/>
            <pc:sldMk cId="3148416387" sldId="374"/>
            <ac:spMk id="96" creationId="{104715F7-9EAF-C050-D023-EB4643C65BBC}"/>
          </ac:spMkLst>
        </pc:spChg>
      </pc:sldChg>
      <pc:sldChg chg="add del">
        <pc:chgData name="Ali, Syed Waqqas" userId="1b3a5f44-9498-4738-8c4e-8127257d744d" providerId="ADAL" clId="{9CAA0501-EB80-4C41-8847-7B9FD08F90DD}" dt="2024-03-31T20:07:31.339" v="9932" actId="47"/>
        <pc:sldMkLst>
          <pc:docMk/>
          <pc:sldMk cId="1759892021" sldId="375"/>
        </pc:sldMkLst>
      </pc:sldChg>
      <pc:sldChg chg="addSp modSp add mod">
        <pc:chgData name="Ali, Syed Waqqas" userId="1b3a5f44-9498-4738-8c4e-8127257d744d" providerId="ADAL" clId="{9CAA0501-EB80-4C41-8847-7B9FD08F90DD}" dt="2024-03-31T20:08:22.690" v="9944" actId="20577"/>
        <pc:sldMkLst>
          <pc:docMk/>
          <pc:sldMk cId="2777233059" sldId="375"/>
        </pc:sldMkLst>
        <pc:spChg chg="mod">
          <ac:chgData name="Ali, Syed Waqqas" userId="1b3a5f44-9498-4738-8c4e-8127257d744d" providerId="ADAL" clId="{9CAA0501-EB80-4C41-8847-7B9FD08F90DD}" dt="2024-03-31T20:07:34.851" v="9935" actId="20577"/>
          <ac:spMkLst>
            <pc:docMk/>
            <pc:sldMk cId="2777233059" sldId="375"/>
            <ac:spMk id="2" creationId="{7941C4D4-39FE-4935-5E75-41F4E4B94491}"/>
          </ac:spMkLst>
        </pc:spChg>
        <pc:spChg chg="mod">
          <ac:chgData name="Ali, Syed Waqqas" userId="1b3a5f44-9498-4738-8c4e-8127257d744d" providerId="ADAL" clId="{9CAA0501-EB80-4C41-8847-7B9FD08F90DD}" dt="2024-03-31T20:07:38.109" v="9936" actId="1076"/>
          <ac:spMkLst>
            <pc:docMk/>
            <pc:sldMk cId="2777233059" sldId="375"/>
            <ac:spMk id="4" creationId="{3D4506F3-EA05-4C8F-E737-E302446D6C6F}"/>
          </ac:spMkLst>
        </pc:spChg>
        <pc:spChg chg="add mod">
          <ac:chgData name="Ali, Syed Waqqas" userId="1b3a5f44-9498-4738-8c4e-8127257d744d" providerId="ADAL" clId="{9CAA0501-EB80-4C41-8847-7B9FD08F90DD}" dt="2024-03-31T20:07:51.967" v="9939" actId="1076"/>
          <ac:spMkLst>
            <pc:docMk/>
            <pc:sldMk cId="2777233059" sldId="375"/>
            <ac:spMk id="11" creationId="{42126B8B-EBBB-B128-1B2D-07AE49DD12EC}"/>
          </ac:spMkLst>
        </pc:spChg>
        <pc:spChg chg="add mod">
          <ac:chgData name="Ali, Syed Waqqas" userId="1b3a5f44-9498-4738-8c4e-8127257d744d" providerId="ADAL" clId="{9CAA0501-EB80-4C41-8847-7B9FD08F90DD}" dt="2024-03-31T20:07:51.967" v="9939" actId="1076"/>
          <ac:spMkLst>
            <pc:docMk/>
            <pc:sldMk cId="2777233059" sldId="375"/>
            <ac:spMk id="12" creationId="{E8D1ABE6-69AC-9B9D-B70E-1A1B4C1BE415}"/>
          </ac:spMkLst>
        </pc:spChg>
        <pc:spChg chg="mod">
          <ac:chgData name="Ali, Syed Waqqas" userId="1b3a5f44-9498-4738-8c4e-8127257d744d" providerId="ADAL" clId="{9CAA0501-EB80-4C41-8847-7B9FD08F90DD}" dt="2024-03-31T20:08:22.690" v="9944" actId="20577"/>
          <ac:spMkLst>
            <pc:docMk/>
            <pc:sldMk cId="2777233059" sldId="375"/>
            <ac:spMk id="78" creationId="{523ECF96-6E9A-ECAA-4877-751C0E8F9EEE}"/>
          </ac:spMkLst>
        </pc:spChg>
        <pc:spChg chg="mod">
          <ac:chgData name="Ali, Syed Waqqas" userId="1b3a5f44-9498-4738-8c4e-8127257d744d" providerId="ADAL" clId="{9CAA0501-EB80-4C41-8847-7B9FD08F90DD}" dt="2024-03-31T20:07:40.694" v="9937" actId="20577"/>
          <ac:spMkLst>
            <pc:docMk/>
            <pc:sldMk cId="2777233059" sldId="375"/>
            <ac:spMk id="84" creationId="{F4540692-3D02-545A-7D03-05E893431EDA}"/>
          </ac:spMkLst>
        </pc:spChg>
      </pc:sldChg>
      <pc:sldChg chg="del">
        <pc:chgData name="Ali, Syed Waqqas" userId="1b3a5f44-9498-4738-8c4e-8127257d744d" providerId="ADAL" clId="{9CAA0501-EB80-4C41-8847-7B9FD08F90DD}" dt="2024-03-31T15:15:37.459" v="35" actId="47"/>
        <pc:sldMkLst>
          <pc:docMk/>
          <pc:sldMk cId="2836274889" sldId="375"/>
        </pc:sldMkLst>
      </pc:sldChg>
      <pc:sldChg chg="del">
        <pc:chgData name="Ali, Syed Waqqas" userId="1b3a5f44-9498-4738-8c4e-8127257d744d" providerId="ADAL" clId="{9CAA0501-EB80-4C41-8847-7B9FD08F90DD}" dt="2024-03-31T15:15:37.459" v="35" actId="47"/>
        <pc:sldMkLst>
          <pc:docMk/>
          <pc:sldMk cId="3088279465" sldId="376"/>
        </pc:sldMkLst>
      </pc:sldChg>
      <pc:sldChg chg="addSp delSp modSp add mod">
        <pc:chgData name="Ali, Syed Waqqas" userId="1b3a5f44-9498-4738-8c4e-8127257d744d" providerId="ADAL" clId="{9CAA0501-EB80-4C41-8847-7B9FD08F90DD}" dt="2024-03-31T20:09:31.352" v="9971" actId="20577"/>
        <pc:sldMkLst>
          <pc:docMk/>
          <pc:sldMk cId="3620706852" sldId="376"/>
        </pc:sldMkLst>
        <pc:spChg chg="mod">
          <ac:chgData name="Ali, Syed Waqqas" userId="1b3a5f44-9498-4738-8c4e-8127257d744d" providerId="ADAL" clId="{9CAA0501-EB80-4C41-8847-7B9FD08F90DD}" dt="2024-03-31T20:08:30.273" v="9947" actId="20577"/>
          <ac:spMkLst>
            <pc:docMk/>
            <pc:sldMk cId="3620706852" sldId="376"/>
            <ac:spMk id="2" creationId="{7941C4D4-39FE-4935-5E75-41F4E4B94491}"/>
          </ac:spMkLst>
        </pc:spChg>
        <pc:spChg chg="mod">
          <ac:chgData name="Ali, Syed Waqqas" userId="1b3a5f44-9498-4738-8c4e-8127257d744d" providerId="ADAL" clId="{9CAA0501-EB80-4C41-8847-7B9FD08F90DD}" dt="2024-03-31T20:08:35.738" v="9948" actId="1076"/>
          <ac:spMkLst>
            <pc:docMk/>
            <pc:sldMk cId="3620706852" sldId="376"/>
            <ac:spMk id="4" creationId="{3D4506F3-EA05-4C8F-E737-E302446D6C6F}"/>
          </ac:spMkLst>
        </pc:spChg>
        <pc:spChg chg="add del mod">
          <ac:chgData name="Ali, Syed Waqqas" userId="1b3a5f44-9498-4738-8c4e-8127257d744d" providerId="ADAL" clId="{9CAA0501-EB80-4C41-8847-7B9FD08F90DD}" dt="2024-03-31T20:09:06.515" v="9961" actId="478"/>
          <ac:spMkLst>
            <pc:docMk/>
            <pc:sldMk cId="3620706852" sldId="376"/>
            <ac:spMk id="13" creationId="{6ACA07D1-A5C0-1730-955C-90A418F4825D}"/>
          </ac:spMkLst>
        </pc:spChg>
        <pc:spChg chg="add del mod">
          <ac:chgData name="Ali, Syed Waqqas" userId="1b3a5f44-9498-4738-8c4e-8127257d744d" providerId="ADAL" clId="{9CAA0501-EB80-4C41-8847-7B9FD08F90DD}" dt="2024-03-31T20:09:06.515" v="9961" actId="478"/>
          <ac:spMkLst>
            <pc:docMk/>
            <pc:sldMk cId="3620706852" sldId="376"/>
            <ac:spMk id="14" creationId="{E7D51D01-1B47-A8CD-AA5E-CC79A6E57A15}"/>
          </ac:spMkLst>
        </pc:spChg>
        <pc:spChg chg="add mod">
          <ac:chgData name="Ali, Syed Waqqas" userId="1b3a5f44-9498-4738-8c4e-8127257d744d" providerId="ADAL" clId="{9CAA0501-EB80-4C41-8847-7B9FD08F90DD}" dt="2024-03-31T20:09:18.060" v="9963" actId="1076"/>
          <ac:spMkLst>
            <pc:docMk/>
            <pc:sldMk cId="3620706852" sldId="376"/>
            <ac:spMk id="15" creationId="{7FA07D21-0895-0CBE-CFEF-22CDFF44D835}"/>
          </ac:spMkLst>
        </pc:spChg>
        <pc:spChg chg="add mod">
          <ac:chgData name="Ali, Syed Waqqas" userId="1b3a5f44-9498-4738-8c4e-8127257d744d" providerId="ADAL" clId="{9CAA0501-EB80-4C41-8847-7B9FD08F90DD}" dt="2024-03-31T20:09:18.060" v="9963" actId="1076"/>
          <ac:spMkLst>
            <pc:docMk/>
            <pc:sldMk cId="3620706852" sldId="376"/>
            <ac:spMk id="16" creationId="{12F7009F-E9EF-7E8A-33F9-6C69F4300555}"/>
          </ac:spMkLst>
        </pc:spChg>
        <pc:spChg chg="mod">
          <ac:chgData name="Ali, Syed Waqqas" userId="1b3a5f44-9498-4738-8c4e-8127257d744d" providerId="ADAL" clId="{9CAA0501-EB80-4C41-8847-7B9FD08F90DD}" dt="2024-03-31T20:09:31.352" v="9971" actId="20577"/>
          <ac:spMkLst>
            <pc:docMk/>
            <pc:sldMk cId="3620706852" sldId="376"/>
            <ac:spMk id="79" creationId="{C517BD7F-B1EC-F3C7-CD20-7B9DA187A09F}"/>
          </ac:spMkLst>
        </pc:spChg>
        <pc:spChg chg="mod">
          <ac:chgData name="Ali, Syed Waqqas" userId="1b3a5f44-9498-4738-8c4e-8127257d744d" providerId="ADAL" clId="{9CAA0501-EB80-4C41-8847-7B9FD08F90DD}" dt="2024-03-31T20:08:43.857" v="9957" actId="20577"/>
          <ac:spMkLst>
            <pc:docMk/>
            <pc:sldMk cId="3620706852" sldId="376"/>
            <ac:spMk id="85" creationId="{8CFF76E3-CE81-90CE-4957-F84CED55D5CA}"/>
          </ac:spMkLst>
        </pc:spChg>
      </pc:sldChg>
      <pc:sldChg chg="del">
        <pc:chgData name="Ali, Syed Waqqas" userId="1b3a5f44-9498-4738-8c4e-8127257d744d" providerId="ADAL" clId="{9CAA0501-EB80-4C41-8847-7B9FD08F90DD}" dt="2024-03-31T15:15:37.459" v="35" actId="47"/>
        <pc:sldMkLst>
          <pc:docMk/>
          <pc:sldMk cId="417849369" sldId="377"/>
        </pc:sldMkLst>
      </pc:sldChg>
      <pc:sldChg chg="addSp modSp add mod">
        <pc:chgData name="Ali, Syed Waqqas" userId="1b3a5f44-9498-4738-8c4e-8127257d744d" providerId="ADAL" clId="{9CAA0501-EB80-4C41-8847-7B9FD08F90DD}" dt="2024-03-31T20:17:57.121" v="10082" actId="20577"/>
        <pc:sldMkLst>
          <pc:docMk/>
          <pc:sldMk cId="934850723" sldId="377"/>
        </pc:sldMkLst>
        <pc:spChg chg="mod">
          <ac:chgData name="Ali, Syed Waqqas" userId="1b3a5f44-9498-4738-8c4e-8127257d744d" providerId="ADAL" clId="{9CAA0501-EB80-4C41-8847-7B9FD08F90DD}" dt="2024-03-31T20:10:18.638" v="9974" actId="20577"/>
          <ac:spMkLst>
            <pc:docMk/>
            <pc:sldMk cId="934850723" sldId="377"/>
            <ac:spMk id="2" creationId="{7941C4D4-39FE-4935-5E75-41F4E4B94491}"/>
          </ac:spMkLst>
        </pc:spChg>
        <pc:spChg chg="mod">
          <ac:chgData name="Ali, Syed Waqqas" userId="1b3a5f44-9498-4738-8c4e-8127257d744d" providerId="ADAL" clId="{9CAA0501-EB80-4C41-8847-7B9FD08F90DD}" dt="2024-03-31T20:11:51.885" v="10022" actId="20577"/>
          <ac:spMkLst>
            <pc:docMk/>
            <pc:sldMk cId="934850723" sldId="377"/>
            <ac:spMk id="3" creationId="{CD25B33D-4588-828C-A6BD-8326B33B6334}"/>
          </ac:spMkLst>
        </pc:spChg>
        <pc:spChg chg="mod">
          <ac:chgData name="Ali, Syed Waqqas" userId="1b3a5f44-9498-4738-8c4e-8127257d744d" providerId="ADAL" clId="{9CAA0501-EB80-4C41-8847-7B9FD08F90DD}" dt="2024-03-31T20:10:22.231" v="9975" actId="1076"/>
          <ac:spMkLst>
            <pc:docMk/>
            <pc:sldMk cId="934850723" sldId="377"/>
            <ac:spMk id="4" creationId="{3D4506F3-EA05-4C8F-E737-E302446D6C6F}"/>
          </ac:spMkLst>
        </pc:spChg>
        <pc:spChg chg="add mod">
          <ac:chgData name="Ali, Syed Waqqas" userId="1b3a5f44-9498-4738-8c4e-8127257d744d" providerId="ADAL" clId="{9CAA0501-EB80-4C41-8847-7B9FD08F90DD}" dt="2024-03-31T20:10:44.381" v="9987" actId="1076"/>
          <ac:spMkLst>
            <pc:docMk/>
            <pc:sldMk cId="934850723" sldId="377"/>
            <ac:spMk id="13" creationId="{E3B5B618-E14B-F906-7B61-0D1850A850AC}"/>
          </ac:spMkLst>
        </pc:spChg>
        <pc:spChg chg="mod">
          <ac:chgData name="Ali, Syed Waqqas" userId="1b3a5f44-9498-4738-8c4e-8127257d744d" providerId="ADAL" clId="{9CAA0501-EB80-4C41-8847-7B9FD08F90DD}" dt="2024-03-31T20:17:57.121" v="10082" actId="20577"/>
          <ac:spMkLst>
            <pc:docMk/>
            <pc:sldMk cId="934850723" sldId="377"/>
            <ac:spMk id="86" creationId="{7531EA35-1558-F830-DA0D-1023FB419E04}"/>
          </ac:spMkLst>
        </pc:spChg>
        <pc:cxnChg chg="add mod ord">
          <ac:chgData name="Ali, Syed Waqqas" userId="1b3a5f44-9498-4738-8c4e-8127257d744d" providerId="ADAL" clId="{9CAA0501-EB80-4C41-8847-7B9FD08F90DD}" dt="2024-03-31T20:12:01.470" v="10023" actId="14100"/>
          <ac:cxnSpMkLst>
            <pc:docMk/>
            <pc:sldMk cId="934850723" sldId="377"/>
            <ac:cxnSpMk id="17" creationId="{D8277771-B318-9227-D5F9-F4F5711CE2B2}"/>
          </ac:cxnSpMkLst>
        </pc:cxnChg>
      </pc:sldChg>
      <pc:sldChg chg="addSp delSp modSp add mod">
        <pc:chgData name="Ali, Syed Waqqas" userId="1b3a5f44-9498-4738-8c4e-8127257d744d" providerId="ADAL" clId="{9CAA0501-EB80-4C41-8847-7B9FD08F90DD}" dt="2024-03-31T20:19:54.845" v="10084" actId="478"/>
        <pc:sldMkLst>
          <pc:docMk/>
          <pc:sldMk cId="1096321900" sldId="378"/>
        </pc:sldMkLst>
        <pc:spChg chg="mod">
          <ac:chgData name="Ali, Syed Waqqas" userId="1b3a5f44-9498-4738-8c4e-8127257d744d" providerId="ADAL" clId="{9CAA0501-EB80-4C41-8847-7B9FD08F90DD}" dt="2024-03-31T20:12:44.169" v="10030" actId="20577"/>
          <ac:spMkLst>
            <pc:docMk/>
            <pc:sldMk cId="1096321900" sldId="378"/>
            <ac:spMk id="2" creationId="{7941C4D4-39FE-4935-5E75-41F4E4B94491}"/>
          </ac:spMkLst>
        </pc:spChg>
        <pc:spChg chg="mod">
          <ac:chgData name="Ali, Syed Waqqas" userId="1b3a5f44-9498-4738-8c4e-8127257d744d" providerId="ADAL" clId="{9CAA0501-EB80-4C41-8847-7B9FD08F90DD}" dt="2024-03-31T20:12:46.878" v="10032" actId="20577"/>
          <ac:spMkLst>
            <pc:docMk/>
            <pc:sldMk cId="1096321900" sldId="378"/>
            <ac:spMk id="3" creationId="{CD25B33D-4588-828C-A6BD-8326B33B6334}"/>
          </ac:spMkLst>
        </pc:spChg>
        <pc:spChg chg="del">
          <ac:chgData name="Ali, Syed Waqqas" userId="1b3a5f44-9498-4738-8c4e-8127257d744d" providerId="ADAL" clId="{9CAA0501-EB80-4C41-8847-7B9FD08F90DD}" dt="2024-03-31T20:12:47.852" v="10033" actId="478"/>
          <ac:spMkLst>
            <pc:docMk/>
            <pc:sldMk cId="1096321900" sldId="378"/>
            <ac:spMk id="4" creationId="{3D4506F3-EA05-4C8F-E737-E302446D6C6F}"/>
          </ac:spMkLst>
        </pc:spChg>
        <pc:spChg chg="del">
          <ac:chgData name="Ali, Syed Waqqas" userId="1b3a5f44-9498-4738-8c4e-8127257d744d" providerId="ADAL" clId="{9CAA0501-EB80-4C41-8847-7B9FD08F90DD}" dt="2024-03-31T20:12:56.747" v="10039" actId="478"/>
          <ac:spMkLst>
            <pc:docMk/>
            <pc:sldMk cId="1096321900" sldId="378"/>
            <ac:spMk id="10" creationId="{7B83C705-6CA8-B731-B7A1-59B42B0ECC71}"/>
          </ac:spMkLst>
        </pc:spChg>
        <pc:spChg chg="del">
          <ac:chgData name="Ali, Syed Waqqas" userId="1b3a5f44-9498-4738-8c4e-8127257d744d" providerId="ADAL" clId="{9CAA0501-EB80-4C41-8847-7B9FD08F90DD}" dt="2024-03-31T20:12:56.162" v="10038" actId="478"/>
          <ac:spMkLst>
            <pc:docMk/>
            <pc:sldMk cId="1096321900" sldId="378"/>
            <ac:spMk id="11" creationId="{42126B8B-EBBB-B128-1B2D-07AE49DD12EC}"/>
          </ac:spMkLst>
        </pc:spChg>
        <pc:spChg chg="del">
          <ac:chgData name="Ali, Syed Waqqas" userId="1b3a5f44-9498-4738-8c4e-8127257d744d" providerId="ADAL" clId="{9CAA0501-EB80-4C41-8847-7B9FD08F90DD}" dt="2024-03-31T20:12:55.675" v="10037" actId="478"/>
          <ac:spMkLst>
            <pc:docMk/>
            <pc:sldMk cId="1096321900" sldId="378"/>
            <ac:spMk id="12" creationId="{E8D1ABE6-69AC-9B9D-B70E-1A1B4C1BE415}"/>
          </ac:spMkLst>
        </pc:spChg>
        <pc:spChg chg="del">
          <ac:chgData name="Ali, Syed Waqqas" userId="1b3a5f44-9498-4738-8c4e-8127257d744d" providerId="ADAL" clId="{9CAA0501-EB80-4C41-8847-7B9FD08F90DD}" dt="2024-03-31T20:12:53.757" v="10034" actId="478"/>
          <ac:spMkLst>
            <pc:docMk/>
            <pc:sldMk cId="1096321900" sldId="378"/>
            <ac:spMk id="13" creationId="{E3B5B618-E14B-F906-7B61-0D1850A850AC}"/>
          </ac:spMkLst>
        </pc:spChg>
        <pc:spChg chg="add del mod">
          <ac:chgData name="Ali, Syed Waqqas" userId="1b3a5f44-9498-4738-8c4e-8127257d744d" providerId="ADAL" clId="{9CAA0501-EB80-4C41-8847-7B9FD08F90DD}" dt="2024-03-31T20:19:54.845" v="10084" actId="478"/>
          <ac:spMkLst>
            <pc:docMk/>
            <pc:sldMk cId="1096321900" sldId="378"/>
            <ac:spMk id="14" creationId="{B14FE60B-BCBE-F65C-AFAD-55D4FA44D083}"/>
          </ac:spMkLst>
        </pc:spChg>
        <pc:spChg chg="del">
          <ac:chgData name="Ali, Syed Waqqas" userId="1b3a5f44-9498-4738-8c4e-8127257d744d" providerId="ADAL" clId="{9CAA0501-EB80-4C41-8847-7B9FD08F90DD}" dt="2024-03-31T20:12:55.060" v="10036" actId="478"/>
          <ac:spMkLst>
            <pc:docMk/>
            <pc:sldMk cId="1096321900" sldId="378"/>
            <ac:spMk id="15" creationId="{7FA07D21-0895-0CBE-CFEF-22CDFF44D835}"/>
          </ac:spMkLst>
        </pc:spChg>
        <pc:spChg chg="del">
          <ac:chgData name="Ali, Syed Waqqas" userId="1b3a5f44-9498-4738-8c4e-8127257d744d" providerId="ADAL" clId="{9CAA0501-EB80-4C41-8847-7B9FD08F90DD}" dt="2024-03-31T20:12:54.278" v="10035" actId="478"/>
          <ac:spMkLst>
            <pc:docMk/>
            <pc:sldMk cId="1096321900" sldId="378"/>
            <ac:spMk id="16" creationId="{12F7009F-E9EF-7E8A-33F9-6C69F4300555}"/>
          </ac:spMkLst>
        </pc:spChg>
        <pc:spChg chg="add del mod">
          <ac:chgData name="Ali, Syed Waqqas" userId="1b3a5f44-9498-4738-8c4e-8127257d744d" providerId="ADAL" clId="{9CAA0501-EB80-4C41-8847-7B9FD08F90DD}" dt="2024-03-31T20:19:54.845" v="10084" actId="478"/>
          <ac:spMkLst>
            <pc:docMk/>
            <pc:sldMk cId="1096321900" sldId="378"/>
            <ac:spMk id="18" creationId="{F6E85496-FA33-B97E-10CF-FF32913F3573}"/>
          </ac:spMkLst>
        </pc:spChg>
        <pc:spChg chg="add mod">
          <ac:chgData name="Ali, Syed Waqqas" userId="1b3a5f44-9498-4738-8c4e-8127257d744d" providerId="ADAL" clId="{9CAA0501-EB80-4C41-8847-7B9FD08F90DD}" dt="2024-03-31T20:13:43.634" v="10049" actId="1076"/>
          <ac:spMkLst>
            <pc:docMk/>
            <pc:sldMk cId="1096321900" sldId="378"/>
            <ac:spMk id="19" creationId="{821DDA16-40DB-870B-D204-B1CF4A03AFD1}"/>
          </ac:spMkLst>
        </pc:spChg>
        <pc:spChg chg="add mod">
          <ac:chgData name="Ali, Syed Waqqas" userId="1b3a5f44-9498-4738-8c4e-8127257d744d" providerId="ADAL" clId="{9CAA0501-EB80-4C41-8847-7B9FD08F90DD}" dt="2024-03-31T20:14:01.108" v="10056" actId="1076"/>
          <ac:spMkLst>
            <pc:docMk/>
            <pc:sldMk cId="1096321900" sldId="378"/>
            <ac:spMk id="20" creationId="{02F7AA48-DA64-0743-953A-CCCE70470752}"/>
          </ac:spMkLst>
        </pc:spChg>
        <pc:spChg chg="add mod">
          <ac:chgData name="Ali, Syed Waqqas" userId="1b3a5f44-9498-4738-8c4e-8127257d744d" providerId="ADAL" clId="{9CAA0501-EB80-4C41-8847-7B9FD08F90DD}" dt="2024-03-31T20:14:28.087" v="10061" actId="1076"/>
          <ac:spMkLst>
            <pc:docMk/>
            <pc:sldMk cId="1096321900" sldId="378"/>
            <ac:spMk id="21" creationId="{1007C146-5FEE-258C-B42D-BFB3FC5BC2DC}"/>
          </ac:spMkLst>
        </pc:spChg>
        <pc:spChg chg="add mod">
          <ac:chgData name="Ali, Syed Waqqas" userId="1b3a5f44-9498-4738-8c4e-8127257d744d" providerId="ADAL" clId="{9CAA0501-EB80-4C41-8847-7B9FD08F90DD}" dt="2024-03-31T20:15:04.029" v="10071" actId="1076"/>
          <ac:spMkLst>
            <pc:docMk/>
            <pc:sldMk cId="1096321900" sldId="378"/>
            <ac:spMk id="22" creationId="{AF7E7D0B-7F58-1909-938A-F19C961CDCB6}"/>
          </ac:spMkLst>
        </pc:spChg>
        <pc:spChg chg="add mod">
          <ac:chgData name="Ali, Syed Waqqas" userId="1b3a5f44-9498-4738-8c4e-8127257d744d" providerId="ADAL" clId="{9CAA0501-EB80-4C41-8847-7B9FD08F90DD}" dt="2024-03-31T20:15:18.438" v="10076" actId="1076"/>
          <ac:spMkLst>
            <pc:docMk/>
            <pc:sldMk cId="1096321900" sldId="378"/>
            <ac:spMk id="23" creationId="{C305279A-A446-3248-2F39-1CAC5F813DDE}"/>
          </ac:spMkLst>
        </pc:spChg>
        <pc:spChg chg="mod">
          <ac:chgData name="Ali, Syed Waqqas" userId="1b3a5f44-9498-4738-8c4e-8127257d744d" providerId="ADAL" clId="{9CAA0501-EB80-4C41-8847-7B9FD08F90DD}" dt="2024-03-31T20:14:20.863" v="10059" actId="20577"/>
          <ac:spMkLst>
            <pc:docMk/>
            <pc:sldMk cId="1096321900" sldId="378"/>
            <ac:spMk id="77" creationId="{3348A324-F0D9-F557-00BD-D3730222DC6B}"/>
          </ac:spMkLst>
        </pc:spChg>
        <pc:spChg chg="mod">
          <ac:chgData name="Ali, Syed Waqqas" userId="1b3a5f44-9498-4738-8c4e-8127257d744d" providerId="ADAL" clId="{9CAA0501-EB80-4C41-8847-7B9FD08F90DD}" dt="2024-03-31T20:15:10.196" v="10074" actId="20577"/>
          <ac:spMkLst>
            <pc:docMk/>
            <pc:sldMk cId="1096321900" sldId="378"/>
            <ac:spMk id="78" creationId="{523ECF96-6E9A-ECAA-4877-751C0E8F9EEE}"/>
          </ac:spMkLst>
        </pc:spChg>
        <pc:spChg chg="mod">
          <ac:chgData name="Ali, Syed Waqqas" userId="1b3a5f44-9498-4738-8c4e-8127257d744d" providerId="ADAL" clId="{9CAA0501-EB80-4C41-8847-7B9FD08F90DD}" dt="2024-03-31T20:13:31.309" v="10047" actId="20577"/>
          <ac:spMkLst>
            <pc:docMk/>
            <pc:sldMk cId="1096321900" sldId="378"/>
            <ac:spMk id="82" creationId="{A0C7217E-0AB8-FF5E-90FF-6453898CA01E}"/>
          </ac:spMkLst>
        </pc:spChg>
        <pc:spChg chg="mod">
          <ac:chgData name="Ali, Syed Waqqas" userId="1b3a5f44-9498-4738-8c4e-8127257d744d" providerId="ADAL" clId="{9CAA0501-EB80-4C41-8847-7B9FD08F90DD}" dt="2024-03-31T20:13:55.566" v="10054" actId="20577"/>
          <ac:spMkLst>
            <pc:docMk/>
            <pc:sldMk cId="1096321900" sldId="378"/>
            <ac:spMk id="83" creationId="{AF19814F-A177-1C71-C290-54FA58244392}"/>
          </ac:spMkLst>
        </pc:spChg>
        <pc:spChg chg="mod">
          <ac:chgData name="Ali, Syed Waqqas" userId="1b3a5f44-9498-4738-8c4e-8127257d744d" providerId="ADAL" clId="{9CAA0501-EB80-4C41-8847-7B9FD08F90DD}" dt="2024-03-31T20:14:57.343" v="10069" actId="20577"/>
          <ac:spMkLst>
            <pc:docMk/>
            <pc:sldMk cId="1096321900" sldId="378"/>
            <ac:spMk id="84" creationId="{F4540692-3D02-545A-7D03-05E893431EDA}"/>
          </ac:spMkLst>
        </pc:spChg>
        <pc:spChg chg="del">
          <ac:chgData name="Ali, Syed Waqqas" userId="1b3a5f44-9498-4738-8c4e-8127257d744d" providerId="ADAL" clId="{9CAA0501-EB80-4C41-8847-7B9FD08F90DD}" dt="2024-03-31T20:13:05.074" v="10043" actId="478"/>
          <ac:spMkLst>
            <pc:docMk/>
            <pc:sldMk cId="1096321900" sldId="378"/>
            <ac:spMk id="89" creationId="{A317FE7E-E25B-5A6C-FC74-9CB155E8AE3F}"/>
          </ac:spMkLst>
        </pc:spChg>
        <pc:spChg chg="del">
          <ac:chgData name="Ali, Syed Waqqas" userId="1b3a5f44-9498-4738-8c4e-8127257d744d" providerId="ADAL" clId="{9CAA0501-EB80-4C41-8847-7B9FD08F90DD}" dt="2024-03-31T20:12:57.283" v="10040" actId="478"/>
          <ac:spMkLst>
            <pc:docMk/>
            <pc:sldMk cId="1096321900" sldId="378"/>
            <ac:spMk id="90" creationId="{7034ACF0-531F-335B-57F9-49E69BD57D00}"/>
          </ac:spMkLst>
        </pc:spChg>
        <pc:spChg chg="del">
          <ac:chgData name="Ali, Syed Waqqas" userId="1b3a5f44-9498-4738-8c4e-8127257d744d" providerId="ADAL" clId="{9CAA0501-EB80-4C41-8847-7B9FD08F90DD}" dt="2024-03-31T20:13:05.760" v="10044" actId="478"/>
          <ac:spMkLst>
            <pc:docMk/>
            <pc:sldMk cId="1096321900" sldId="378"/>
            <ac:spMk id="97" creationId="{5B3F47F7-948C-99EF-43CA-AEE540BDA948}"/>
          </ac:spMkLst>
        </pc:spChg>
        <pc:cxnChg chg="del">
          <ac:chgData name="Ali, Syed Waqqas" userId="1b3a5f44-9498-4738-8c4e-8127257d744d" providerId="ADAL" clId="{9CAA0501-EB80-4C41-8847-7B9FD08F90DD}" dt="2024-03-31T20:12:45.865" v="10031" actId="478"/>
          <ac:cxnSpMkLst>
            <pc:docMk/>
            <pc:sldMk cId="1096321900" sldId="378"/>
            <ac:cxnSpMk id="17" creationId="{D8277771-B318-9227-D5F9-F4F5711CE2B2}"/>
          </ac:cxnSpMkLst>
        </pc:cxnChg>
      </pc:sldChg>
      <pc:sldChg chg="del">
        <pc:chgData name="Ali, Syed Waqqas" userId="1b3a5f44-9498-4738-8c4e-8127257d744d" providerId="ADAL" clId="{9CAA0501-EB80-4C41-8847-7B9FD08F90DD}" dt="2024-03-31T15:15:37.459" v="35" actId="47"/>
        <pc:sldMkLst>
          <pc:docMk/>
          <pc:sldMk cId="3240221423" sldId="378"/>
        </pc:sldMkLst>
      </pc:sldChg>
      <pc:sldChg chg="addSp delSp modSp add mod">
        <pc:chgData name="Ali, Syed Waqqas" userId="1b3a5f44-9498-4738-8c4e-8127257d744d" providerId="ADAL" clId="{9CAA0501-EB80-4C41-8847-7B9FD08F90DD}" dt="2024-03-31T20:38:32.290" v="10139" actId="478"/>
        <pc:sldMkLst>
          <pc:docMk/>
          <pc:sldMk cId="431918962" sldId="379"/>
        </pc:sldMkLst>
        <pc:spChg chg="mod">
          <ac:chgData name="Ali, Syed Waqqas" userId="1b3a5f44-9498-4738-8c4e-8127257d744d" providerId="ADAL" clId="{9CAA0501-EB80-4C41-8847-7B9FD08F90DD}" dt="2024-03-31T20:19:57.011" v="10086" actId="20577"/>
          <ac:spMkLst>
            <pc:docMk/>
            <pc:sldMk cId="431918962" sldId="379"/>
            <ac:spMk id="2" creationId="{7941C4D4-39FE-4935-5E75-41F4E4B94491}"/>
          </ac:spMkLst>
        </pc:spChg>
        <pc:spChg chg="add mod">
          <ac:chgData name="Ali, Syed Waqqas" userId="1b3a5f44-9498-4738-8c4e-8127257d744d" providerId="ADAL" clId="{9CAA0501-EB80-4C41-8847-7B9FD08F90DD}" dt="2024-03-31T20:21:46.955" v="10096" actId="1076"/>
          <ac:spMkLst>
            <pc:docMk/>
            <pc:sldMk cId="431918962" sldId="379"/>
            <ac:spMk id="4" creationId="{3C4BFF46-9D3C-F187-EE05-3597CC17762E}"/>
          </ac:spMkLst>
        </pc:spChg>
        <pc:spChg chg="add mod">
          <ac:chgData name="Ali, Syed Waqqas" userId="1b3a5f44-9498-4738-8c4e-8127257d744d" providerId="ADAL" clId="{9CAA0501-EB80-4C41-8847-7B9FD08F90DD}" dt="2024-03-31T20:22:36.188" v="10102" actId="1076"/>
          <ac:spMkLst>
            <pc:docMk/>
            <pc:sldMk cId="431918962" sldId="379"/>
            <ac:spMk id="10" creationId="{A0F90504-AF03-B4CB-98B1-008C3898EA96}"/>
          </ac:spMkLst>
        </pc:spChg>
        <pc:spChg chg="add mod">
          <ac:chgData name="Ali, Syed Waqqas" userId="1b3a5f44-9498-4738-8c4e-8127257d744d" providerId="ADAL" clId="{9CAA0501-EB80-4C41-8847-7B9FD08F90DD}" dt="2024-03-31T20:23:05.659" v="10107" actId="1076"/>
          <ac:spMkLst>
            <pc:docMk/>
            <pc:sldMk cId="431918962" sldId="379"/>
            <ac:spMk id="11" creationId="{23C2F522-6FF0-16A3-255E-58A8E75BEBFC}"/>
          </ac:spMkLst>
        </pc:spChg>
        <pc:spChg chg="add mod">
          <ac:chgData name="Ali, Syed Waqqas" userId="1b3a5f44-9498-4738-8c4e-8127257d744d" providerId="ADAL" clId="{9CAA0501-EB80-4C41-8847-7B9FD08F90DD}" dt="2024-03-31T20:24:50.095" v="10113" actId="1076"/>
          <ac:spMkLst>
            <pc:docMk/>
            <pc:sldMk cId="431918962" sldId="379"/>
            <ac:spMk id="12" creationId="{A12C1DE5-F838-3F2F-1D61-F31196EA1BE8}"/>
          </ac:spMkLst>
        </pc:spChg>
        <pc:spChg chg="add del mod">
          <ac:chgData name="Ali, Syed Waqqas" userId="1b3a5f44-9498-4738-8c4e-8127257d744d" providerId="ADAL" clId="{9CAA0501-EB80-4C41-8847-7B9FD08F90DD}" dt="2024-03-31T20:25:50.668" v="10129" actId="478"/>
          <ac:spMkLst>
            <pc:docMk/>
            <pc:sldMk cId="431918962" sldId="379"/>
            <ac:spMk id="13" creationId="{F27CF0B0-62B0-59B1-7847-9441C7C2D529}"/>
          </ac:spMkLst>
        </pc:spChg>
        <pc:spChg chg="del">
          <ac:chgData name="Ali, Syed Waqqas" userId="1b3a5f44-9498-4738-8c4e-8127257d744d" providerId="ADAL" clId="{9CAA0501-EB80-4C41-8847-7B9FD08F90DD}" dt="2024-03-31T20:38:32.290" v="10139" actId="478"/>
          <ac:spMkLst>
            <pc:docMk/>
            <pc:sldMk cId="431918962" sldId="379"/>
            <ac:spMk id="14" creationId="{B14FE60B-BCBE-F65C-AFAD-55D4FA44D083}"/>
          </ac:spMkLst>
        </pc:spChg>
        <pc:spChg chg="del">
          <ac:chgData name="Ali, Syed Waqqas" userId="1b3a5f44-9498-4738-8c4e-8127257d744d" providerId="ADAL" clId="{9CAA0501-EB80-4C41-8847-7B9FD08F90DD}" dt="2024-03-31T20:38:32.290" v="10139" actId="478"/>
          <ac:spMkLst>
            <pc:docMk/>
            <pc:sldMk cId="431918962" sldId="379"/>
            <ac:spMk id="18" creationId="{F6E85496-FA33-B97E-10CF-FF32913F3573}"/>
          </ac:spMkLst>
        </pc:spChg>
        <pc:spChg chg="del">
          <ac:chgData name="Ali, Syed Waqqas" userId="1b3a5f44-9498-4738-8c4e-8127257d744d" providerId="ADAL" clId="{9CAA0501-EB80-4C41-8847-7B9FD08F90DD}" dt="2024-03-31T20:20:06.474" v="10087" actId="478"/>
          <ac:spMkLst>
            <pc:docMk/>
            <pc:sldMk cId="431918962" sldId="379"/>
            <ac:spMk id="19" creationId="{821DDA16-40DB-870B-D204-B1CF4A03AFD1}"/>
          </ac:spMkLst>
        </pc:spChg>
        <pc:spChg chg="del">
          <ac:chgData name="Ali, Syed Waqqas" userId="1b3a5f44-9498-4738-8c4e-8127257d744d" providerId="ADAL" clId="{9CAA0501-EB80-4C41-8847-7B9FD08F90DD}" dt="2024-03-31T20:20:08.014" v="10088" actId="478"/>
          <ac:spMkLst>
            <pc:docMk/>
            <pc:sldMk cId="431918962" sldId="379"/>
            <ac:spMk id="20" creationId="{02F7AA48-DA64-0743-953A-CCCE70470752}"/>
          </ac:spMkLst>
        </pc:spChg>
        <pc:spChg chg="del">
          <ac:chgData name="Ali, Syed Waqqas" userId="1b3a5f44-9498-4738-8c4e-8127257d744d" providerId="ADAL" clId="{9CAA0501-EB80-4C41-8847-7B9FD08F90DD}" dt="2024-03-31T20:20:06.474" v="10087" actId="478"/>
          <ac:spMkLst>
            <pc:docMk/>
            <pc:sldMk cId="431918962" sldId="379"/>
            <ac:spMk id="21" creationId="{1007C146-5FEE-258C-B42D-BFB3FC5BC2DC}"/>
          </ac:spMkLst>
        </pc:spChg>
        <pc:spChg chg="del">
          <ac:chgData name="Ali, Syed Waqqas" userId="1b3a5f44-9498-4738-8c4e-8127257d744d" providerId="ADAL" clId="{9CAA0501-EB80-4C41-8847-7B9FD08F90DD}" dt="2024-03-31T20:20:06.474" v="10087" actId="478"/>
          <ac:spMkLst>
            <pc:docMk/>
            <pc:sldMk cId="431918962" sldId="379"/>
            <ac:spMk id="22" creationId="{AF7E7D0B-7F58-1909-938A-F19C961CDCB6}"/>
          </ac:spMkLst>
        </pc:spChg>
        <pc:spChg chg="del">
          <ac:chgData name="Ali, Syed Waqqas" userId="1b3a5f44-9498-4738-8c4e-8127257d744d" providerId="ADAL" clId="{9CAA0501-EB80-4C41-8847-7B9FD08F90DD}" dt="2024-03-31T20:20:06.474" v="10087" actId="478"/>
          <ac:spMkLst>
            <pc:docMk/>
            <pc:sldMk cId="431918962" sldId="379"/>
            <ac:spMk id="23" creationId="{C305279A-A446-3248-2F39-1CAC5F813DDE}"/>
          </ac:spMkLst>
        </pc:spChg>
        <pc:spChg chg="mod">
          <ac:chgData name="Ali, Syed Waqqas" userId="1b3a5f44-9498-4738-8c4e-8127257d744d" providerId="ADAL" clId="{9CAA0501-EB80-4C41-8847-7B9FD08F90DD}" dt="2024-03-31T20:22:29.605" v="10100" actId="14100"/>
          <ac:spMkLst>
            <pc:docMk/>
            <pc:sldMk cId="431918962" sldId="379"/>
            <ac:spMk id="71" creationId="{65F8CE00-3E6F-F634-9EAC-38F91BFFBE34}"/>
          </ac:spMkLst>
        </pc:spChg>
        <pc:spChg chg="mod">
          <ac:chgData name="Ali, Syed Waqqas" userId="1b3a5f44-9498-4738-8c4e-8127257d744d" providerId="ADAL" clId="{9CAA0501-EB80-4C41-8847-7B9FD08F90DD}" dt="2024-03-31T20:26:10.285" v="10133" actId="14100"/>
          <ac:spMkLst>
            <pc:docMk/>
            <pc:sldMk cId="431918962" sldId="379"/>
            <ac:spMk id="80" creationId="{410EFDDB-F536-0B82-8201-2B2CF8937A70}"/>
          </ac:spMkLst>
        </pc:spChg>
        <pc:spChg chg="mod">
          <ac:chgData name="Ali, Syed Waqqas" userId="1b3a5f44-9498-4738-8c4e-8127257d744d" providerId="ADAL" clId="{9CAA0501-EB80-4C41-8847-7B9FD08F90DD}" dt="2024-03-31T20:21:37.985" v="10094" actId="14100"/>
          <ac:spMkLst>
            <pc:docMk/>
            <pc:sldMk cId="431918962" sldId="379"/>
            <ac:spMk id="82" creationId="{A0C7217E-0AB8-FF5E-90FF-6453898CA01E}"/>
          </ac:spMkLst>
        </pc:spChg>
        <pc:spChg chg="mod">
          <ac:chgData name="Ali, Syed Waqqas" userId="1b3a5f44-9498-4738-8c4e-8127257d744d" providerId="ADAL" clId="{9CAA0501-EB80-4C41-8847-7B9FD08F90DD}" dt="2024-03-31T20:22:56.792" v="10105" actId="20577"/>
          <ac:spMkLst>
            <pc:docMk/>
            <pc:sldMk cId="431918962" sldId="379"/>
            <ac:spMk id="83" creationId="{AF19814F-A177-1C71-C290-54FA58244392}"/>
          </ac:spMkLst>
        </pc:spChg>
        <pc:spChg chg="mod">
          <ac:chgData name="Ali, Syed Waqqas" userId="1b3a5f44-9498-4738-8c4e-8127257d744d" providerId="ADAL" clId="{9CAA0501-EB80-4C41-8847-7B9FD08F90DD}" dt="2024-03-31T20:24:40.335" v="10111" actId="14100"/>
          <ac:spMkLst>
            <pc:docMk/>
            <pc:sldMk cId="431918962" sldId="379"/>
            <ac:spMk id="86" creationId="{7531EA35-1558-F830-DA0D-1023FB419E04}"/>
          </ac:spMkLst>
        </pc:spChg>
      </pc:sldChg>
      <pc:sldChg chg="del">
        <pc:chgData name="Ali, Syed Waqqas" userId="1b3a5f44-9498-4738-8c4e-8127257d744d" providerId="ADAL" clId="{9CAA0501-EB80-4C41-8847-7B9FD08F90DD}" dt="2024-03-31T15:15:37.459" v="35" actId="47"/>
        <pc:sldMkLst>
          <pc:docMk/>
          <pc:sldMk cId="734315689" sldId="379"/>
        </pc:sldMkLst>
      </pc:sldChg>
      <pc:sldChg chg="del">
        <pc:chgData name="Ali, Syed Waqqas" userId="1b3a5f44-9498-4738-8c4e-8127257d744d" providerId="ADAL" clId="{9CAA0501-EB80-4C41-8847-7B9FD08F90DD}" dt="2024-03-31T15:15:37.459" v="35" actId="47"/>
        <pc:sldMkLst>
          <pc:docMk/>
          <pc:sldMk cId="1176904608" sldId="380"/>
        </pc:sldMkLst>
      </pc:sldChg>
      <pc:sldChg chg="delSp modSp add mod">
        <pc:chgData name="Ali, Syed Waqqas" userId="1b3a5f44-9498-4738-8c4e-8127257d744d" providerId="ADAL" clId="{9CAA0501-EB80-4C41-8847-7B9FD08F90DD}" dt="2024-03-31T20:42:28.046" v="10297" actId="20577"/>
        <pc:sldMkLst>
          <pc:docMk/>
          <pc:sldMk cId="2953162392" sldId="380"/>
        </pc:sldMkLst>
        <pc:spChg chg="mod">
          <ac:chgData name="Ali, Syed Waqqas" userId="1b3a5f44-9498-4738-8c4e-8127257d744d" providerId="ADAL" clId="{9CAA0501-EB80-4C41-8847-7B9FD08F90DD}" dt="2024-03-31T20:38:28" v="10138" actId="20577"/>
          <ac:spMkLst>
            <pc:docMk/>
            <pc:sldMk cId="2953162392" sldId="380"/>
            <ac:spMk id="2" creationId="{7941C4D4-39FE-4935-5E75-41F4E4B94491}"/>
          </ac:spMkLst>
        </pc:spChg>
        <pc:spChg chg="mod">
          <ac:chgData name="Ali, Syed Waqqas" userId="1b3a5f44-9498-4738-8c4e-8127257d744d" providerId="ADAL" clId="{9CAA0501-EB80-4C41-8847-7B9FD08F90DD}" dt="2024-03-31T20:42:28.046" v="10297" actId="20577"/>
          <ac:spMkLst>
            <pc:docMk/>
            <pc:sldMk cId="2953162392" sldId="380"/>
            <ac:spMk id="3" creationId="{CD25B33D-4588-828C-A6BD-8326B33B6334}"/>
          </ac:spMkLst>
        </pc:spChg>
        <pc:spChg chg="del">
          <ac:chgData name="Ali, Syed Waqqas" userId="1b3a5f44-9498-4738-8c4e-8127257d744d" providerId="ADAL" clId="{9CAA0501-EB80-4C41-8847-7B9FD08F90DD}" dt="2024-03-31T20:38:49.251" v="10140" actId="478"/>
          <ac:spMkLst>
            <pc:docMk/>
            <pc:sldMk cId="2953162392" sldId="380"/>
            <ac:spMk id="4" creationId="{3C4BFF46-9D3C-F187-EE05-3597CC17762E}"/>
          </ac:spMkLst>
        </pc:spChg>
        <pc:spChg chg="del">
          <ac:chgData name="Ali, Syed Waqqas" userId="1b3a5f44-9498-4738-8c4e-8127257d744d" providerId="ADAL" clId="{9CAA0501-EB80-4C41-8847-7B9FD08F90DD}" dt="2024-03-31T20:38:58.996" v="10141" actId="478"/>
          <ac:spMkLst>
            <pc:docMk/>
            <pc:sldMk cId="2953162392" sldId="380"/>
            <ac:spMk id="10" creationId="{A0F90504-AF03-B4CB-98B1-008C3898EA96}"/>
          </ac:spMkLst>
        </pc:spChg>
        <pc:spChg chg="del">
          <ac:chgData name="Ali, Syed Waqqas" userId="1b3a5f44-9498-4738-8c4e-8127257d744d" providerId="ADAL" clId="{9CAA0501-EB80-4C41-8847-7B9FD08F90DD}" dt="2024-03-31T20:39:00.538" v="10142" actId="478"/>
          <ac:spMkLst>
            <pc:docMk/>
            <pc:sldMk cId="2953162392" sldId="380"/>
            <ac:spMk id="11" creationId="{23C2F522-6FF0-16A3-255E-58A8E75BEBFC}"/>
          </ac:spMkLst>
        </pc:spChg>
        <pc:spChg chg="del">
          <ac:chgData name="Ali, Syed Waqqas" userId="1b3a5f44-9498-4738-8c4e-8127257d744d" providerId="ADAL" clId="{9CAA0501-EB80-4C41-8847-7B9FD08F90DD}" dt="2024-03-31T20:39:22.007" v="10143" actId="478"/>
          <ac:spMkLst>
            <pc:docMk/>
            <pc:sldMk cId="2953162392" sldId="380"/>
            <ac:spMk id="12" creationId="{A12C1DE5-F838-3F2F-1D61-F31196EA1BE8}"/>
          </ac:spMkLst>
        </pc:spChg>
        <pc:spChg chg="del">
          <ac:chgData name="Ali, Syed Waqqas" userId="1b3a5f44-9498-4738-8c4e-8127257d744d" providerId="ADAL" clId="{9CAA0501-EB80-4C41-8847-7B9FD08F90DD}" dt="2024-03-31T20:39:24.013" v="10145" actId="478"/>
          <ac:spMkLst>
            <pc:docMk/>
            <pc:sldMk cId="2953162392" sldId="380"/>
            <ac:spMk id="14" creationId="{B14FE60B-BCBE-F65C-AFAD-55D4FA44D083}"/>
          </ac:spMkLst>
        </pc:spChg>
        <pc:spChg chg="del">
          <ac:chgData name="Ali, Syed Waqqas" userId="1b3a5f44-9498-4738-8c4e-8127257d744d" providerId="ADAL" clId="{9CAA0501-EB80-4C41-8847-7B9FD08F90DD}" dt="2024-03-31T20:39:23.441" v="10144" actId="478"/>
          <ac:spMkLst>
            <pc:docMk/>
            <pc:sldMk cId="2953162392" sldId="380"/>
            <ac:spMk id="18" creationId="{F6E85496-FA33-B97E-10CF-FF32913F3573}"/>
          </ac:spMkLst>
        </pc:spChg>
        <pc:spChg chg="del">
          <ac:chgData name="Ali, Syed Waqqas" userId="1b3a5f44-9498-4738-8c4e-8127257d744d" providerId="ADAL" clId="{9CAA0501-EB80-4C41-8847-7B9FD08F90DD}" dt="2024-03-31T20:39:25.519" v="10147" actId="478"/>
          <ac:spMkLst>
            <pc:docMk/>
            <pc:sldMk cId="2953162392" sldId="380"/>
            <ac:spMk id="57" creationId="{38899B48-D052-3914-EF75-3D0C53D45C9C}"/>
          </ac:spMkLst>
        </pc:spChg>
        <pc:spChg chg="del">
          <ac:chgData name="Ali, Syed Waqqas" userId="1b3a5f44-9498-4738-8c4e-8127257d744d" providerId="ADAL" clId="{9CAA0501-EB80-4C41-8847-7B9FD08F90DD}" dt="2024-03-31T20:39:25.021" v="10146" actId="478"/>
          <ac:spMkLst>
            <pc:docMk/>
            <pc:sldMk cId="2953162392" sldId="380"/>
            <ac:spMk id="58" creationId="{B815E3BF-1B7A-1C98-6C15-035542152CAB}"/>
          </ac:spMkLst>
        </pc:spChg>
      </pc:sldChg>
      <pc:sldChg chg="del">
        <pc:chgData name="Ali, Syed Waqqas" userId="1b3a5f44-9498-4738-8c4e-8127257d744d" providerId="ADAL" clId="{9CAA0501-EB80-4C41-8847-7B9FD08F90DD}" dt="2024-03-31T15:15:37.459" v="35" actId="47"/>
        <pc:sldMkLst>
          <pc:docMk/>
          <pc:sldMk cId="1550825841" sldId="381"/>
        </pc:sldMkLst>
      </pc:sldChg>
      <pc:sldChg chg="addSp delSp modSp add mod">
        <pc:chgData name="Ali, Syed Waqqas" userId="1b3a5f44-9498-4738-8c4e-8127257d744d" providerId="ADAL" clId="{9CAA0501-EB80-4C41-8847-7B9FD08F90DD}" dt="2024-03-31T20:48:31.717" v="10551" actId="20577"/>
        <pc:sldMkLst>
          <pc:docMk/>
          <pc:sldMk cId="3548721580" sldId="381"/>
        </pc:sldMkLst>
        <pc:spChg chg="del">
          <ac:chgData name="Ali, Syed Waqqas" userId="1b3a5f44-9498-4738-8c4e-8127257d744d" providerId="ADAL" clId="{9CAA0501-EB80-4C41-8847-7B9FD08F90DD}" dt="2024-03-31T20:42:43.232" v="10301" actId="478"/>
          <ac:spMkLst>
            <pc:docMk/>
            <pc:sldMk cId="3548721580" sldId="381"/>
            <ac:spMk id="2" creationId="{7941C4D4-39FE-4935-5E75-41F4E4B94491}"/>
          </ac:spMkLst>
        </pc:spChg>
        <pc:spChg chg="del">
          <ac:chgData name="Ali, Syed Waqqas" userId="1b3a5f44-9498-4738-8c4e-8127257d744d" providerId="ADAL" clId="{9CAA0501-EB80-4C41-8847-7B9FD08F90DD}" dt="2024-03-31T20:42:38.139" v="10299" actId="478"/>
          <ac:spMkLst>
            <pc:docMk/>
            <pc:sldMk cId="3548721580" sldId="381"/>
            <ac:spMk id="3" creationId="{CD25B33D-4588-828C-A6BD-8326B33B6334}"/>
          </ac:spMkLst>
        </pc:spChg>
        <pc:spChg chg="add del mod">
          <ac:chgData name="Ali, Syed Waqqas" userId="1b3a5f44-9498-4738-8c4e-8127257d744d" providerId="ADAL" clId="{9CAA0501-EB80-4C41-8847-7B9FD08F90DD}" dt="2024-03-31T20:42:39.537" v="10300" actId="478"/>
          <ac:spMkLst>
            <pc:docMk/>
            <pc:sldMk cId="3548721580" sldId="381"/>
            <ac:spMk id="10" creationId="{8AA80D65-2519-C9FF-6352-024B806FBF72}"/>
          </ac:spMkLst>
        </pc:spChg>
        <pc:spChg chg="add del mod">
          <ac:chgData name="Ali, Syed Waqqas" userId="1b3a5f44-9498-4738-8c4e-8127257d744d" providerId="ADAL" clId="{9CAA0501-EB80-4C41-8847-7B9FD08F90DD}" dt="2024-03-31T20:42:44.683" v="10302" actId="478"/>
          <ac:spMkLst>
            <pc:docMk/>
            <pc:sldMk cId="3548721580" sldId="381"/>
            <ac:spMk id="12" creationId="{B11B02FF-DE4B-FE03-4CE3-0162F7A5A71F}"/>
          </ac:spMkLst>
        </pc:spChg>
        <pc:spChg chg="add mod">
          <ac:chgData name="Ali, Syed Waqqas" userId="1b3a5f44-9498-4738-8c4e-8127257d744d" providerId="ADAL" clId="{9CAA0501-EB80-4C41-8847-7B9FD08F90DD}" dt="2024-03-31T20:48:31.717" v="10551" actId="20577"/>
          <ac:spMkLst>
            <pc:docMk/>
            <pc:sldMk cId="3548721580" sldId="381"/>
            <ac:spMk id="13" creationId="{65A84903-64B9-EADD-8BA6-4114AAC67561}"/>
          </ac:spMkLst>
        </pc:spChg>
        <pc:spChg chg="add del mod ord">
          <ac:chgData name="Ali, Syed Waqqas" userId="1b3a5f44-9498-4738-8c4e-8127257d744d" providerId="ADAL" clId="{9CAA0501-EB80-4C41-8847-7B9FD08F90DD}" dt="2024-03-31T20:48:21.909" v="10493" actId="478"/>
          <ac:spMkLst>
            <pc:docMk/>
            <pc:sldMk cId="3548721580" sldId="381"/>
            <ac:spMk id="14" creationId="{D70DB146-6BC2-A77F-5F54-6FBC44764965}"/>
          </ac:spMkLst>
        </pc:spChg>
        <pc:spChg chg="mod">
          <ac:chgData name="Ali, Syed Waqqas" userId="1b3a5f44-9498-4738-8c4e-8127257d744d" providerId="ADAL" clId="{9CAA0501-EB80-4C41-8847-7B9FD08F90DD}" dt="2024-03-31T20:42:51.897" v="10303" actId="1076"/>
          <ac:spMkLst>
            <pc:docMk/>
            <pc:sldMk cId="3548721580" sldId="381"/>
            <ac:spMk id="71" creationId="{65F8CE00-3E6F-F634-9EAC-38F91BFFBE34}"/>
          </ac:spMkLst>
        </pc:spChg>
        <pc:spChg chg="mod">
          <ac:chgData name="Ali, Syed Waqqas" userId="1b3a5f44-9498-4738-8c4e-8127257d744d" providerId="ADAL" clId="{9CAA0501-EB80-4C41-8847-7B9FD08F90DD}" dt="2024-03-31T20:42:51.897" v="10303" actId="1076"/>
          <ac:spMkLst>
            <pc:docMk/>
            <pc:sldMk cId="3548721580" sldId="381"/>
            <ac:spMk id="72" creationId="{9F678AE4-92D0-5D4F-1CA9-7B8C910B041C}"/>
          </ac:spMkLst>
        </pc:spChg>
        <pc:spChg chg="mod">
          <ac:chgData name="Ali, Syed Waqqas" userId="1b3a5f44-9498-4738-8c4e-8127257d744d" providerId="ADAL" clId="{9CAA0501-EB80-4C41-8847-7B9FD08F90DD}" dt="2024-03-31T20:42:51.897" v="10303" actId="1076"/>
          <ac:spMkLst>
            <pc:docMk/>
            <pc:sldMk cId="3548721580" sldId="381"/>
            <ac:spMk id="73" creationId="{EDA66826-4418-C0F1-D21E-057FC39CE40A}"/>
          </ac:spMkLst>
        </pc:spChg>
        <pc:spChg chg="mod">
          <ac:chgData name="Ali, Syed Waqqas" userId="1b3a5f44-9498-4738-8c4e-8127257d744d" providerId="ADAL" clId="{9CAA0501-EB80-4C41-8847-7B9FD08F90DD}" dt="2024-03-31T20:42:51.897" v="10303" actId="1076"/>
          <ac:spMkLst>
            <pc:docMk/>
            <pc:sldMk cId="3548721580" sldId="381"/>
            <ac:spMk id="74" creationId="{897F6CBC-DC08-5F4F-5145-193A41243BEF}"/>
          </ac:spMkLst>
        </pc:spChg>
        <pc:spChg chg="mod">
          <ac:chgData name="Ali, Syed Waqqas" userId="1b3a5f44-9498-4738-8c4e-8127257d744d" providerId="ADAL" clId="{9CAA0501-EB80-4C41-8847-7B9FD08F90DD}" dt="2024-03-31T20:42:51.897" v="10303" actId="1076"/>
          <ac:spMkLst>
            <pc:docMk/>
            <pc:sldMk cId="3548721580" sldId="381"/>
            <ac:spMk id="75" creationId="{A72D4EAF-D36F-EDEB-D429-45C089ECC5D7}"/>
          </ac:spMkLst>
        </pc:spChg>
        <pc:spChg chg="mod">
          <ac:chgData name="Ali, Syed Waqqas" userId="1b3a5f44-9498-4738-8c4e-8127257d744d" providerId="ADAL" clId="{9CAA0501-EB80-4C41-8847-7B9FD08F90DD}" dt="2024-03-31T20:42:51.897" v="10303" actId="1076"/>
          <ac:spMkLst>
            <pc:docMk/>
            <pc:sldMk cId="3548721580" sldId="381"/>
            <ac:spMk id="76" creationId="{EF513BF0-C432-77A0-CB83-35B836D880C4}"/>
          </ac:spMkLst>
        </pc:spChg>
        <pc:spChg chg="mod">
          <ac:chgData name="Ali, Syed Waqqas" userId="1b3a5f44-9498-4738-8c4e-8127257d744d" providerId="ADAL" clId="{9CAA0501-EB80-4C41-8847-7B9FD08F90DD}" dt="2024-03-31T20:42:51.897" v="10303" actId="1076"/>
          <ac:spMkLst>
            <pc:docMk/>
            <pc:sldMk cId="3548721580" sldId="381"/>
            <ac:spMk id="77" creationId="{3348A324-F0D9-F557-00BD-D3730222DC6B}"/>
          </ac:spMkLst>
        </pc:spChg>
        <pc:spChg chg="mod">
          <ac:chgData name="Ali, Syed Waqqas" userId="1b3a5f44-9498-4738-8c4e-8127257d744d" providerId="ADAL" clId="{9CAA0501-EB80-4C41-8847-7B9FD08F90DD}" dt="2024-03-31T20:42:51.897" v="10303" actId="1076"/>
          <ac:spMkLst>
            <pc:docMk/>
            <pc:sldMk cId="3548721580" sldId="381"/>
            <ac:spMk id="78" creationId="{523ECF96-6E9A-ECAA-4877-751C0E8F9EEE}"/>
          </ac:spMkLst>
        </pc:spChg>
        <pc:spChg chg="mod">
          <ac:chgData name="Ali, Syed Waqqas" userId="1b3a5f44-9498-4738-8c4e-8127257d744d" providerId="ADAL" clId="{9CAA0501-EB80-4C41-8847-7B9FD08F90DD}" dt="2024-03-31T20:42:51.897" v="10303" actId="1076"/>
          <ac:spMkLst>
            <pc:docMk/>
            <pc:sldMk cId="3548721580" sldId="381"/>
            <ac:spMk id="79" creationId="{C517BD7F-B1EC-F3C7-CD20-7B9DA187A09F}"/>
          </ac:spMkLst>
        </pc:spChg>
        <pc:spChg chg="mod">
          <ac:chgData name="Ali, Syed Waqqas" userId="1b3a5f44-9498-4738-8c4e-8127257d744d" providerId="ADAL" clId="{9CAA0501-EB80-4C41-8847-7B9FD08F90DD}" dt="2024-03-31T20:42:51.897" v="10303" actId="1076"/>
          <ac:spMkLst>
            <pc:docMk/>
            <pc:sldMk cId="3548721580" sldId="381"/>
            <ac:spMk id="80" creationId="{410EFDDB-F536-0B82-8201-2B2CF8937A70}"/>
          </ac:spMkLst>
        </pc:spChg>
        <pc:spChg chg="mod">
          <ac:chgData name="Ali, Syed Waqqas" userId="1b3a5f44-9498-4738-8c4e-8127257d744d" providerId="ADAL" clId="{9CAA0501-EB80-4C41-8847-7B9FD08F90DD}" dt="2024-03-31T20:42:51.897" v="10303" actId="1076"/>
          <ac:spMkLst>
            <pc:docMk/>
            <pc:sldMk cId="3548721580" sldId="381"/>
            <ac:spMk id="81" creationId="{918634AB-26AB-4EBF-9D49-B72AA8DB4362}"/>
          </ac:spMkLst>
        </pc:spChg>
        <pc:spChg chg="mod">
          <ac:chgData name="Ali, Syed Waqqas" userId="1b3a5f44-9498-4738-8c4e-8127257d744d" providerId="ADAL" clId="{9CAA0501-EB80-4C41-8847-7B9FD08F90DD}" dt="2024-03-31T20:42:51.897" v="10303" actId="1076"/>
          <ac:spMkLst>
            <pc:docMk/>
            <pc:sldMk cId="3548721580" sldId="381"/>
            <ac:spMk id="82" creationId="{A0C7217E-0AB8-FF5E-90FF-6453898CA01E}"/>
          </ac:spMkLst>
        </pc:spChg>
        <pc:spChg chg="mod">
          <ac:chgData name="Ali, Syed Waqqas" userId="1b3a5f44-9498-4738-8c4e-8127257d744d" providerId="ADAL" clId="{9CAA0501-EB80-4C41-8847-7B9FD08F90DD}" dt="2024-03-31T20:42:51.897" v="10303" actId="1076"/>
          <ac:spMkLst>
            <pc:docMk/>
            <pc:sldMk cId="3548721580" sldId="381"/>
            <ac:spMk id="83" creationId="{AF19814F-A177-1C71-C290-54FA58244392}"/>
          </ac:spMkLst>
        </pc:spChg>
        <pc:spChg chg="mod">
          <ac:chgData name="Ali, Syed Waqqas" userId="1b3a5f44-9498-4738-8c4e-8127257d744d" providerId="ADAL" clId="{9CAA0501-EB80-4C41-8847-7B9FD08F90DD}" dt="2024-03-31T20:42:51.897" v="10303" actId="1076"/>
          <ac:spMkLst>
            <pc:docMk/>
            <pc:sldMk cId="3548721580" sldId="381"/>
            <ac:spMk id="84" creationId="{F4540692-3D02-545A-7D03-05E893431EDA}"/>
          </ac:spMkLst>
        </pc:spChg>
        <pc:spChg chg="mod">
          <ac:chgData name="Ali, Syed Waqqas" userId="1b3a5f44-9498-4738-8c4e-8127257d744d" providerId="ADAL" clId="{9CAA0501-EB80-4C41-8847-7B9FD08F90DD}" dt="2024-03-31T20:42:51.897" v="10303" actId="1076"/>
          <ac:spMkLst>
            <pc:docMk/>
            <pc:sldMk cId="3548721580" sldId="381"/>
            <ac:spMk id="85" creationId="{8CFF76E3-CE81-90CE-4957-F84CED55D5CA}"/>
          </ac:spMkLst>
        </pc:spChg>
        <pc:spChg chg="mod">
          <ac:chgData name="Ali, Syed Waqqas" userId="1b3a5f44-9498-4738-8c4e-8127257d744d" providerId="ADAL" clId="{9CAA0501-EB80-4C41-8847-7B9FD08F90DD}" dt="2024-03-31T20:42:51.897" v="10303" actId="1076"/>
          <ac:spMkLst>
            <pc:docMk/>
            <pc:sldMk cId="3548721580" sldId="381"/>
            <ac:spMk id="86" creationId="{7531EA35-1558-F830-DA0D-1023FB419E04}"/>
          </ac:spMkLst>
        </pc:spChg>
        <pc:spChg chg="mod">
          <ac:chgData name="Ali, Syed Waqqas" userId="1b3a5f44-9498-4738-8c4e-8127257d744d" providerId="ADAL" clId="{9CAA0501-EB80-4C41-8847-7B9FD08F90DD}" dt="2024-03-31T20:42:51.897" v="10303" actId="1076"/>
          <ac:spMkLst>
            <pc:docMk/>
            <pc:sldMk cId="3548721580" sldId="381"/>
            <ac:spMk id="95" creationId="{4A545467-1BB7-4C65-A8F8-8C088B7BB694}"/>
          </ac:spMkLst>
        </pc:spChg>
        <pc:graphicFrameChg chg="mod">
          <ac:chgData name="Ali, Syed Waqqas" userId="1b3a5f44-9498-4738-8c4e-8127257d744d" providerId="ADAL" clId="{9CAA0501-EB80-4C41-8847-7B9FD08F90DD}" dt="2024-03-31T20:42:51.897" v="10303" actId="1076"/>
          <ac:graphicFrameMkLst>
            <pc:docMk/>
            <pc:sldMk cId="3548721580" sldId="381"/>
            <ac:graphicFrameMk id="59" creationId="{598129CB-B839-E1EA-83D2-8FAAC14414B3}"/>
          </ac:graphicFrameMkLst>
        </pc:graphicFrameChg>
        <pc:graphicFrameChg chg="mod">
          <ac:chgData name="Ali, Syed Waqqas" userId="1b3a5f44-9498-4738-8c4e-8127257d744d" providerId="ADAL" clId="{9CAA0501-EB80-4C41-8847-7B9FD08F90DD}" dt="2024-03-31T20:42:51.897" v="10303" actId="1076"/>
          <ac:graphicFrameMkLst>
            <pc:docMk/>
            <pc:sldMk cId="3548721580" sldId="381"/>
            <ac:graphicFrameMk id="60" creationId="{3A4A7CB3-A28E-6351-D112-26018CAB74AC}"/>
          </ac:graphicFrameMkLst>
        </pc:graphicFrameChg>
        <pc:graphicFrameChg chg="mod">
          <ac:chgData name="Ali, Syed Waqqas" userId="1b3a5f44-9498-4738-8c4e-8127257d744d" providerId="ADAL" clId="{9CAA0501-EB80-4C41-8847-7B9FD08F90DD}" dt="2024-03-31T20:42:51.897" v="10303" actId="1076"/>
          <ac:graphicFrameMkLst>
            <pc:docMk/>
            <pc:sldMk cId="3548721580" sldId="381"/>
            <ac:graphicFrameMk id="61" creationId="{66A2A038-CF85-49CD-9E21-E5B312E22356}"/>
          </ac:graphicFrameMkLst>
        </pc:graphicFrameChg>
        <pc:graphicFrameChg chg="mod">
          <ac:chgData name="Ali, Syed Waqqas" userId="1b3a5f44-9498-4738-8c4e-8127257d744d" providerId="ADAL" clId="{9CAA0501-EB80-4C41-8847-7B9FD08F90DD}" dt="2024-03-31T20:42:51.897" v="10303" actId="1076"/>
          <ac:graphicFrameMkLst>
            <pc:docMk/>
            <pc:sldMk cId="3548721580" sldId="381"/>
            <ac:graphicFrameMk id="62" creationId="{F5D3D5FC-8990-FF29-98F8-9817D6BB9385}"/>
          </ac:graphicFrameMkLst>
        </pc:graphicFrameChg>
        <pc:graphicFrameChg chg="mod">
          <ac:chgData name="Ali, Syed Waqqas" userId="1b3a5f44-9498-4738-8c4e-8127257d744d" providerId="ADAL" clId="{9CAA0501-EB80-4C41-8847-7B9FD08F90DD}" dt="2024-03-31T20:42:51.897" v="10303" actId="1076"/>
          <ac:graphicFrameMkLst>
            <pc:docMk/>
            <pc:sldMk cId="3548721580" sldId="381"/>
            <ac:graphicFrameMk id="63" creationId="{7EFAE179-0B7B-5980-B11D-B3EE6237282A}"/>
          </ac:graphicFrameMkLst>
        </pc:graphicFrameChg>
        <pc:graphicFrameChg chg="mod">
          <ac:chgData name="Ali, Syed Waqqas" userId="1b3a5f44-9498-4738-8c4e-8127257d744d" providerId="ADAL" clId="{9CAA0501-EB80-4C41-8847-7B9FD08F90DD}" dt="2024-03-31T20:42:51.897" v="10303" actId="1076"/>
          <ac:graphicFrameMkLst>
            <pc:docMk/>
            <pc:sldMk cId="3548721580" sldId="381"/>
            <ac:graphicFrameMk id="64" creationId="{11B74EBB-A9B8-8BFA-A46E-C9CEFB62BE8D}"/>
          </ac:graphicFrameMkLst>
        </pc:graphicFrameChg>
        <pc:cxnChg chg="mod">
          <ac:chgData name="Ali, Syed Waqqas" userId="1b3a5f44-9498-4738-8c4e-8127257d744d" providerId="ADAL" clId="{9CAA0501-EB80-4C41-8847-7B9FD08F90DD}" dt="2024-03-31T20:42:51.897" v="10303" actId="1076"/>
          <ac:cxnSpMkLst>
            <pc:docMk/>
            <pc:sldMk cId="3548721580" sldId="381"/>
            <ac:cxnSpMk id="65" creationId="{6B4A8729-F090-01C9-101C-58B57425722A}"/>
          </ac:cxnSpMkLst>
        </pc:cxnChg>
        <pc:cxnChg chg="mod">
          <ac:chgData name="Ali, Syed Waqqas" userId="1b3a5f44-9498-4738-8c4e-8127257d744d" providerId="ADAL" clId="{9CAA0501-EB80-4C41-8847-7B9FD08F90DD}" dt="2024-03-31T20:42:51.897" v="10303" actId="1076"/>
          <ac:cxnSpMkLst>
            <pc:docMk/>
            <pc:sldMk cId="3548721580" sldId="381"/>
            <ac:cxnSpMk id="66" creationId="{2188171E-D260-732B-6BCD-7EEBE101F7C8}"/>
          </ac:cxnSpMkLst>
        </pc:cxnChg>
        <pc:cxnChg chg="mod">
          <ac:chgData name="Ali, Syed Waqqas" userId="1b3a5f44-9498-4738-8c4e-8127257d744d" providerId="ADAL" clId="{9CAA0501-EB80-4C41-8847-7B9FD08F90DD}" dt="2024-03-31T20:42:51.897" v="10303" actId="1076"/>
          <ac:cxnSpMkLst>
            <pc:docMk/>
            <pc:sldMk cId="3548721580" sldId="381"/>
            <ac:cxnSpMk id="67" creationId="{C6A27BA0-1B8B-E47E-4304-44F9F9B292B0}"/>
          </ac:cxnSpMkLst>
        </pc:cxnChg>
        <pc:cxnChg chg="mod">
          <ac:chgData name="Ali, Syed Waqqas" userId="1b3a5f44-9498-4738-8c4e-8127257d744d" providerId="ADAL" clId="{9CAA0501-EB80-4C41-8847-7B9FD08F90DD}" dt="2024-03-31T20:42:51.897" v="10303" actId="1076"/>
          <ac:cxnSpMkLst>
            <pc:docMk/>
            <pc:sldMk cId="3548721580" sldId="381"/>
            <ac:cxnSpMk id="68" creationId="{3CBBEEF7-15CF-E5F8-ED02-4C8839A04F31}"/>
          </ac:cxnSpMkLst>
        </pc:cxnChg>
        <pc:cxnChg chg="mod">
          <ac:chgData name="Ali, Syed Waqqas" userId="1b3a5f44-9498-4738-8c4e-8127257d744d" providerId="ADAL" clId="{9CAA0501-EB80-4C41-8847-7B9FD08F90DD}" dt="2024-03-31T20:42:51.897" v="10303" actId="1076"/>
          <ac:cxnSpMkLst>
            <pc:docMk/>
            <pc:sldMk cId="3548721580" sldId="381"/>
            <ac:cxnSpMk id="69" creationId="{7E039B45-440A-388B-2F68-5D5359980671}"/>
          </ac:cxnSpMkLst>
        </pc:cxnChg>
        <pc:cxnChg chg="mod">
          <ac:chgData name="Ali, Syed Waqqas" userId="1b3a5f44-9498-4738-8c4e-8127257d744d" providerId="ADAL" clId="{9CAA0501-EB80-4C41-8847-7B9FD08F90DD}" dt="2024-03-31T20:42:51.897" v="10303" actId="1076"/>
          <ac:cxnSpMkLst>
            <pc:docMk/>
            <pc:sldMk cId="3548721580" sldId="381"/>
            <ac:cxnSpMk id="70" creationId="{889EB882-78EA-CCE7-25AA-D8C39DCD5BCE}"/>
          </ac:cxnSpMkLst>
        </pc:cxnChg>
        <pc:cxnChg chg="mod">
          <ac:chgData name="Ali, Syed Waqqas" userId="1b3a5f44-9498-4738-8c4e-8127257d744d" providerId="ADAL" clId="{9CAA0501-EB80-4C41-8847-7B9FD08F90DD}" dt="2024-03-31T20:42:51.897" v="10303" actId="1076"/>
          <ac:cxnSpMkLst>
            <pc:docMk/>
            <pc:sldMk cId="3548721580" sldId="381"/>
            <ac:cxnSpMk id="87" creationId="{57DD48F2-BB78-3169-DBD2-7C530963ABE4}"/>
          </ac:cxnSpMkLst>
        </pc:cxnChg>
        <pc:cxnChg chg="mod">
          <ac:chgData name="Ali, Syed Waqqas" userId="1b3a5f44-9498-4738-8c4e-8127257d744d" providerId="ADAL" clId="{9CAA0501-EB80-4C41-8847-7B9FD08F90DD}" dt="2024-03-31T20:42:51.897" v="10303" actId="1076"/>
          <ac:cxnSpMkLst>
            <pc:docMk/>
            <pc:sldMk cId="3548721580" sldId="381"/>
            <ac:cxnSpMk id="88" creationId="{7E7A6A2C-BA0A-D492-CAAD-3A418D919E3A}"/>
          </ac:cxnSpMkLst>
        </pc:cxnChg>
      </pc:sldChg>
      <pc:sldChg chg="del">
        <pc:chgData name="Ali, Syed Waqqas" userId="1b3a5f44-9498-4738-8c4e-8127257d744d" providerId="ADAL" clId="{9CAA0501-EB80-4C41-8847-7B9FD08F90DD}" dt="2024-03-31T15:15:37.459" v="35" actId="47"/>
        <pc:sldMkLst>
          <pc:docMk/>
          <pc:sldMk cId="2383816899" sldId="382"/>
        </pc:sldMkLst>
      </pc:sldChg>
      <pc:sldChg chg="addSp delSp modSp add mod">
        <pc:chgData name="Ali, Syed Waqqas" userId="1b3a5f44-9498-4738-8c4e-8127257d744d" providerId="ADAL" clId="{9CAA0501-EB80-4C41-8847-7B9FD08F90DD}" dt="2024-04-01T00:06:45.980" v="18692" actId="20577"/>
        <pc:sldMkLst>
          <pc:docMk/>
          <pc:sldMk cId="3629690125" sldId="382"/>
        </pc:sldMkLst>
        <pc:spChg chg="add del mod">
          <ac:chgData name="Ali, Syed Waqqas" userId="1b3a5f44-9498-4738-8c4e-8127257d744d" providerId="ADAL" clId="{9CAA0501-EB80-4C41-8847-7B9FD08F90DD}" dt="2024-03-31T20:47:28.176" v="10473" actId="478"/>
          <ac:spMkLst>
            <pc:docMk/>
            <pc:sldMk cId="3629690125" sldId="382"/>
            <ac:spMk id="2" creationId="{B0A4636A-4F40-EFD0-FC32-9D11E137C1C3}"/>
          </ac:spMkLst>
        </pc:spChg>
        <pc:spChg chg="add mod">
          <ac:chgData name="Ali, Syed Waqqas" userId="1b3a5f44-9498-4738-8c4e-8127257d744d" providerId="ADAL" clId="{9CAA0501-EB80-4C41-8847-7B9FD08F90DD}" dt="2024-03-31T20:48:48.655" v="10553" actId="1076"/>
          <ac:spMkLst>
            <pc:docMk/>
            <pc:sldMk cId="3629690125" sldId="382"/>
            <ac:spMk id="4" creationId="{8FC1C700-BDD4-8323-3F2B-0D5B56990E99}"/>
          </ac:spMkLst>
        </pc:spChg>
        <pc:spChg chg="add mod">
          <ac:chgData name="Ali, Syed Waqqas" userId="1b3a5f44-9498-4738-8c4e-8127257d744d" providerId="ADAL" clId="{9CAA0501-EB80-4C41-8847-7B9FD08F90DD}" dt="2024-03-31T20:50:03.636" v="10558" actId="1076"/>
          <ac:spMkLst>
            <pc:docMk/>
            <pc:sldMk cId="3629690125" sldId="382"/>
            <ac:spMk id="10" creationId="{7F4A4A89-1A0B-670B-C8D7-02BAC93D01FC}"/>
          </ac:spMkLst>
        </pc:spChg>
        <pc:spChg chg="add mod">
          <ac:chgData name="Ali, Syed Waqqas" userId="1b3a5f44-9498-4738-8c4e-8127257d744d" providerId="ADAL" clId="{9CAA0501-EB80-4C41-8847-7B9FD08F90DD}" dt="2024-03-31T20:50:10.570" v="10560" actId="1076"/>
          <ac:spMkLst>
            <pc:docMk/>
            <pc:sldMk cId="3629690125" sldId="382"/>
            <ac:spMk id="11" creationId="{691F5051-1383-6509-43A9-0CA2FDE663F7}"/>
          </ac:spMkLst>
        </pc:spChg>
        <pc:spChg chg="add mod">
          <ac:chgData name="Ali, Syed Waqqas" userId="1b3a5f44-9498-4738-8c4e-8127257d744d" providerId="ADAL" clId="{9CAA0501-EB80-4C41-8847-7B9FD08F90DD}" dt="2024-03-31T20:50:27.693" v="10562" actId="1076"/>
          <ac:spMkLst>
            <pc:docMk/>
            <pc:sldMk cId="3629690125" sldId="382"/>
            <ac:spMk id="12" creationId="{AFC4FFD4-3964-C5EE-D426-437F5672972B}"/>
          </ac:spMkLst>
        </pc:spChg>
        <pc:spChg chg="mod">
          <ac:chgData name="Ali, Syed Waqqas" userId="1b3a5f44-9498-4738-8c4e-8127257d744d" providerId="ADAL" clId="{9CAA0501-EB80-4C41-8847-7B9FD08F90DD}" dt="2024-04-01T00:06:45.980" v="18692" actId="20577"/>
          <ac:spMkLst>
            <pc:docMk/>
            <pc:sldMk cId="3629690125" sldId="382"/>
            <ac:spMk id="13" creationId="{65A84903-64B9-EADD-8BA6-4114AAC67561}"/>
          </ac:spMkLst>
        </pc:spChg>
        <pc:spChg chg="del">
          <ac:chgData name="Ali, Syed Waqqas" userId="1b3a5f44-9498-4738-8c4e-8127257d744d" providerId="ADAL" clId="{9CAA0501-EB80-4C41-8847-7B9FD08F90DD}" dt="2024-03-31T20:46:58.956" v="10456" actId="478"/>
          <ac:spMkLst>
            <pc:docMk/>
            <pc:sldMk cId="3629690125" sldId="382"/>
            <ac:spMk id="14" creationId="{D70DB146-6BC2-A77F-5F54-6FBC44764965}"/>
          </ac:spMkLst>
        </pc:spChg>
        <pc:spChg chg="add mod">
          <ac:chgData name="Ali, Syed Waqqas" userId="1b3a5f44-9498-4738-8c4e-8127257d744d" providerId="ADAL" clId="{9CAA0501-EB80-4C41-8847-7B9FD08F90DD}" dt="2024-03-31T20:50:31.397" v="10564" actId="1076"/>
          <ac:spMkLst>
            <pc:docMk/>
            <pc:sldMk cId="3629690125" sldId="382"/>
            <ac:spMk id="15" creationId="{427818A5-54F9-2AB8-C23D-DDEAAFA5BCD7}"/>
          </ac:spMkLst>
        </pc:spChg>
        <pc:spChg chg="add ord">
          <ac:chgData name="Ali, Syed Waqqas" userId="1b3a5f44-9498-4738-8c4e-8127257d744d" providerId="ADAL" clId="{9CAA0501-EB80-4C41-8847-7B9FD08F90DD}" dt="2024-03-31T20:50:44.172" v="10566" actId="167"/>
          <ac:spMkLst>
            <pc:docMk/>
            <pc:sldMk cId="3629690125" sldId="382"/>
            <ac:spMk id="16" creationId="{CA0F072C-B5AA-2036-8D2E-1B81687DC1D1}"/>
          </ac:spMkLst>
        </pc:spChg>
        <pc:spChg chg="add mod">
          <ac:chgData name="Ali, Syed Waqqas" userId="1b3a5f44-9498-4738-8c4e-8127257d744d" providerId="ADAL" clId="{9CAA0501-EB80-4C41-8847-7B9FD08F90DD}" dt="2024-03-31T20:51:10.803" v="10570" actId="14100"/>
          <ac:spMkLst>
            <pc:docMk/>
            <pc:sldMk cId="3629690125" sldId="382"/>
            <ac:spMk id="17" creationId="{09950D51-64A3-46E6-1CE5-44BE5D5F50E9}"/>
          </ac:spMkLst>
        </pc:spChg>
        <pc:spChg chg="add mod">
          <ac:chgData name="Ali, Syed Waqqas" userId="1b3a5f44-9498-4738-8c4e-8127257d744d" providerId="ADAL" clId="{9CAA0501-EB80-4C41-8847-7B9FD08F90DD}" dt="2024-03-31T20:51:01.624" v="10568" actId="1076"/>
          <ac:spMkLst>
            <pc:docMk/>
            <pc:sldMk cId="3629690125" sldId="382"/>
            <ac:spMk id="18" creationId="{B81C71AD-B522-8483-AE4D-ECCBF75C52D2}"/>
          </ac:spMkLst>
        </pc:spChg>
        <pc:spChg chg="add mod">
          <ac:chgData name="Ali, Syed Waqqas" userId="1b3a5f44-9498-4738-8c4e-8127257d744d" providerId="ADAL" clId="{9CAA0501-EB80-4C41-8847-7B9FD08F90DD}" dt="2024-03-31T20:51:07.693" v="10569" actId="1076"/>
          <ac:spMkLst>
            <pc:docMk/>
            <pc:sldMk cId="3629690125" sldId="382"/>
            <ac:spMk id="19" creationId="{137011CD-C776-A5DC-7220-DE3A950A3B22}"/>
          </ac:spMkLst>
        </pc:spChg>
        <pc:spChg chg="add mod">
          <ac:chgData name="Ali, Syed Waqqas" userId="1b3a5f44-9498-4738-8c4e-8127257d744d" providerId="ADAL" clId="{9CAA0501-EB80-4C41-8847-7B9FD08F90DD}" dt="2024-03-31T20:51:22.892" v="10572" actId="1076"/>
          <ac:spMkLst>
            <pc:docMk/>
            <pc:sldMk cId="3629690125" sldId="382"/>
            <ac:spMk id="20" creationId="{2C8CE514-3DD1-4D8B-159D-42E325F88D9D}"/>
          </ac:spMkLst>
        </pc:spChg>
        <pc:spChg chg="add mod">
          <ac:chgData name="Ali, Syed Waqqas" userId="1b3a5f44-9498-4738-8c4e-8127257d744d" providerId="ADAL" clId="{9CAA0501-EB80-4C41-8847-7B9FD08F90DD}" dt="2024-03-31T20:51:22.892" v="10572" actId="1076"/>
          <ac:spMkLst>
            <pc:docMk/>
            <pc:sldMk cId="3629690125" sldId="382"/>
            <ac:spMk id="21" creationId="{75429C70-594A-1638-9274-866110B1B9BB}"/>
          </ac:spMkLst>
        </pc:spChg>
        <pc:spChg chg="add mod">
          <ac:chgData name="Ali, Syed Waqqas" userId="1b3a5f44-9498-4738-8c4e-8127257d744d" providerId="ADAL" clId="{9CAA0501-EB80-4C41-8847-7B9FD08F90DD}" dt="2024-03-31T20:51:22.892" v="10572" actId="1076"/>
          <ac:spMkLst>
            <pc:docMk/>
            <pc:sldMk cId="3629690125" sldId="382"/>
            <ac:spMk id="22" creationId="{DE964BF2-F788-F489-80E1-E13712F9E68E}"/>
          </ac:spMkLst>
        </pc:spChg>
        <pc:spChg chg="add mod ord">
          <ac:chgData name="Ali, Syed Waqqas" userId="1b3a5f44-9498-4738-8c4e-8127257d744d" providerId="ADAL" clId="{9CAA0501-EB80-4C41-8847-7B9FD08F90DD}" dt="2024-03-31T20:51:48.835" v="10579" actId="14100"/>
          <ac:spMkLst>
            <pc:docMk/>
            <pc:sldMk cId="3629690125" sldId="382"/>
            <ac:spMk id="23" creationId="{FEE52213-168F-B0C0-82FF-6A7482675ED1}"/>
          </ac:spMkLst>
        </pc:spChg>
        <pc:graphicFrameChg chg="add mod modGraphic">
          <ac:chgData name="Ali, Syed Waqqas" userId="1b3a5f44-9498-4738-8c4e-8127257d744d" providerId="ADAL" clId="{9CAA0501-EB80-4C41-8847-7B9FD08F90DD}" dt="2024-03-31T20:48:00.140" v="10492" actId="20577"/>
          <ac:graphicFrameMkLst>
            <pc:docMk/>
            <pc:sldMk cId="3629690125" sldId="382"/>
            <ac:graphicFrameMk id="3" creationId="{E71C5A5C-BAC1-1E5E-52DF-BD376703FE4F}"/>
          </ac:graphicFrameMkLst>
        </pc:graphicFrameChg>
      </pc:sldChg>
      <pc:sldChg chg="addSp delSp modSp add mod">
        <pc:chgData name="Ali, Syed Waqqas" userId="1b3a5f44-9498-4738-8c4e-8127257d744d" providerId="ADAL" clId="{9CAA0501-EB80-4C41-8847-7B9FD08F90DD}" dt="2024-03-31T21:12:31.210" v="11936" actId="5793"/>
        <pc:sldMkLst>
          <pc:docMk/>
          <pc:sldMk cId="3859043579" sldId="383"/>
        </pc:sldMkLst>
        <pc:spChg chg="mod">
          <ac:chgData name="Ali, Syed Waqqas" userId="1b3a5f44-9498-4738-8c4e-8127257d744d" providerId="ADAL" clId="{9CAA0501-EB80-4C41-8847-7B9FD08F90DD}" dt="2024-03-31T21:02:49.351" v="11154" actId="207"/>
          <ac:spMkLst>
            <pc:docMk/>
            <pc:sldMk cId="3859043579" sldId="383"/>
            <ac:spMk id="4" creationId="{8FC1C700-BDD4-8323-3F2B-0D5B56990E99}"/>
          </ac:spMkLst>
        </pc:spChg>
        <pc:spChg chg="mod">
          <ac:chgData name="Ali, Syed Waqqas" userId="1b3a5f44-9498-4738-8c4e-8127257d744d" providerId="ADAL" clId="{9CAA0501-EB80-4C41-8847-7B9FD08F90DD}" dt="2024-03-31T21:02:49.351" v="11154" actId="207"/>
          <ac:spMkLst>
            <pc:docMk/>
            <pc:sldMk cId="3859043579" sldId="383"/>
            <ac:spMk id="10" creationId="{7F4A4A89-1A0B-670B-C8D7-02BAC93D01FC}"/>
          </ac:spMkLst>
        </pc:spChg>
        <pc:spChg chg="mod">
          <ac:chgData name="Ali, Syed Waqqas" userId="1b3a5f44-9498-4738-8c4e-8127257d744d" providerId="ADAL" clId="{9CAA0501-EB80-4C41-8847-7B9FD08F90DD}" dt="2024-03-31T21:02:49.351" v="11154" actId="207"/>
          <ac:spMkLst>
            <pc:docMk/>
            <pc:sldMk cId="3859043579" sldId="383"/>
            <ac:spMk id="11" creationId="{691F5051-1383-6509-43A9-0CA2FDE663F7}"/>
          </ac:spMkLst>
        </pc:spChg>
        <pc:spChg chg="mod">
          <ac:chgData name="Ali, Syed Waqqas" userId="1b3a5f44-9498-4738-8c4e-8127257d744d" providerId="ADAL" clId="{9CAA0501-EB80-4C41-8847-7B9FD08F90DD}" dt="2024-03-31T20:56:27.834" v="10740" actId="1037"/>
          <ac:spMkLst>
            <pc:docMk/>
            <pc:sldMk cId="3859043579" sldId="383"/>
            <ac:spMk id="12" creationId="{AFC4FFD4-3964-C5EE-D426-437F5672972B}"/>
          </ac:spMkLst>
        </pc:spChg>
        <pc:spChg chg="mod">
          <ac:chgData name="Ali, Syed Waqqas" userId="1b3a5f44-9498-4738-8c4e-8127257d744d" providerId="ADAL" clId="{9CAA0501-EB80-4C41-8847-7B9FD08F90DD}" dt="2024-03-31T21:02:40.136" v="11153" actId="20577"/>
          <ac:spMkLst>
            <pc:docMk/>
            <pc:sldMk cId="3859043579" sldId="383"/>
            <ac:spMk id="13" creationId="{65A84903-64B9-EADD-8BA6-4114AAC67561}"/>
          </ac:spMkLst>
        </pc:spChg>
        <pc:spChg chg="mod">
          <ac:chgData name="Ali, Syed Waqqas" userId="1b3a5f44-9498-4738-8c4e-8127257d744d" providerId="ADAL" clId="{9CAA0501-EB80-4C41-8847-7B9FD08F90DD}" dt="2024-03-31T20:56:27.834" v="10740" actId="1037"/>
          <ac:spMkLst>
            <pc:docMk/>
            <pc:sldMk cId="3859043579" sldId="383"/>
            <ac:spMk id="15" creationId="{427818A5-54F9-2AB8-C23D-DDEAAFA5BCD7}"/>
          </ac:spMkLst>
        </pc:spChg>
        <pc:spChg chg="mod">
          <ac:chgData name="Ali, Syed Waqqas" userId="1b3a5f44-9498-4738-8c4e-8127257d744d" providerId="ADAL" clId="{9CAA0501-EB80-4C41-8847-7B9FD08F90DD}" dt="2024-03-31T20:56:27.834" v="10740" actId="1037"/>
          <ac:spMkLst>
            <pc:docMk/>
            <pc:sldMk cId="3859043579" sldId="383"/>
            <ac:spMk id="16" creationId="{CA0F072C-B5AA-2036-8D2E-1B81687DC1D1}"/>
          </ac:spMkLst>
        </pc:spChg>
        <pc:spChg chg="mod">
          <ac:chgData name="Ali, Syed Waqqas" userId="1b3a5f44-9498-4738-8c4e-8127257d744d" providerId="ADAL" clId="{9CAA0501-EB80-4C41-8847-7B9FD08F90DD}" dt="2024-03-31T20:56:34.839" v="10766" actId="1038"/>
          <ac:spMkLst>
            <pc:docMk/>
            <pc:sldMk cId="3859043579" sldId="383"/>
            <ac:spMk id="17" creationId="{09950D51-64A3-46E6-1CE5-44BE5D5F50E9}"/>
          </ac:spMkLst>
        </pc:spChg>
        <pc:spChg chg="mod">
          <ac:chgData name="Ali, Syed Waqqas" userId="1b3a5f44-9498-4738-8c4e-8127257d744d" providerId="ADAL" clId="{9CAA0501-EB80-4C41-8847-7B9FD08F90DD}" dt="2024-03-31T20:56:34.839" v="10766" actId="1038"/>
          <ac:spMkLst>
            <pc:docMk/>
            <pc:sldMk cId="3859043579" sldId="383"/>
            <ac:spMk id="18" creationId="{B81C71AD-B522-8483-AE4D-ECCBF75C52D2}"/>
          </ac:spMkLst>
        </pc:spChg>
        <pc:spChg chg="mod">
          <ac:chgData name="Ali, Syed Waqqas" userId="1b3a5f44-9498-4738-8c4e-8127257d744d" providerId="ADAL" clId="{9CAA0501-EB80-4C41-8847-7B9FD08F90DD}" dt="2024-03-31T20:56:34.839" v="10766" actId="1038"/>
          <ac:spMkLst>
            <pc:docMk/>
            <pc:sldMk cId="3859043579" sldId="383"/>
            <ac:spMk id="19" creationId="{137011CD-C776-A5DC-7220-DE3A950A3B22}"/>
          </ac:spMkLst>
        </pc:spChg>
        <pc:spChg chg="mod">
          <ac:chgData name="Ali, Syed Waqqas" userId="1b3a5f44-9498-4738-8c4e-8127257d744d" providerId="ADAL" clId="{9CAA0501-EB80-4C41-8847-7B9FD08F90DD}" dt="2024-03-31T20:56:39.200" v="10789" actId="1037"/>
          <ac:spMkLst>
            <pc:docMk/>
            <pc:sldMk cId="3859043579" sldId="383"/>
            <ac:spMk id="20" creationId="{2C8CE514-3DD1-4D8B-159D-42E325F88D9D}"/>
          </ac:spMkLst>
        </pc:spChg>
        <pc:spChg chg="mod">
          <ac:chgData name="Ali, Syed Waqqas" userId="1b3a5f44-9498-4738-8c4e-8127257d744d" providerId="ADAL" clId="{9CAA0501-EB80-4C41-8847-7B9FD08F90DD}" dt="2024-03-31T20:56:39.200" v="10789" actId="1037"/>
          <ac:spMkLst>
            <pc:docMk/>
            <pc:sldMk cId="3859043579" sldId="383"/>
            <ac:spMk id="21" creationId="{75429C70-594A-1638-9274-866110B1B9BB}"/>
          </ac:spMkLst>
        </pc:spChg>
        <pc:spChg chg="mod">
          <ac:chgData name="Ali, Syed Waqqas" userId="1b3a5f44-9498-4738-8c4e-8127257d744d" providerId="ADAL" clId="{9CAA0501-EB80-4C41-8847-7B9FD08F90DD}" dt="2024-03-31T20:56:39.200" v="10789" actId="1037"/>
          <ac:spMkLst>
            <pc:docMk/>
            <pc:sldMk cId="3859043579" sldId="383"/>
            <ac:spMk id="22" creationId="{DE964BF2-F788-F489-80E1-E13712F9E68E}"/>
          </ac:spMkLst>
        </pc:spChg>
        <pc:spChg chg="mod">
          <ac:chgData name="Ali, Syed Waqqas" userId="1b3a5f44-9498-4738-8c4e-8127257d744d" providerId="ADAL" clId="{9CAA0501-EB80-4C41-8847-7B9FD08F90DD}" dt="2024-03-31T21:02:49.351" v="11154" actId="207"/>
          <ac:spMkLst>
            <pc:docMk/>
            <pc:sldMk cId="3859043579" sldId="383"/>
            <ac:spMk id="23" creationId="{FEE52213-168F-B0C0-82FF-6A7482675ED1}"/>
          </ac:spMkLst>
        </pc:spChg>
        <pc:spChg chg="add mod">
          <ac:chgData name="Ali, Syed Waqqas" userId="1b3a5f44-9498-4738-8c4e-8127257d744d" providerId="ADAL" clId="{9CAA0501-EB80-4C41-8847-7B9FD08F90DD}" dt="2024-03-31T21:02:10.225" v="11098" actId="1035"/>
          <ac:spMkLst>
            <pc:docMk/>
            <pc:sldMk cId="3859043579" sldId="383"/>
            <ac:spMk id="30" creationId="{A1495E6E-15D9-82A5-064D-34DD669349BE}"/>
          </ac:spMkLst>
        </pc:spChg>
        <pc:spChg chg="add mod">
          <ac:chgData name="Ali, Syed Waqqas" userId="1b3a5f44-9498-4738-8c4e-8127257d744d" providerId="ADAL" clId="{9CAA0501-EB80-4C41-8847-7B9FD08F90DD}" dt="2024-03-31T21:02:10.225" v="11098" actId="1035"/>
          <ac:spMkLst>
            <pc:docMk/>
            <pc:sldMk cId="3859043579" sldId="383"/>
            <ac:spMk id="31" creationId="{CBC4EEC1-8886-C2A2-ECC2-4E99A4E521F1}"/>
          </ac:spMkLst>
        </pc:spChg>
        <pc:spChg chg="add mod">
          <ac:chgData name="Ali, Syed Waqqas" userId="1b3a5f44-9498-4738-8c4e-8127257d744d" providerId="ADAL" clId="{9CAA0501-EB80-4C41-8847-7B9FD08F90DD}" dt="2024-03-31T21:02:10.225" v="11098" actId="1035"/>
          <ac:spMkLst>
            <pc:docMk/>
            <pc:sldMk cId="3859043579" sldId="383"/>
            <ac:spMk id="32" creationId="{2329027D-1438-86E0-6D94-56F6A14CF992}"/>
          </ac:spMkLst>
        </pc:spChg>
        <pc:spChg chg="add mod">
          <ac:chgData name="Ali, Syed Waqqas" userId="1b3a5f44-9498-4738-8c4e-8127257d744d" providerId="ADAL" clId="{9CAA0501-EB80-4C41-8847-7B9FD08F90DD}" dt="2024-03-31T21:02:49.351" v="11154" actId="207"/>
          <ac:spMkLst>
            <pc:docMk/>
            <pc:sldMk cId="3859043579" sldId="383"/>
            <ac:spMk id="33" creationId="{80D34CA5-9E3B-BD4C-75FB-307FED93D2A2}"/>
          </ac:spMkLst>
        </pc:spChg>
        <pc:spChg chg="add mod">
          <ac:chgData name="Ali, Syed Waqqas" userId="1b3a5f44-9498-4738-8c4e-8127257d744d" providerId="ADAL" clId="{9CAA0501-EB80-4C41-8847-7B9FD08F90DD}" dt="2024-03-31T21:02:49.351" v="11154" actId="207"/>
          <ac:spMkLst>
            <pc:docMk/>
            <pc:sldMk cId="3859043579" sldId="383"/>
            <ac:spMk id="34" creationId="{C807D99E-9E7C-1138-2C3D-15DA9777BAAF}"/>
          </ac:spMkLst>
        </pc:spChg>
        <pc:spChg chg="add mod">
          <ac:chgData name="Ali, Syed Waqqas" userId="1b3a5f44-9498-4738-8c4e-8127257d744d" providerId="ADAL" clId="{9CAA0501-EB80-4C41-8847-7B9FD08F90DD}" dt="2024-03-31T21:02:49.351" v="11154" actId="207"/>
          <ac:spMkLst>
            <pc:docMk/>
            <pc:sldMk cId="3859043579" sldId="383"/>
            <ac:spMk id="35" creationId="{9CF2C91C-0EBD-E2FB-2C48-3B257D007F35}"/>
          </ac:spMkLst>
        </pc:spChg>
        <pc:spChg chg="add del mod">
          <ac:chgData name="Ali, Syed Waqqas" userId="1b3a5f44-9498-4738-8c4e-8127257d744d" providerId="ADAL" clId="{9CAA0501-EB80-4C41-8847-7B9FD08F90DD}" dt="2024-03-31T20:58:28.934" v="10943" actId="1036"/>
          <ac:spMkLst>
            <pc:docMk/>
            <pc:sldMk cId="3859043579" sldId="383"/>
            <ac:spMk id="71" creationId="{65F8CE00-3E6F-F634-9EAC-38F91BFFBE34}"/>
          </ac:spMkLst>
        </pc:spChg>
        <pc:spChg chg="add del">
          <ac:chgData name="Ali, Syed Waqqas" userId="1b3a5f44-9498-4738-8c4e-8127257d744d" providerId="ADAL" clId="{9CAA0501-EB80-4C41-8847-7B9FD08F90DD}" dt="2024-03-31T20:55:52.164" v="10708" actId="478"/>
          <ac:spMkLst>
            <pc:docMk/>
            <pc:sldMk cId="3859043579" sldId="383"/>
            <ac:spMk id="72" creationId="{9F678AE4-92D0-5D4F-1CA9-7B8C910B041C}"/>
          </ac:spMkLst>
        </pc:spChg>
        <pc:spChg chg="mod">
          <ac:chgData name="Ali, Syed Waqqas" userId="1b3a5f44-9498-4738-8c4e-8127257d744d" providerId="ADAL" clId="{9CAA0501-EB80-4C41-8847-7B9FD08F90DD}" dt="2024-03-31T20:59:12.173" v="10985" actId="1035"/>
          <ac:spMkLst>
            <pc:docMk/>
            <pc:sldMk cId="3859043579" sldId="383"/>
            <ac:spMk id="73" creationId="{EDA66826-4418-C0F1-D21E-057FC39CE40A}"/>
          </ac:spMkLst>
        </pc:spChg>
        <pc:spChg chg="mod">
          <ac:chgData name="Ali, Syed Waqqas" userId="1b3a5f44-9498-4738-8c4e-8127257d744d" providerId="ADAL" clId="{9CAA0501-EB80-4C41-8847-7B9FD08F90DD}" dt="2024-03-31T20:59:36.543" v="11017" actId="1036"/>
          <ac:spMkLst>
            <pc:docMk/>
            <pc:sldMk cId="3859043579" sldId="383"/>
            <ac:spMk id="74" creationId="{897F6CBC-DC08-5F4F-5145-193A41243BEF}"/>
          </ac:spMkLst>
        </pc:spChg>
        <pc:spChg chg="add del mod">
          <ac:chgData name="Ali, Syed Waqqas" userId="1b3a5f44-9498-4738-8c4e-8127257d744d" providerId="ADAL" clId="{9CAA0501-EB80-4C41-8847-7B9FD08F90DD}" dt="2024-03-31T21:02:01.286" v="11096" actId="1036"/>
          <ac:spMkLst>
            <pc:docMk/>
            <pc:sldMk cId="3859043579" sldId="383"/>
            <ac:spMk id="75" creationId="{A72D4EAF-D36F-EDEB-D429-45C089ECC5D7}"/>
          </ac:spMkLst>
        </pc:spChg>
        <pc:spChg chg="mod">
          <ac:chgData name="Ali, Syed Waqqas" userId="1b3a5f44-9498-4738-8c4e-8127257d744d" providerId="ADAL" clId="{9CAA0501-EB80-4C41-8847-7B9FD08F90DD}" dt="2024-03-31T20:58:06.443" v="10919" actId="1035"/>
          <ac:spMkLst>
            <pc:docMk/>
            <pc:sldMk cId="3859043579" sldId="383"/>
            <ac:spMk id="76" creationId="{EF513BF0-C432-77A0-CB83-35B836D880C4}"/>
          </ac:spMkLst>
        </pc:spChg>
        <pc:spChg chg="mod">
          <ac:chgData name="Ali, Syed Waqqas" userId="1b3a5f44-9498-4738-8c4e-8127257d744d" providerId="ADAL" clId="{9CAA0501-EB80-4C41-8847-7B9FD08F90DD}" dt="2024-03-31T20:59:12.173" v="10985" actId="1035"/>
          <ac:spMkLst>
            <pc:docMk/>
            <pc:sldMk cId="3859043579" sldId="383"/>
            <ac:spMk id="77" creationId="{3348A324-F0D9-F557-00BD-D3730222DC6B}"/>
          </ac:spMkLst>
        </pc:spChg>
        <pc:spChg chg="mod">
          <ac:chgData name="Ali, Syed Waqqas" userId="1b3a5f44-9498-4738-8c4e-8127257d744d" providerId="ADAL" clId="{9CAA0501-EB80-4C41-8847-7B9FD08F90DD}" dt="2024-03-31T20:59:36.543" v="11017" actId="1036"/>
          <ac:spMkLst>
            <pc:docMk/>
            <pc:sldMk cId="3859043579" sldId="383"/>
            <ac:spMk id="78" creationId="{523ECF96-6E9A-ECAA-4877-751C0E8F9EEE}"/>
          </ac:spMkLst>
        </pc:spChg>
        <pc:spChg chg="add del mod">
          <ac:chgData name="Ali, Syed Waqqas" userId="1b3a5f44-9498-4738-8c4e-8127257d744d" providerId="ADAL" clId="{9CAA0501-EB80-4C41-8847-7B9FD08F90DD}" dt="2024-03-31T21:02:01.286" v="11096" actId="1036"/>
          <ac:spMkLst>
            <pc:docMk/>
            <pc:sldMk cId="3859043579" sldId="383"/>
            <ac:spMk id="79" creationId="{C517BD7F-B1EC-F3C7-CD20-7B9DA187A09F}"/>
          </ac:spMkLst>
        </pc:spChg>
        <pc:spChg chg="mod">
          <ac:chgData name="Ali, Syed Waqqas" userId="1b3a5f44-9498-4738-8c4e-8127257d744d" providerId="ADAL" clId="{9CAA0501-EB80-4C41-8847-7B9FD08F90DD}" dt="2024-03-31T20:57:01.099" v="10792" actId="1076"/>
          <ac:spMkLst>
            <pc:docMk/>
            <pc:sldMk cId="3859043579" sldId="383"/>
            <ac:spMk id="80" creationId="{410EFDDB-F536-0B82-8201-2B2CF8937A70}"/>
          </ac:spMkLst>
        </pc:spChg>
        <pc:spChg chg="mod">
          <ac:chgData name="Ali, Syed Waqqas" userId="1b3a5f44-9498-4738-8c4e-8127257d744d" providerId="ADAL" clId="{9CAA0501-EB80-4C41-8847-7B9FD08F90DD}" dt="2024-03-31T20:58:33.674" v="10956" actId="1036"/>
          <ac:spMkLst>
            <pc:docMk/>
            <pc:sldMk cId="3859043579" sldId="383"/>
            <ac:spMk id="81" creationId="{918634AB-26AB-4EBF-9D49-B72AA8DB4362}"/>
          </ac:spMkLst>
        </pc:spChg>
        <pc:spChg chg="add del mod">
          <ac:chgData name="Ali, Syed Waqqas" userId="1b3a5f44-9498-4738-8c4e-8127257d744d" providerId="ADAL" clId="{9CAA0501-EB80-4C41-8847-7B9FD08F90DD}" dt="2024-03-31T20:58:22.995" v="10933" actId="1035"/>
          <ac:spMkLst>
            <pc:docMk/>
            <pc:sldMk cId="3859043579" sldId="383"/>
            <ac:spMk id="82" creationId="{A0C7217E-0AB8-FF5E-90FF-6453898CA01E}"/>
          </ac:spMkLst>
        </pc:spChg>
        <pc:spChg chg="mod">
          <ac:chgData name="Ali, Syed Waqqas" userId="1b3a5f44-9498-4738-8c4e-8127257d744d" providerId="ADAL" clId="{9CAA0501-EB80-4C41-8847-7B9FD08F90DD}" dt="2024-03-31T20:59:12.173" v="10985" actId="1035"/>
          <ac:spMkLst>
            <pc:docMk/>
            <pc:sldMk cId="3859043579" sldId="383"/>
            <ac:spMk id="83" creationId="{AF19814F-A177-1C71-C290-54FA58244392}"/>
          </ac:spMkLst>
        </pc:spChg>
        <pc:spChg chg="mod">
          <ac:chgData name="Ali, Syed Waqqas" userId="1b3a5f44-9498-4738-8c4e-8127257d744d" providerId="ADAL" clId="{9CAA0501-EB80-4C41-8847-7B9FD08F90DD}" dt="2024-03-31T20:59:36.543" v="11017" actId="1036"/>
          <ac:spMkLst>
            <pc:docMk/>
            <pc:sldMk cId="3859043579" sldId="383"/>
            <ac:spMk id="84" creationId="{F4540692-3D02-545A-7D03-05E893431EDA}"/>
          </ac:spMkLst>
        </pc:spChg>
        <pc:spChg chg="add del mod">
          <ac:chgData name="Ali, Syed Waqqas" userId="1b3a5f44-9498-4738-8c4e-8127257d744d" providerId="ADAL" clId="{9CAA0501-EB80-4C41-8847-7B9FD08F90DD}" dt="2024-03-31T21:02:01.286" v="11096" actId="1036"/>
          <ac:spMkLst>
            <pc:docMk/>
            <pc:sldMk cId="3859043579" sldId="383"/>
            <ac:spMk id="85" creationId="{8CFF76E3-CE81-90CE-4957-F84CED55D5CA}"/>
          </ac:spMkLst>
        </pc:spChg>
        <pc:spChg chg="mod">
          <ac:chgData name="Ali, Syed Waqqas" userId="1b3a5f44-9498-4738-8c4e-8127257d744d" providerId="ADAL" clId="{9CAA0501-EB80-4C41-8847-7B9FD08F90DD}" dt="2024-03-31T20:56:54.358" v="10791" actId="1076"/>
          <ac:spMkLst>
            <pc:docMk/>
            <pc:sldMk cId="3859043579" sldId="383"/>
            <ac:spMk id="86" creationId="{7531EA35-1558-F830-DA0D-1023FB419E04}"/>
          </ac:spMkLst>
        </pc:spChg>
        <pc:spChg chg="mod">
          <ac:chgData name="Ali, Syed Waqqas" userId="1b3a5f44-9498-4738-8c4e-8127257d744d" providerId="ADAL" clId="{9CAA0501-EB80-4C41-8847-7B9FD08F90DD}" dt="2024-03-31T20:58:49.510" v="10970" actId="1036"/>
          <ac:spMkLst>
            <pc:docMk/>
            <pc:sldMk cId="3859043579" sldId="383"/>
            <ac:spMk id="95" creationId="{4A545467-1BB7-4C65-A8F8-8C088B7BB694}"/>
          </ac:spMkLst>
        </pc:spChg>
        <pc:graphicFrameChg chg="modGraphic">
          <ac:chgData name="Ali, Syed Waqqas" userId="1b3a5f44-9498-4738-8c4e-8127257d744d" providerId="ADAL" clId="{9CAA0501-EB80-4C41-8847-7B9FD08F90DD}" dt="2024-03-31T20:56:15.099" v="10712" actId="20577"/>
          <ac:graphicFrameMkLst>
            <pc:docMk/>
            <pc:sldMk cId="3859043579" sldId="383"/>
            <ac:graphicFrameMk id="3" creationId="{E71C5A5C-BAC1-1E5E-52DF-BD376703FE4F}"/>
          </ac:graphicFrameMkLst>
        </pc:graphicFrameChg>
        <pc:graphicFrameChg chg="add mod modGraphic">
          <ac:chgData name="Ali, Syed Waqqas" userId="1b3a5f44-9498-4738-8c4e-8127257d744d" providerId="ADAL" clId="{9CAA0501-EB80-4C41-8847-7B9FD08F90DD}" dt="2024-03-31T21:12:31.210" v="11936" actId="5793"/>
          <ac:graphicFrameMkLst>
            <pc:docMk/>
            <pc:sldMk cId="3859043579" sldId="383"/>
            <ac:graphicFrameMk id="28" creationId="{563BB649-4D5F-23CC-13D0-E18628D7E276}"/>
          </ac:graphicFrameMkLst>
        </pc:graphicFrameChg>
        <pc:graphicFrameChg chg="mod">
          <ac:chgData name="Ali, Syed Waqqas" userId="1b3a5f44-9498-4738-8c4e-8127257d744d" providerId="ADAL" clId="{9CAA0501-EB80-4C41-8847-7B9FD08F90DD}" dt="2024-03-31T20:59:12.173" v="10985" actId="1035"/>
          <ac:graphicFrameMkLst>
            <pc:docMk/>
            <pc:sldMk cId="3859043579" sldId="383"/>
            <ac:graphicFrameMk id="60" creationId="{3A4A7CB3-A28E-6351-D112-26018CAB74AC}"/>
          </ac:graphicFrameMkLst>
        </pc:graphicFrameChg>
        <pc:graphicFrameChg chg="mod">
          <ac:chgData name="Ali, Syed Waqqas" userId="1b3a5f44-9498-4738-8c4e-8127257d744d" providerId="ADAL" clId="{9CAA0501-EB80-4C41-8847-7B9FD08F90DD}" dt="2024-03-31T20:59:36.543" v="11017" actId="1036"/>
          <ac:graphicFrameMkLst>
            <pc:docMk/>
            <pc:sldMk cId="3859043579" sldId="383"/>
            <ac:graphicFrameMk id="61" creationId="{66A2A038-CF85-49CD-9E21-E5B312E22356}"/>
          </ac:graphicFrameMkLst>
        </pc:graphicFrameChg>
        <pc:graphicFrameChg chg="add del mod modGraphic">
          <ac:chgData name="Ali, Syed Waqqas" userId="1b3a5f44-9498-4738-8c4e-8127257d744d" providerId="ADAL" clId="{9CAA0501-EB80-4C41-8847-7B9FD08F90DD}" dt="2024-03-31T21:02:01.286" v="11096" actId="1036"/>
          <ac:graphicFrameMkLst>
            <pc:docMk/>
            <pc:sldMk cId="3859043579" sldId="383"/>
            <ac:graphicFrameMk id="63" creationId="{7EFAE179-0B7B-5980-B11D-B3EE6237282A}"/>
          </ac:graphicFrameMkLst>
        </pc:graphicFrameChg>
        <pc:cxnChg chg="add mod">
          <ac:chgData name="Ali, Syed Waqqas" userId="1b3a5f44-9498-4738-8c4e-8127257d744d" providerId="ADAL" clId="{9CAA0501-EB80-4C41-8847-7B9FD08F90DD}" dt="2024-03-31T21:02:13.036" v="11100" actId="1035"/>
          <ac:cxnSpMkLst>
            <pc:docMk/>
            <pc:sldMk cId="3859043579" sldId="383"/>
            <ac:cxnSpMk id="29" creationId="{20FFA00F-FE13-1EB3-E7F2-7D91BCD0ADC1}"/>
          </ac:cxnSpMkLst>
        </pc:cxnChg>
        <pc:cxnChg chg="mod">
          <ac:chgData name="Ali, Syed Waqqas" userId="1b3a5f44-9498-4738-8c4e-8127257d744d" providerId="ADAL" clId="{9CAA0501-EB80-4C41-8847-7B9FD08F90DD}" dt="2024-03-31T20:59:30.445" v="10991" actId="1076"/>
          <ac:cxnSpMkLst>
            <pc:docMk/>
            <pc:sldMk cId="3859043579" sldId="383"/>
            <ac:cxnSpMk id="65" creationId="{6B4A8729-F090-01C9-101C-58B57425722A}"/>
          </ac:cxnSpMkLst>
        </pc:cxnChg>
        <pc:cxnChg chg="mod">
          <ac:chgData name="Ali, Syed Waqqas" userId="1b3a5f44-9498-4738-8c4e-8127257d744d" providerId="ADAL" clId="{9CAA0501-EB80-4C41-8847-7B9FD08F90DD}" dt="2024-03-31T20:59:36.543" v="11017" actId="1036"/>
          <ac:cxnSpMkLst>
            <pc:docMk/>
            <pc:sldMk cId="3859043579" sldId="383"/>
            <ac:cxnSpMk id="66" creationId="{2188171E-D260-732B-6BCD-7EEBE101F7C8}"/>
          </ac:cxnSpMkLst>
        </pc:cxnChg>
        <pc:cxnChg chg="add del mod">
          <ac:chgData name="Ali, Syed Waqqas" userId="1b3a5f44-9498-4738-8c4e-8127257d744d" providerId="ADAL" clId="{9CAA0501-EB80-4C41-8847-7B9FD08F90DD}" dt="2024-03-31T21:02:01.286" v="11096" actId="1036"/>
          <ac:cxnSpMkLst>
            <pc:docMk/>
            <pc:sldMk cId="3859043579" sldId="383"/>
            <ac:cxnSpMk id="67" creationId="{C6A27BA0-1B8B-E47E-4304-44F9F9B292B0}"/>
          </ac:cxnSpMkLst>
        </pc:cxnChg>
        <pc:cxnChg chg="mod">
          <ac:chgData name="Ali, Syed Waqqas" userId="1b3a5f44-9498-4738-8c4e-8127257d744d" providerId="ADAL" clId="{9CAA0501-EB80-4C41-8847-7B9FD08F90DD}" dt="2024-03-31T20:59:08.999" v="10972" actId="14100"/>
          <ac:cxnSpMkLst>
            <pc:docMk/>
            <pc:sldMk cId="3859043579" sldId="383"/>
            <ac:cxnSpMk id="68" creationId="{3CBBEEF7-15CF-E5F8-ED02-4C8839A04F31}"/>
          </ac:cxnSpMkLst>
        </pc:cxnChg>
      </pc:sldChg>
      <pc:sldChg chg="del">
        <pc:chgData name="Ali, Syed Waqqas" userId="1b3a5f44-9498-4738-8c4e-8127257d744d" providerId="ADAL" clId="{9CAA0501-EB80-4C41-8847-7B9FD08F90DD}" dt="2024-03-31T15:15:37.459" v="35" actId="47"/>
        <pc:sldMkLst>
          <pc:docMk/>
          <pc:sldMk cId="4257116590" sldId="383"/>
        </pc:sldMkLst>
      </pc:sldChg>
      <pc:sldChg chg="del">
        <pc:chgData name="Ali, Syed Waqqas" userId="1b3a5f44-9498-4738-8c4e-8127257d744d" providerId="ADAL" clId="{9CAA0501-EB80-4C41-8847-7B9FD08F90DD}" dt="2024-03-31T15:15:37.459" v="35" actId="47"/>
        <pc:sldMkLst>
          <pc:docMk/>
          <pc:sldMk cId="50684990" sldId="384"/>
        </pc:sldMkLst>
      </pc:sldChg>
      <pc:sldChg chg="addSp modSp add mod">
        <pc:chgData name="Ali, Syed Waqqas" userId="1b3a5f44-9498-4738-8c4e-8127257d744d" providerId="ADAL" clId="{9CAA0501-EB80-4C41-8847-7B9FD08F90DD}" dt="2024-03-31T21:25:34.481" v="13036" actId="20577"/>
        <pc:sldMkLst>
          <pc:docMk/>
          <pc:sldMk cId="4184219704" sldId="384"/>
        </pc:sldMkLst>
        <pc:spChg chg="mod">
          <ac:chgData name="Ali, Syed Waqqas" userId="1b3a5f44-9498-4738-8c4e-8127257d744d" providerId="ADAL" clId="{9CAA0501-EB80-4C41-8847-7B9FD08F90DD}" dt="2024-03-31T21:13:28.008" v="11997" actId="20577"/>
          <ac:spMkLst>
            <pc:docMk/>
            <pc:sldMk cId="4184219704" sldId="384"/>
            <ac:spMk id="2" creationId="{7941C4D4-39FE-4935-5E75-41F4E4B94491}"/>
          </ac:spMkLst>
        </pc:spChg>
        <pc:spChg chg="mod">
          <ac:chgData name="Ali, Syed Waqqas" userId="1b3a5f44-9498-4738-8c4e-8127257d744d" providerId="ADAL" clId="{9CAA0501-EB80-4C41-8847-7B9FD08F90DD}" dt="2024-03-31T21:12:38.018" v="11940" actId="20577"/>
          <ac:spMkLst>
            <pc:docMk/>
            <pc:sldMk cId="4184219704" sldId="384"/>
            <ac:spMk id="3" creationId="{CD25B33D-4588-828C-A6BD-8326B33B6334}"/>
          </ac:spMkLst>
        </pc:spChg>
        <pc:spChg chg="mod">
          <ac:chgData name="Ali, Syed Waqqas" userId="1b3a5f44-9498-4738-8c4e-8127257d744d" providerId="ADAL" clId="{9CAA0501-EB80-4C41-8847-7B9FD08F90DD}" dt="2024-03-31T21:05:25.273" v="11235" actId="207"/>
          <ac:spMkLst>
            <pc:docMk/>
            <pc:sldMk cId="4184219704" sldId="384"/>
            <ac:spMk id="4" creationId="{49959AFF-12A6-2BF9-0391-BF2E7E44A9BF}"/>
          </ac:spMkLst>
        </pc:spChg>
        <pc:spChg chg="add mod ord">
          <ac:chgData name="Ali, Syed Waqqas" userId="1b3a5f44-9498-4738-8c4e-8127257d744d" providerId="ADAL" clId="{9CAA0501-EB80-4C41-8847-7B9FD08F90DD}" dt="2024-03-31T21:05:11.772" v="11230" actId="207"/>
          <ac:spMkLst>
            <pc:docMk/>
            <pc:sldMk cId="4184219704" sldId="384"/>
            <ac:spMk id="10" creationId="{16E301BE-19E6-C417-25F6-352A43141ADD}"/>
          </ac:spMkLst>
        </pc:spChg>
        <pc:spChg chg="add mod ord">
          <ac:chgData name="Ali, Syed Waqqas" userId="1b3a5f44-9498-4738-8c4e-8127257d744d" providerId="ADAL" clId="{9CAA0501-EB80-4C41-8847-7B9FD08F90DD}" dt="2024-03-31T21:05:17.612" v="11233" actId="167"/>
          <ac:spMkLst>
            <pc:docMk/>
            <pc:sldMk cId="4184219704" sldId="384"/>
            <ac:spMk id="11" creationId="{C5A5D903-E53E-49DC-4258-DB08D2A1FE68}"/>
          </ac:spMkLst>
        </pc:spChg>
        <pc:spChg chg="add mod">
          <ac:chgData name="Ali, Syed Waqqas" userId="1b3a5f44-9498-4738-8c4e-8127257d744d" providerId="ADAL" clId="{9CAA0501-EB80-4C41-8847-7B9FD08F90DD}" dt="2024-03-31T21:25:34.481" v="13036" actId="20577"/>
          <ac:spMkLst>
            <pc:docMk/>
            <pc:sldMk cId="4184219704" sldId="384"/>
            <ac:spMk id="14" creationId="{7DFF2C07-957A-376F-FADF-D9C56721AE47}"/>
          </ac:spMkLst>
        </pc:spChg>
        <pc:picChg chg="add mod">
          <ac:chgData name="Ali, Syed Waqqas" userId="1b3a5f44-9498-4738-8c4e-8127257d744d" providerId="ADAL" clId="{9CAA0501-EB80-4C41-8847-7B9FD08F90DD}" dt="2024-03-31T21:13:09.181" v="11942" actId="1076"/>
          <ac:picMkLst>
            <pc:docMk/>
            <pc:sldMk cId="4184219704" sldId="384"/>
            <ac:picMk id="13" creationId="{05EBD741-17D3-09D9-C25B-65EFB3A0C014}"/>
          </ac:picMkLst>
        </pc:picChg>
      </pc:sldChg>
      <pc:sldChg chg="addSp delSp modSp add mod">
        <pc:chgData name="Ali, Syed Waqqas" userId="1b3a5f44-9498-4738-8c4e-8127257d744d" providerId="ADAL" clId="{9CAA0501-EB80-4C41-8847-7B9FD08F90DD}" dt="2024-04-01T00:07:52.762" v="18695" actId="14100"/>
        <pc:sldMkLst>
          <pc:docMk/>
          <pc:sldMk cId="3026644394" sldId="385"/>
        </pc:sldMkLst>
        <pc:spChg chg="mod">
          <ac:chgData name="Ali, Syed Waqqas" userId="1b3a5f44-9498-4738-8c4e-8127257d744d" providerId="ADAL" clId="{9CAA0501-EB80-4C41-8847-7B9FD08F90DD}" dt="2024-03-31T21:05:53.476" v="11292" actId="20577"/>
          <ac:spMkLst>
            <pc:docMk/>
            <pc:sldMk cId="3026644394" sldId="385"/>
            <ac:spMk id="2" creationId="{0F38800C-8A7D-E150-1D69-4C942110B9A3}"/>
          </ac:spMkLst>
        </pc:spChg>
        <pc:spChg chg="del mod">
          <ac:chgData name="Ali, Syed Waqqas" userId="1b3a5f44-9498-4738-8c4e-8127257d744d" providerId="ADAL" clId="{9CAA0501-EB80-4C41-8847-7B9FD08F90DD}" dt="2024-03-31T21:06:01.774" v="11307" actId="478"/>
          <ac:spMkLst>
            <pc:docMk/>
            <pc:sldMk cId="3026644394" sldId="385"/>
            <ac:spMk id="3" creationId="{B3B2A76D-3F08-9C2B-C3E3-4A25DA409F80}"/>
          </ac:spMkLst>
        </pc:spChg>
        <pc:spChg chg="add del mod">
          <ac:chgData name="Ali, Syed Waqqas" userId="1b3a5f44-9498-4738-8c4e-8127257d744d" providerId="ADAL" clId="{9CAA0501-EB80-4C41-8847-7B9FD08F90DD}" dt="2024-03-31T21:06:09.421" v="11310" actId="478"/>
          <ac:spMkLst>
            <pc:docMk/>
            <pc:sldMk cId="3026644394" sldId="385"/>
            <ac:spMk id="10" creationId="{B657D5D1-D5AE-8FF0-2153-CEE09EFA5457}"/>
          </ac:spMkLst>
        </pc:spChg>
        <pc:spChg chg="add mod">
          <ac:chgData name="Ali, Syed Waqqas" userId="1b3a5f44-9498-4738-8c4e-8127257d744d" providerId="ADAL" clId="{9CAA0501-EB80-4C41-8847-7B9FD08F90DD}" dt="2024-03-31T21:06:08.085" v="11309"/>
          <ac:spMkLst>
            <pc:docMk/>
            <pc:sldMk cId="3026644394" sldId="385"/>
            <ac:spMk id="11" creationId="{D3B1B5D9-7A7A-F2F2-7C7D-AD044D5ADB2F}"/>
          </ac:spMkLst>
        </pc:spChg>
        <pc:spChg chg="add mod">
          <ac:chgData name="Ali, Syed Waqqas" userId="1b3a5f44-9498-4738-8c4e-8127257d744d" providerId="ADAL" clId="{9CAA0501-EB80-4C41-8847-7B9FD08F90DD}" dt="2024-03-31T21:06:08.085" v="11309"/>
          <ac:spMkLst>
            <pc:docMk/>
            <pc:sldMk cId="3026644394" sldId="385"/>
            <ac:spMk id="12" creationId="{F868D473-A539-5711-0F10-25EA2972F6BD}"/>
          </ac:spMkLst>
        </pc:spChg>
        <pc:spChg chg="add mod">
          <ac:chgData name="Ali, Syed Waqqas" userId="1b3a5f44-9498-4738-8c4e-8127257d744d" providerId="ADAL" clId="{9CAA0501-EB80-4C41-8847-7B9FD08F90DD}" dt="2024-03-31T21:13:42.830" v="12005" actId="20577"/>
          <ac:spMkLst>
            <pc:docMk/>
            <pc:sldMk cId="3026644394" sldId="385"/>
            <ac:spMk id="13" creationId="{FEA55695-1FD6-C0D9-2C3C-24439AED6B35}"/>
          </ac:spMkLst>
        </pc:spChg>
        <pc:spChg chg="add mod">
          <ac:chgData name="Ali, Syed Waqqas" userId="1b3a5f44-9498-4738-8c4e-8127257d744d" providerId="ADAL" clId="{9CAA0501-EB80-4C41-8847-7B9FD08F90DD}" dt="2024-03-31T21:08:19.276" v="11427" actId="403"/>
          <ac:spMkLst>
            <pc:docMk/>
            <pc:sldMk cId="3026644394" sldId="385"/>
            <ac:spMk id="14" creationId="{E9C30A43-0F69-62F3-AD9F-6A313C0A75BF}"/>
          </ac:spMkLst>
        </pc:spChg>
        <pc:spChg chg="add mod">
          <ac:chgData name="Ali, Syed Waqqas" userId="1b3a5f44-9498-4738-8c4e-8127257d744d" providerId="ADAL" clId="{9CAA0501-EB80-4C41-8847-7B9FD08F90DD}" dt="2024-04-01T00:07:52.762" v="18695" actId="14100"/>
          <ac:spMkLst>
            <pc:docMk/>
            <pc:sldMk cId="3026644394" sldId="385"/>
            <ac:spMk id="22" creationId="{412ED874-F6ED-1D00-FCA6-82B581CC998A}"/>
          </ac:spMkLst>
        </pc:spChg>
        <pc:picChg chg="add del mod">
          <ac:chgData name="Ali, Syed Waqqas" userId="1b3a5f44-9498-4738-8c4e-8127257d744d" providerId="ADAL" clId="{9CAA0501-EB80-4C41-8847-7B9FD08F90DD}" dt="2024-03-31T21:06:38.317" v="11314" actId="478"/>
          <ac:picMkLst>
            <pc:docMk/>
            <pc:sldMk cId="3026644394" sldId="385"/>
            <ac:picMk id="16" creationId="{B5E08D1E-4876-E72B-3CC0-24879ED77254}"/>
          </ac:picMkLst>
        </pc:picChg>
        <pc:picChg chg="add del mod">
          <ac:chgData name="Ali, Syed Waqqas" userId="1b3a5f44-9498-4738-8c4e-8127257d744d" providerId="ADAL" clId="{9CAA0501-EB80-4C41-8847-7B9FD08F90DD}" dt="2024-03-31T21:06:54.358" v="11318" actId="478"/>
          <ac:picMkLst>
            <pc:docMk/>
            <pc:sldMk cId="3026644394" sldId="385"/>
            <ac:picMk id="18" creationId="{BEE7CCE8-7320-71D9-AE7F-4FE32FAF1AF9}"/>
          </ac:picMkLst>
        </pc:picChg>
        <pc:cxnChg chg="add mod">
          <ac:chgData name="Ali, Syed Waqqas" userId="1b3a5f44-9498-4738-8c4e-8127257d744d" providerId="ADAL" clId="{9CAA0501-EB80-4C41-8847-7B9FD08F90DD}" dt="2024-03-31T21:08:12.652" v="11423" actId="692"/>
          <ac:cxnSpMkLst>
            <pc:docMk/>
            <pc:sldMk cId="3026644394" sldId="385"/>
            <ac:cxnSpMk id="20" creationId="{08B0CD64-4E42-77EE-F473-009101677386}"/>
          </ac:cxnSpMkLst>
        </pc:cxnChg>
      </pc:sldChg>
      <pc:sldChg chg="del">
        <pc:chgData name="Ali, Syed Waqqas" userId="1b3a5f44-9498-4738-8c4e-8127257d744d" providerId="ADAL" clId="{9CAA0501-EB80-4C41-8847-7B9FD08F90DD}" dt="2024-03-31T15:15:37.459" v="35" actId="47"/>
        <pc:sldMkLst>
          <pc:docMk/>
          <pc:sldMk cId="3685068365" sldId="385"/>
        </pc:sldMkLst>
      </pc:sldChg>
      <pc:sldChg chg="del">
        <pc:chgData name="Ali, Syed Waqqas" userId="1b3a5f44-9498-4738-8c4e-8127257d744d" providerId="ADAL" clId="{9CAA0501-EB80-4C41-8847-7B9FD08F90DD}" dt="2024-03-31T15:15:37.459" v="35" actId="47"/>
        <pc:sldMkLst>
          <pc:docMk/>
          <pc:sldMk cId="1095768152" sldId="386"/>
        </pc:sldMkLst>
      </pc:sldChg>
      <pc:sldChg chg="modSp add mod">
        <pc:chgData name="Ali, Syed Waqqas" userId="1b3a5f44-9498-4738-8c4e-8127257d744d" providerId="ADAL" clId="{9CAA0501-EB80-4C41-8847-7B9FD08F90DD}" dt="2024-04-01T00:09:31.082" v="18744" actId="207"/>
        <pc:sldMkLst>
          <pc:docMk/>
          <pc:sldMk cId="2175705303" sldId="386"/>
        </pc:sldMkLst>
        <pc:spChg chg="mod">
          <ac:chgData name="Ali, Syed Waqqas" userId="1b3a5f44-9498-4738-8c4e-8127257d744d" providerId="ADAL" clId="{9CAA0501-EB80-4C41-8847-7B9FD08F90DD}" dt="2024-03-31T21:08:43.112" v="11451" actId="20577"/>
          <ac:spMkLst>
            <pc:docMk/>
            <pc:sldMk cId="2175705303" sldId="386"/>
            <ac:spMk id="2" creationId="{0F38800C-8A7D-E150-1D69-4C942110B9A3}"/>
          </ac:spMkLst>
        </pc:spChg>
        <pc:spChg chg="mod">
          <ac:chgData name="Ali, Syed Waqqas" userId="1b3a5f44-9498-4738-8c4e-8127257d744d" providerId="ADAL" clId="{9CAA0501-EB80-4C41-8847-7B9FD08F90DD}" dt="2024-04-01T00:09:31.082" v="18744" actId="207"/>
          <ac:spMkLst>
            <pc:docMk/>
            <pc:sldMk cId="2175705303" sldId="386"/>
            <ac:spMk id="3" creationId="{B3B2A76D-3F08-9C2B-C3E3-4A25DA409F80}"/>
          </ac:spMkLst>
        </pc:spChg>
      </pc:sldChg>
      <pc:sldChg chg="addSp modSp add mod">
        <pc:chgData name="Ali, Syed Waqqas" userId="1b3a5f44-9498-4738-8c4e-8127257d744d" providerId="ADAL" clId="{9CAA0501-EB80-4C41-8847-7B9FD08F90DD}" dt="2024-04-01T00:11:06.263" v="18840" actId="1076"/>
        <pc:sldMkLst>
          <pc:docMk/>
          <pc:sldMk cId="1499037620" sldId="387"/>
        </pc:sldMkLst>
        <pc:spChg chg="mod">
          <ac:chgData name="Ali, Syed Waqqas" userId="1b3a5f44-9498-4738-8c4e-8127257d744d" providerId="ADAL" clId="{9CAA0501-EB80-4C41-8847-7B9FD08F90DD}" dt="2024-04-01T00:09:21.304" v="18743" actId="20577"/>
          <ac:spMkLst>
            <pc:docMk/>
            <pc:sldMk cId="1499037620" sldId="387"/>
            <ac:spMk id="2" creationId="{0F38800C-8A7D-E150-1D69-4C942110B9A3}"/>
          </ac:spMkLst>
        </pc:spChg>
        <pc:spChg chg="mod">
          <ac:chgData name="Ali, Syed Waqqas" userId="1b3a5f44-9498-4738-8c4e-8127257d744d" providerId="ADAL" clId="{9CAA0501-EB80-4C41-8847-7B9FD08F90DD}" dt="2024-04-01T00:09:34.962" v="18745" actId="207"/>
          <ac:spMkLst>
            <pc:docMk/>
            <pc:sldMk cId="1499037620" sldId="387"/>
            <ac:spMk id="3" creationId="{B3B2A76D-3F08-9C2B-C3E3-4A25DA409F80}"/>
          </ac:spMkLst>
        </pc:spChg>
        <pc:spChg chg="add mod">
          <ac:chgData name="Ali, Syed Waqqas" userId="1b3a5f44-9498-4738-8c4e-8127257d744d" providerId="ADAL" clId="{9CAA0501-EB80-4C41-8847-7B9FD08F90DD}" dt="2024-04-01T00:11:06.263" v="18840" actId="1076"/>
          <ac:spMkLst>
            <pc:docMk/>
            <pc:sldMk cId="1499037620" sldId="387"/>
            <ac:spMk id="9" creationId="{3C3C396D-3C67-331E-3222-AACF885E4BFF}"/>
          </ac:spMkLst>
        </pc:spChg>
      </pc:sldChg>
      <pc:sldChg chg="del">
        <pc:chgData name="Ali, Syed Waqqas" userId="1b3a5f44-9498-4738-8c4e-8127257d744d" providerId="ADAL" clId="{9CAA0501-EB80-4C41-8847-7B9FD08F90DD}" dt="2024-03-31T15:15:37.459" v="35" actId="47"/>
        <pc:sldMkLst>
          <pc:docMk/>
          <pc:sldMk cId="3271847215" sldId="387"/>
        </pc:sldMkLst>
      </pc:sldChg>
      <pc:sldChg chg="del">
        <pc:chgData name="Ali, Syed Waqqas" userId="1b3a5f44-9498-4738-8c4e-8127257d744d" providerId="ADAL" clId="{9CAA0501-EB80-4C41-8847-7B9FD08F90DD}" dt="2024-03-31T15:15:37.459" v="35" actId="47"/>
        <pc:sldMkLst>
          <pc:docMk/>
          <pc:sldMk cId="1340788164" sldId="388"/>
        </pc:sldMkLst>
      </pc:sldChg>
      <pc:sldChg chg="modSp add mod">
        <pc:chgData name="Ali, Syed Waqqas" userId="1b3a5f44-9498-4738-8c4e-8127257d744d" providerId="ADAL" clId="{9CAA0501-EB80-4C41-8847-7B9FD08F90DD}" dt="2024-03-31T22:09:03.118" v="13944" actId="20577"/>
        <pc:sldMkLst>
          <pc:docMk/>
          <pc:sldMk cId="2287911849" sldId="388"/>
        </pc:sldMkLst>
        <pc:spChg chg="mod">
          <ac:chgData name="Ali, Syed Waqqas" userId="1b3a5f44-9498-4738-8c4e-8127257d744d" providerId="ADAL" clId="{9CAA0501-EB80-4C41-8847-7B9FD08F90DD}" dt="2024-03-31T22:08:50.338" v="13842" actId="20577"/>
          <ac:spMkLst>
            <pc:docMk/>
            <pc:sldMk cId="2287911849" sldId="388"/>
            <ac:spMk id="2" creationId="{B5D19C15-72DF-16C9-E8B1-668BC2A4A015}"/>
          </ac:spMkLst>
        </pc:spChg>
        <pc:spChg chg="mod">
          <ac:chgData name="Ali, Syed Waqqas" userId="1b3a5f44-9498-4738-8c4e-8127257d744d" providerId="ADAL" clId="{9CAA0501-EB80-4C41-8847-7B9FD08F90DD}" dt="2024-03-31T22:09:03.118" v="13944" actId="20577"/>
          <ac:spMkLst>
            <pc:docMk/>
            <pc:sldMk cId="2287911849" sldId="388"/>
            <ac:spMk id="3" creationId="{9E2D5A4E-DA17-E69B-4A49-20131568FACA}"/>
          </ac:spMkLst>
        </pc:spChg>
      </pc:sldChg>
      <pc:sldChg chg="del">
        <pc:chgData name="Ali, Syed Waqqas" userId="1b3a5f44-9498-4738-8c4e-8127257d744d" providerId="ADAL" clId="{9CAA0501-EB80-4C41-8847-7B9FD08F90DD}" dt="2024-03-31T15:15:37.459" v="35" actId="47"/>
        <pc:sldMkLst>
          <pc:docMk/>
          <pc:sldMk cId="1806050605" sldId="389"/>
        </pc:sldMkLst>
      </pc:sldChg>
      <pc:sldChg chg="modSp add mod">
        <pc:chgData name="Ali, Syed Waqqas" userId="1b3a5f44-9498-4738-8c4e-8127257d744d" providerId="ADAL" clId="{9CAA0501-EB80-4C41-8847-7B9FD08F90DD}" dt="2024-04-01T00:34:29.561" v="20166" actId="20577"/>
        <pc:sldMkLst>
          <pc:docMk/>
          <pc:sldMk cId="3449052370" sldId="389"/>
        </pc:sldMkLst>
        <pc:spChg chg="mod">
          <ac:chgData name="Ali, Syed Waqqas" userId="1b3a5f44-9498-4738-8c4e-8127257d744d" providerId="ADAL" clId="{9CAA0501-EB80-4C41-8847-7B9FD08F90DD}" dt="2024-03-31T21:31:19.341" v="13224" actId="20577"/>
          <ac:spMkLst>
            <pc:docMk/>
            <pc:sldMk cId="3449052370" sldId="389"/>
            <ac:spMk id="2" creationId="{0F38800C-8A7D-E150-1D69-4C942110B9A3}"/>
          </ac:spMkLst>
        </pc:spChg>
        <pc:spChg chg="mod">
          <ac:chgData name="Ali, Syed Waqqas" userId="1b3a5f44-9498-4738-8c4e-8127257d744d" providerId="ADAL" clId="{9CAA0501-EB80-4C41-8847-7B9FD08F90DD}" dt="2024-04-01T00:34:29.561" v="20166" actId="20577"/>
          <ac:spMkLst>
            <pc:docMk/>
            <pc:sldMk cId="3449052370" sldId="389"/>
            <ac:spMk id="3" creationId="{B3B2A76D-3F08-9C2B-C3E3-4A25DA409F80}"/>
          </ac:spMkLst>
        </pc:spChg>
      </pc:sldChg>
      <pc:sldChg chg="modSp add mod">
        <pc:chgData name="Ali, Syed Waqqas" userId="1b3a5f44-9498-4738-8c4e-8127257d744d" providerId="ADAL" clId="{9CAA0501-EB80-4C41-8847-7B9FD08F90DD}" dt="2024-03-31T22:11:23.239" v="14091" actId="14100"/>
        <pc:sldMkLst>
          <pc:docMk/>
          <pc:sldMk cId="760753393" sldId="390"/>
        </pc:sldMkLst>
        <pc:spChg chg="mod">
          <ac:chgData name="Ali, Syed Waqqas" userId="1b3a5f44-9498-4738-8c4e-8127257d744d" providerId="ADAL" clId="{9CAA0501-EB80-4C41-8847-7B9FD08F90DD}" dt="2024-03-31T22:09:26.552" v="13973" actId="20577"/>
          <ac:spMkLst>
            <pc:docMk/>
            <pc:sldMk cId="760753393" sldId="390"/>
            <ac:spMk id="2" creationId="{0F38800C-8A7D-E150-1D69-4C942110B9A3}"/>
          </ac:spMkLst>
        </pc:spChg>
        <pc:spChg chg="mod">
          <ac:chgData name="Ali, Syed Waqqas" userId="1b3a5f44-9498-4738-8c4e-8127257d744d" providerId="ADAL" clId="{9CAA0501-EB80-4C41-8847-7B9FD08F90DD}" dt="2024-03-31T22:11:23.239" v="14091" actId="14100"/>
          <ac:spMkLst>
            <pc:docMk/>
            <pc:sldMk cId="760753393" sldId="390"/>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2259060172" sldId="390"/>
        </pc:sldMkLst>
      </pc:sldChg>
      <pc:sldChg chg="del">
        <pc:chgData name="Ali, Syed Waqqas" userId="1b3a5f44-9498-4738-8c4e-8127257d744d" providerId="ADAL" clId="{9CAA0501-EB80-4C41-8847-7B9FD08F90DD}" dt="2024-03-31T15:15:37.459" v="35" actId="47"/>
        <pc:sldMkLst>
          <pc:docMk/>
          <pc:sldMk cId="1479426001" sldId="391"/>
        </pc:sldMkLst>
      </pc:sldChg>
      <pc:sldChg chg="addSp modSp add mod">
        <pc:chgData name="Ali, Syed Waqqas" userId="1b3a5f44-9498-4738-8c4e-8127257d744d" providerId="ADAL" clId="{9CAA0501-EB80-4C41-8847-7B9FD08F90DD}" dt="2024-03-31T22:15:09.436" v="14225" actId="20577"/>
        <pc:sldMkLst>
          <pc:docMk/>
          <pc:sldMk cId="3201324400" sldId="391"/>
        </pc:sldMkLst>
        <pc:spChg chg="mod">
          <ac:chgData name="Ali, Syed Waqqas" userId="1b3a5f44-9498-4738-8c4e-8127257d744d" providerId="ADAL" clId="{9CAA0501-EB80-4C41-8847-7B9FD08F90DD}" dt="2024-03-31T22:15:09.436" v="14225" actId="20577"/>
          <ac:spMkLst>
            <pc:docMk/>
            <pc:sldMk cId="3201324400" sldId="391"/>
            <ac:spMk id="2" creationId="{0F38800C-8A7D-E150-1D69-4C942110B9A3}"/>
          </ac:spMkLst>
        </pc:spChg>
        <pc:graphicFrameChg chg="add mod modGraphic">
          <ac:chgData name="Ali, Syed Waqqas" userId="1b3a5f44-9498-4738-8c4e-8127257d744d" providerId="ADAL" clId="{9CAA0501-EB80-4C41-8847-7B9FD08F90DD}" dt="2024-03-31T22:12:50.122" v="14169" actId="1076"/>
          <ac:graphicFrameMkLst>
            <pc:docMk/>
            <pc:sldMk cId="3201324400" sldId="391"/>
            <ac:graphicFrameMk id="9" creationId="{4CDC8103-48FB-65F9-C2D9-5F62EA6710FB}"/>
          </ac:graphicFrameMkLst>
        </pc:graphicFrameChg>
        <pc:graphicFrameChg chg="add mod modGraphic">
          <ac:chgData name="Ali, Syed Waqqas" userId="1b3a5f44-9498-4738-8c4e-8127257d744d" providerId="ADAL" clId="{9CAA0501-EB80-4C41-8847-7B9FD08F90DD}" dt="2024-03-31T22:13:02.816" v="14171" actId="465"/>
          <ac:graphicFrameMkLst>
            <pc:docMk/>
            <pc:sldMk cId="3201324400" sldId="391"/>
            <ac:graphicFrameMk id="10" creationId="{8B8C703F-5828-DEC5-D515-9A0D02090B49}"/>
          </ac:graphicFrameMkLst>
        </pc:graphicFrameChg>
        <pc:graphicFrameChg chg="add mod modGraphic">
          <ac:chgData name="Ali, Syed Waqqas" userId="1b3a5f44-9498-4738-8c4e-8127257d744d" providerId="ADAL" clId="{9CAA0501-EB80-4C41-8847-7B9FD08F90DD}" dt="2024-03-31T22:12:03.135" v="14114" actId="20577"/>
          <ac:graphicFrameMkLst>
            <pc:docMk/>
            <pc:sldMk cId="3201324400" sldId="391"/>
            <ac:graphicFrameMk id="11" creationId="{5830E69C-632F-6DD9-FFB2-3077599E4630}"/>
          </ac:graphicFrameMkLst>
        </pc:graphicFrameChg>
        <pc:graphicFrameChg chg="add mod modGraphic">
          <ac:chgData name="Ali, Syed Waqqas" userId="1b3a5f44-9498-4738-8c4e-8127257d744d" providerId="ADAL" clId="{9CAA0501-EB80-4C41-8847-7B9FD08F90DD}" dt="2024-03-31T22:13:02.816" v="14171" actId="465"/>
          <ac:graphicFrameMkLst>
            <pc:docMk/>
            <pc:sldMk cId="3201324400" sldId="391"/>
            <ac:graphicFrameMk id="12" creationId="{D86DBDCD-5843-AFEC-95AE-FCAC508BC8CA}"/>
          </ac:graphicFrameMkLst>
        </pc:graphicFrameChg>
        <pc:graphicFrameChg chg="add mod modGraphic">
          <ac:chgData name="Ali, Syed Waqqas" userId="1b3a5f44-9498-4738-8c4e-8127257d744d" providerId="ADAL" clId="{9CAA0501-EB80-4C41-8847-7B9FD08F90DD}" dt="2024-03-31T22:13:02.816" v="14171" actId="465"/>
          <ac:graphicFrameMkLst>
            <pc:docMk/>
            <pc:sldMk cId="3201324400" sldId="391"/>
            <ac:graphicFrameMk id="13" creationId="{3D5C7A52-D5DD-A2C1-3D64-87595560C59C}"/>
          </ac:graphicFrameMkLst>
        </pc:graphicFrameChg>
        <pc:graphicFrameChg chg="add mod modGraphic">
          <ac:chgData name="Ali, Syed Waqqas" userId="1b3a5f44-9498-4738-8c4e-8127257d744d" providerId="ADAL" clId="{9CAA0501-EB80-4C41-8847-7B9FD08F90DD}" dt="2024-03-31T22:13:15.703" v="14179" actId="20577"/>
          <ac:graphicFrameMkLst>
            <pc:docMk/>
            <pc:sldMk cId="3201324400" sldId="391"/>
            <ac:graphicFrameMk id="14" creationId="{FEAD608B-9D5C-D22F-E301-CEF8A5EBD69D}"/>
          </ac:graphicFrameMkLst>
        </pc:graphicFrameChg>
        <pc:cxnChg chg="add mod">
          <ac:chgData name="Ali, Syed Waqqas" userId="1b3a5f44-9498-4738-8c4e-8127257d744d" providerId="ADAL" clId="{9CAA0501-EB80-4C41-8847-7B9FD08F90DD}" dt="2024-03-31T22:13:29.477" v="14181" actId="1076"/>
          <ac:cxnSpMkLst>
            <pc:docMk/>
            <pc:sldMk cId="3201324400" sldId="391"/>
            <ac:cxnSpMk id="15" creationId="{05D757F3-E976-30D2-535A-4967BC60605C}"/>
          </ac:cxnSpMkLst>
        </pc:cxnChg>
        <pc:cxnChg chg="add mod">
          <ac:chgData name="Ali, Syed Waqqas" userId="1b3a5f44-9498-4738-8c4e-8127257d744d" providerId="ADAL" clId="{9CAA0501-EB80-4C41-8847-7B9FD08F90DD}" dt="2024-03-31T22:13:34.164" v="14183" actId="1076"/>
          <ac:cxnSpMkLst>
            <pc:docMk/>
            <pc:sldMk cId="3201324400" sldId="391"/>
            <ac:cxnSpMk id="16" creationId="{720C7844-0295-36B0-7D97-389C3B41ACFE}"/>
          </ac:cxnSpMkLst>
        </pc:cxnChg>
        <pc:cxnChg chg="add mod">
          <ac:chgData name="Ali, Syed Waqqas" userId="1b3a5f44-9498-4738-8c4e-8127257d744d" providerId="ADAL" clId="{9CAA0501-EB80-4C41-8847-7B9FD08F90DD}" dt="2024-03-31T22:13:53.591" v="14190" actId="692"/>
          <ac:cxnSpMkLst>
            <pc:docMk/>
            <pc:sldMk cId="3201324400" sldId="391"/>
            <ac:cxnSpMk id="17" creationId="{5674026F-926F-1F1C-4477-4437F7BB602F}"/>
          </ac:cxnSpMkLst>
        </pc:cxnChg>
        <pc:cxnChg chg="add mod">
          <ac:chgData name="Ali, Syed Waqqas" userId="1b3a5f44-9498-4738-8c4e-8127257d744d" providerId="ADAL" clId="{9CAA0501-EB80-4C41-8847-7B9FD08F90DD}" dt="2024-03-31T22:13:46.088" v="14188" actId="692"/>
          <ac:cxnSpMkLst>
            <pc:docMk/>
            <pc:sldMk cId="3201324400" sldId="391"/>
            <ac:cxnSpMk id="18" creationId="{FC0D4A41-8333-679E-9A0F-B3D08255F24D}"/>
          </ac:cxnSpMkLst>
        </pc:cxnChg>
        <pc:cxnChg chg="add mod">
          <ac:chgData name="Ali, Syed Waqqas" userId="1b3a5f44-9498-4738-8c4e-8127257d744d" providerId="ADAL" clId="{9CAA0501-EB80-4C41-8847-7B9FD08F90DD}" dt="2024-03-31T22:13:58.590" v="14192" actId="1076"/>
          <ac:cxnSpMkLst>
            <pc:docMk/>
            <pc:sldMk cId="3201324400" sldId="391"/>
            <ac:cxnSpMk id="19" creationId="{6BF79D6D-DC88-86F0-56AA-B4FA4BF3D65C}"/>
          </ac:cxnSpMkLst>
        </pc:cxnChg>
        <pc:cxnChg chg="add mod">
          <ac:chgData name="Ali, Syed Waqqas" userId="1b3a5f44-9498-4738-8c4e-8127257d744d" providerId="ADAL" clId="{9CAA0501-EB80-4C41-8847-7B9FD08F90DD}" dt="2024-03-31T22:14:45.315" v="14202" actId="1076"/>
          <ac:cxnSpMkLst>
            <pc:docMk/>
            <pc:sldMk cId="3201324400" sldId="391"/>
            <ac:cxnSpMk id="20" creationId="{07452C43-C6CD-9387-F705-7C34F350A729}"/>
          </ac:cxnSpMkLst>
        </pc:cxnChg>
        <pc:cxnChg chg="add mod">
          <ac:chgData name="Ali, Syed Waqqas" userId="1b3a5f44-9498-4738-8c4e-8127257d744d" providerId="ADAL" clId="{9CAA0501-EB80-4C41-8847-7B9FD08F90DD}" dt="2024-03-31T22:14:55.507" v="14208" actId="1037"/>
          <ac:cxnSpMkLst>
            <pc:docMk/>
            <pc:sldMk cId="3201324400" sldId="391"/>
            <ac:cxnSpMk id="21" creationId="{FAC45723-DCBC-8117-8D60-DF8580A00C0A}"/>
          </ac:cxnSpMkLst>
        </pc:cxnChg>
      </pc:sldChg>
      <pc:sldChg chg="addSp delSp modSp add mod">
        <pc:chgData name="Ali, Syed Waqqas" userId="1b3a5f44-9498-4738-8c4e-8127257d744d" providerId="ADAL" clId="{9CAA0501-EB80-4C41-8847-7B9FD08F90DD}" dt="2024-03-31T22:21:02.214" v="14515" actId="20577"/>
        <pc:sldMkLst>
          <pc:docMk/>
          <pc:sldMk cId="2765493588" sldId="392"/>
        </pc:sldMkLst>
        <pc:spChg chg="mod">
          <ac:chgData name="Ali, Syed Waqqas" userId="1b3a5f44-9498-4738-8c4e-8127257d744d" providerId="ADAL" clId="{9CAA0501-EB80-4C41-8847-7B9FD08F90DD}" dt="2024-03-31T22:15:48.299" v="14327" actId="1035"/>
          <ac:spMkLst>
            <pc:docMk/>
            <pc:sldMk cId="2765493588" sldId="392"/>
            <ac:spMk id="2" creationId="{0F38800C-8A7D-E150-1D69-4C942110B9A3}"/>
          </ac:spMkLst>
        </pc:spChg>
        <pc:spChg chg="add del mod">
          <ac:chgData name="Ali, Syed Waqqas" userId="1b3a5f44-9498-4738-8c4e-8127257d744d" providerId="ADAL" clId="{9CAA0501-EB80-4C41-8847-7B9FD08F90DD}" dt="2024-03-31T22:16:29.162" v="14344" actId="478"/>
          <ac:spMkLst>
            <pc:docMk/>
            <pc:sldMk cId="2765493588" sldId="392"/>
            <ac:spMk id="22" creationId="{39EAEEC5-1E76-188E-583F-3B070530A408}"/>
          </ac:spMkLst>
        </pc:spChg>
        <pc:spChg chg="add del mod">
          <ac:chgData name="Ali, Syed Waqqas" userId="1b3a5f44-9498-4738-8c4e-8127257d744d" providerId="ADAL" clId="{9CAA0501-EB80-4C41-8847-7B9FD08F90DD}" dt="2024-03-31T22:16:30.658" v="14346" actId="478"/>
          <ac:spMkLst>
            <pc:docMk/>
            <pc:sldMk cId="2765493588" sldId="392"/>
            <ac:spMk id="23" creationId="{91FAA7AE-8F85-B419-1CE8-D9E7E75F1E26}"/>
          </ac:spMkLst>
        </pc:spChg>
        <pc:spChg chg="add del mod">
          <ac:chgData name="Ali, Syed Waqqas" userId="1b3a5f44-9498-4738-8c4e-8127257d744d" providerId="ADAL" clId="{9CAA0501-EB80-4C41-8847-7B9FD08F90DD}" dt="2024-03-31T22:16:29.827" v="14345" actId="478"/>
          <ac:spMkLst>
            <pc:docMk/>
            <pc:sldMk cId="2765493588" sldId="392"/>
            <ac:spMk id="24" creationId="{4B630CBF-E989-3ED4-6456-AB9EF613FE0C}"/>
          </ac:spMkLst>
        </pc:spChg>
        <pc:spChg chg="add mod">
          <ac:chgData name="Ali, Syed Waqqas" userId="1b3a5f44-9498-4738-8c4e-8127257d744d" providerId="ADAL" clId="{9CAA0501-EB80-4C41-8847-7B9FD08F90DD}" dt="2024-03-31T22:16:44.761" v="14359" actId="14100"/>
          <ac:spMkLst>
            <pc:docMk/>
            <pc:sldMk cId="2765493588" sldId="392"/>
            <ac:spMk id="25" creationId="{C9717724-046E-E439-4291-A3BCD4C2FDE5}"/>
          </ac:spMkLst>
        </pc:spChg>
        <pc:spChg chg="add mod">
          <ac:chgData name="Ali, Syed Waqqas" userId="1b3a5f44-9498-4738-8c4e-8127257d744d" providerId="ADAL" clId="{9CAA0501-EB80-4C41-8847-7B9FD08F90DD}" dt="2024-03-31T22:16:52.414" v="14366" actId="20577"/>
          <ac:spMkLst>
            <pc:docMk/>
            <pc:sldMk cId="2765493588" sldId="392"/>
            <ac:spMk id="26" creationId="{15C42599-528B-97E3-82C4-CA2F5C80AF60}"/>
          </ac:spMkLst>
        </pc:spChg>
        <pc:spChg chg="add mod">
          <ac:chgData name="Ali, Syed Waqqas" userId="1b3a5f44-9498-4738-8c4e-8127257d744d" providerId="ADAL" clId="{9CAA0501-EB80-4C41-8847-7B9FD08F90DD}" dt="2024-03-31T22:21:02.214" v="14515" actId="20577"/>
          <ac:spMkLst>
            <pc:docMk/>
            <pc:sldMk cId="2765493588" sldId="392"/>
            <ac:spMk id="27" creationId="{7556C763-2B85-4D50-F8DD-D474C7E373E4}"/>
          </ac:spMkLst>
        </pc:spChg>
        <pc:spChg chg="add mod">
          <ac:chgData name="Ali, Syed Waqqas" userId="1b3a5f44-9498-4738-8c4e-8127257d744d" providerId="ADAL" clId="{9CAA0501-EB80-4C41-8847-7B9FD08F90DD}" dt="2024-03-31T22:17:43.514" v="14396" actId="1036"/>
          <ac:spMkLst>
            <pc:docMk/>
            <pc:sldMk cId="2765493588" sldId="392"/>
            <ac:spMk id="28" creationId="{96A0A1EF-B25A-DB78-83AB-1D6CCF8756CC}"/>
          </ac:spMkLst>
        </pc:spChg>
        <pc:cxnChg chg="del">
          <ac:chgData name="Ali, Syed Waqqas" userId="1b3a5f44-9498-4738-8c4e-8127257d744d" providerId="ADAL" clId="{9CAA0501-EB80-4C41-8847-7B9FD08F90DD}" dt="2024-03-31T22:19:02.427" v="14414" actId="478"/>
          <ac:cxnSpMkLst>
            <pc:docMk/>
            <pc:sldMk cId="2765493588" sldId="392"/>
            <ac:cxnSpMk id="20" creationId="{07452C43-C6CD-9387-F705-7C34F350A729}"/>
          </ac:cxnSpMkLst>
        </pc:cxnChg>
        <pc:cxnChg chg="del">
          <ac:chgData name="Ali, Syed Waqqas" userId="1b3a5f44-9498-4738-8c4e-8127257d744d" providerId="ADAL" clId="{9CAA0501-EB80-4C41-8847-7B9FD08F90DD}" dt="2024-03-31T22:19:01.726" v="14413" actId="478"/>
          <ac:cxnSpMkLst>
            <pc:docMk/>
            <pc:sldMk cId="2765493588" sldId="392"/>
            <ac:cxnSpMk id="21" creationId="{FAC45723-DCBC-8117-8D60-DF8580A00C0A}"/>
          </ac:cxnSpMkLst>
        </pc:cxnChg>
        <pc:cxnChg chg="add mod">
          <ac:chgData name="Ali, Syed Waqqas" userId="1b3a5f44-9498-4738-8c4e-8127257d744d" providerId="ADAL" clId="{9CAA0501-EB80-4C41-8847-7B9FD08F90DD}" dt="2024-03-31T22:19:03.172" v="14415"/>
          <ac:cxnSpMkLst>
            <pc:docMk/>
            <pc:sldMk cId="2765493588" sldId="392"/>
            <ac:cxnSpMk id="29" creationId="{B3A2055C-7631-B9D1-EA54-5CA8903553EE}"/>
          </ac:cxnSpMkLst>
        </pc:cxnChg>
        <pc:cxnChg chg="add mod">
          <ac:chgData name="Ali, Syed Waqqas" userId="1b3a5f44-9498-4738-8c4e-8127257d744d" providerId="ADAL" clId="{9CAA0501-EB80-4C41-8847-7B9FD08F90DD}" dt="2024-03-31T22:19:03.172" v="14415"/>
          <ac:cxnSpMkLst>
            <pc:docMk/>
            <pc:sldMk cId="2765493588" sldId="392"/>
            <ac:cxnSpMk id="30" creationId="{DC32164C-2A32-8FF4-01AE-7A9642897A5F}"/>
          </ac:cxnSpMkLst>
        </pc:cxnChg>
      </pc:sldChg>
      <pc:sldChg chg="del">
        <pc:chgData name="Ali, Syed Waqqas" userId="1b3a5f44-9498-4738-8c4e-8127257d744d" providerId="ADAL" clId="{9CAA0501-EB80-4C41-8847-7B9FD08F90DD}" dt="2024-03-31T15:15:37.459" v="35" actId="47"/>
        <pc:sldMkLst>
          <pc:docMk/>
          <pc:sldMk cId="3449067220" sldId="392"/>
        </pc:sldMkLst>
      </pc:sldChg>
      <pc:sldChg chg="del">
        <pc:chgData name="Ali, Syed Waqqas" userId="1b3a5f44-9498-4738-8c4e-8127257d744d" providerId="ADAL" clId="{9CAA0501-EB80-4C41-8847-7B9FD08F90DD}" dt="2024-03-31T15:15:37.459" v="35" actId="47"/>
        <pc:sldMkLst>
          <pc:docMk/>
          <pc:sldMk cId="125528541" sldId="393"/>
        </pc:sldMkLst>
      </pc:sldChg>
      <pc:sldChg chg="addSp modSp add mod">
        <pc:chgData name="Ali, Syed Waqqas" userId="1b3a5f44-9498-4738-8c4e-8127257d744d" providerId="ADAL" clId="{9CAA0501-EB80-4C41-8847-7B9FD08F90DD}" dt="2024-03-31T22:21:09.680" v="14516" actId="207"/>
        <pc:sldMkLst>
          <pc:docMk/>
          <pc:sldMk cId="1061167569" sldId="393"/>
        </pc:sldMkLst>
        <pc:spChg chg="mod">
          <ac:chgData name="Ali, Syed Waqqas" userId="1b3a5f44-9498-4738-8c4e-8127257d744d" providerId="ADAL" clId="{9CAA0501-EB80-4C41-8847-7B9FD08F90DD}" dt="2024-03-31T22:20:02.645" v="14465" actId="20577"/>
          <ac:spMkLst>
            <pc:docMk/>
            <pc:sldMk cId="1061167569" sldId="393"/>
            <ac:spMk id="3" creationId="{B3B2A76D-3F08-9C2B-C3E3-4A25DA409F80}"/>
          </ac:spMkLst>
        </pc:spChg>
        <pc:spChg chg="add mod">
          <ac:chgData name="Ali, Syed Waqqas" userId="1b3a5f44-9498-4738-8c4e-8127257d744d" providerId="ADAL" clId="{9CAA0501-EB80-4C41-8847-7B9FD08F90DD}" dt="2024-03-31T22:19:44.942" v="14435" actId="207"/>
          <ac:spMkLst>
            <pc:docMk/>
            <pc:sldMk cId="1061167569" sldId="393"/>
            <ac:spMk id="22" creationId="{31777221-C025-D8E2-0F0D-841AC2027211}"/>
          </ac:spMkLst>
        </pc:spChg>
        <pc:spChg chg="add mod">
          <ac:chgData name="Ali, Syed Waqqas" userId="1b3a5f44-9498-4738-8c4e-8127257d744d" providerId="ADAL" clId="{9CAA0501-EB80-4C41-8847-7B9FD08F90DD}" dt="2024-03-31T22:19:44.942" v="14435" actId="207"/>
          <ac:spMkLst>
            <pc:docMk/>
            <pc:sldMk cId="1061167569" sldId="393"/>
            <ac:spMk id="23" creationId="{F8EB63FF-E6D5-5BB9-ED58-CD942B4D455A}"/>
          </ac:spMkLst>
        </pc:spChg>
        <pc:spChg chg="mod">
          <ac:chgData name="Ali, Syed Waqqas" userId="1b3a5f44-9498-4738-8c4e-8127257d744d" providerId="ADAL" clId="{9CAA0501-EB80-4C41-8847-7B9FD08F90DD}" dt="2024-03-31T22:21:09.680" v="14516" actId="207"/>
          <ac:spMkLst>
            <pc:docMk/>
            <pc:sldMk cId="1061167569" sldId="393"/>
            <ac:spMk id="27" creationId="{7556C763-2B85-4D50-F8DD-D474C7E373E4}"/>
          </ac:spMkLst>
        </pc:spChg>
        <pc:spChg chg="mod">
          <ac:chgData name="Ali, Syed Waqqas" userId="1b3a5f44-9498-4738-8c4e-8127257d744d" providerId="ADAL" clId="{9CAA0501-EB80-4C41-8847-7B9FD08F90DD}" dt="2024-03-31T22:19:39.483" v="14434" actId="207"/>
          <ac:spMkLst>
            <pc:docMk/>
            <pc:sldMk cId="1061167569" sldId="393"/>
            <ac:spMk id="28" creationId="{96A0A1EF-B25A-DB78-83AB-1D6CCF8756CC}"/>
          </ac:spMkLst>
        </pc:spChg>
        <pc:spChg chg="add mod">
          <ac:chgData name="Ali, Syed Waqqas" userId="1b3a5f44-9498-4738-8c4e-8127257d744d" providerId="ADAL" clId="{9CAA0501-EB80-4C41-8847-7B9FD08F90DD}" dt="2024-03-31T22:20:21.459" v="14480" actId="692"/>
          <ac:spMkLst>
            <pc:docMk/>
            <pc:sldMk cId="1061167569" sldId="393"/>
            <ac:spMk id="32" creationId="{28197E83-67CF-95A3-AA8B-BA7778B32670}"/>
          </ac:spMkLst>
        </pc:spChg>
        <pc:cxnChg chg="mod">
          <ac:chgData name="Ali, Syed Waqqas" userId="1b3a5f44-9498-4738-8c4e-8127257d744d" providerId="ADAL" clId="{9CAA0501-EB80-4C41-8847-7B9FD08F90DD}" dt="2024-03-31T22:18:46.221" v="14411" actId="14100"/>
          <ac:cxnSpMkLst>
            <pc:docMk/>
            <pc:sldMk cId="1061167569" sldId="393"/>
            <ac:cxnSpMk id="20" creationId="{07452C43-C6CD-9387-F705-7C34F350A729}"/>
          </ac:cxnSpMkLst>
        </pc:cxnChg>
        <pc:cxnChg chg="mod">
          <ac:chgData name="Ali, Syed Waqqas" userId="1b3a5f44-9498-4738-8c4e-8127257d744d" providerId="ADAL" clId="{9CAA0501-EB80-4C41-8847-7B9FD08F90DD}" dt="2024-03-31T22:18:53.830" v="14412" actId="14100"/>
          <ac:cxnSpMkLst>
            <pc:docMk/>
            <pc:sldMk cId="1061167569" sldId="393"/>
            <ac:cxnSpMk id="21" creationId="{FAC45723-DCBC-8117-8D60-DF8580A00C0A}"/>
          </ac:cxnSpMkLst>
        </pc:cxnChg>
      </pc:sldChg>
      <pc:sldChg chg="del">
        <pc:chgData name="Ali, Syed Waqqas" userId="1b3a5f44-9498-4738-8c4e-8127257d744d" providerId="ADAL" clId="{9CAA0501-EB80-4C41-8847-7B9FD08F90DD}" dt="2024-03-31T15:15:37.459" v="35" actId="47"/>
        <pc:sldMkLst>
          <pc:docMk/>
          <pc:sldMk cId="3171202462" sldId="394"/>
        </pc:sldMkLst>
      </pc:sldChg>
      <pc:sldChg chg="delSp modSp add mod">
        <pc:chgData name="Ali, Syed Waqqas" userId="1b3a5f44-9498-4738-8c4e-8127257d744d" providerId="ADAL" clId="{9CAA0501-EB80-4C41-8847-7B9FD08F90DD}" dt="2024-03-31T22:20:49.818" v="14499" actId="207"/>
        <pc:sldMkLst>
          <pc:docMk/>
          <pc:sldMk cId="3262615309" sldId="394"/>
        </pc:sldMkLst>
        <pc:spChg chg="mod">
          <ac:chgData name="Ali, Syed Waqqas" userId="1b3a5f44-9498-4738-8c4e-8127257d744d" providerId="ADAL" clId="{9CAA0501-EB80-4C41-8847-7B9FD08F90DD}" dt="2024-03-31T22:20:35.098" v="14483" actId="20577"/>
          <ac:spMkLst>
            <pc:docMk/>
            <pc:sldMk cId="3262615309" sldId="394"/>
            <ac:spMk id="3" creationId="{B3B2A76D-3F08-9C2B-C3E3-4A25DA409F80}"/>
          </ac:spMkLst>
        </pc:spChg>
        <pc:spChg chg="mod">
          <ac:chgData name="Ali, Syed Waqqas" userId="1b3a5f44-9498-4738-8c4e-8127257d744d" providerId="ADAL" clId="{9CAA0501-EB80-4C41-8847-7B9FD08F90DD}" dt="2024-03-31T22:20:49.818" v="14499" actId="207"/>
          <ac:spMkLst>
            <pc:docMk/>
            <pc:sldMk cId="3262615309" sldId="394"/>
            <ac:spMk id="27" creationId="{7556C763-2B85-4D50-F8DD-D474C7E373E4}"/>
          </ac:spMkLst>
        </pc:spChg>
        <pc:spChg chg="del">
          <ac:chgData name="Ali, Syed Waqqas" userId="1b3a5f44-9498-4738-8c4e-8127257d744d" providerId="ADAL" clId="{9CAA0501-EB80-4C41-8847-7B9FD08F90DD}" dt="2024-03-31T22:20:33.591" v="14482" actId="478"/>
          <ac:spMkLst>
            <pc:docMk/>
            <pc:sldMk cId="3262615309" sldId="394"/>
            <ac:spMk id="32" creationId="{28197E83-67CF-95A3-AA8B-BA7778B32670}"/>
          </ac:spMkLst>
        </pc:spChg>
      </pc:sldChg>
      <pc:sldChg chg="del">
        <pc:chgData name="Ali, Syed Waqqas" userId="1b3a5f44-9498-4738-8c4e-8127257d744d" providerId="ADAL" clId="{9CAA0501-EB80-4C41-8847-7B9FD08F90DD}" dt="2024-03-31T15:15:37.459" v="35" actId="47"/>
        <pc:sldMkLst>
          <pc:docMk/>
          <pc:sldMk cId="1372666797" sldId="395"/>
        </pc:sldMkLst>
      </pc:sldChg>
      <pc:sldChg chg="modSp add mod">
        <pc:chgData name="Ali, Syed Waqqas" userId="1b3a5f44-9498-4738-8c4e-8127257d744d" providerId="ADAL" clId="{9CAA0501-EB80-4C41-8847-7B9FD08F90DD}" dt="2024-03-31T22:24:21.592" v="14691" actId="20577"/>
        <pc:sldMkLst>
          <pc:docMk/>
          <pc:sldMk cId="2375729944" sldId="395"/>
        </pc:sldMkLst>
        <pc:spChg chg="mod">
          <ac:chgData name="Ali, Syed Waqqas" userId="1b3a5f44-9498-4738-8c4e-8127257d744d" providerId="ADAL" clId="{9CAA0501-EB80-4C41-8847-7B9FD08F90DD}" dt="2024-03-31T22:24:02.397" v="14556" actId="20577"/>
          <ac:spMkLst>
            <pc:docMk/>
            <pc:sldMk cId="2375729944" sldId="395"/>
            <ac:spMk id="2" creationId="{0F38800C-8A7D-E150-1D69-4C942110B9A3}"/>
          </ac:spMkLst>
        </pc:spChg>
        <pc:spChg chg="mod">
          <ac:chgData name="Ali, Syed Waqqas" userId="1b3a5f44-9498-4738-8c4e-8127257d744d" providerId="ADAL" clId="{9CAA0501-EB80-4C41-8847-7B9FD08F90DD}" dt="2024-03-31T22:24:21.592" v="14691" actId="20577"/>
          <ac:spMkLst>
            <pc:docMk/>
            <pc:sldMk cId="2375729944" sldId="395"/>
            <ac:spMk id="3" creationId="{B3B2A76D-3F08-9C2B-C3E3-4A25DA409F80}"/>
          </ac:spMkLst>
        </pc:spChg>
      </pc:sldChg>
      <pc:sldChg chg="addSp modSp add mod">
        <pc:chgData name="Ali, Syed Waqqas" userId="1b3a5f44-9498-4738-8c4e-8127257d744d" providerId="ADAL" clId="{9CAA0501-EB80-4C41-8847-7B9FD08F90DD}" dt="2024-03-31T22:26:43.063" v="14832" actId="1076"/>
        <pc:sldMkLst>
          <pc:docMk/>
          <pc:sldMk cId="2066074305" sldId="396"/>
        </pc:sldMkLst>
        <pc:spChg chg="mod">
          <ac:chgData name="Ali, Syed Waqqas" userId="1b3a5f44-9498-4738-8c4e-8127257d744d" providerId="ADAL" clId="{9CAA0501-EB80-4C41-8847-7B9FD08F90DD}" dt="2024-03-31T22:25:37.594" v="14766" actId="207"/>
          <ac:spMkLst>
            <pc:docMk/>
            <pc:sldMk cId="2066074305" sldId="396"/>
            <ac:spMk id="2" creationId="{0F38800C-8A7D-E150-1D69-4C942110B9A3}"/>
          </ac:spMkLst>
        </pc:spChg>
        <pc:spChg chg="mod">
          <ac:chgData name="Ali, Syed Waqqas" userId="1b3a5f44-9498-4738-8c4e-8127257d744d" providerId="ADAL" clId="{9CAA0501-EB80-4C41-8847-7B9FD08F90DD}" dt="2024-03-31T22:25:05.074" v="14711" actId="207"/>
          <ac:spMkLst>
            <pc:docMk/>
            <pc:sldMk cId="2066074305" sldId="396"/>
            <ac:spMk id="3" creationId="{B3B2A76D-3F08-9C2B-C3E3-4A25DA409F80}"/>
          </ac:spMkLst>
        </pc:spChg>
        <pc:spChg chg="mod">
          <ac:chgData name="Ali, Syed Waqqas" userId="1b3a5f44-9498-4738-8c4e-8127257d744d" providerId="ADAL" clId="{9CAA0501-EB80-4C41-8847-7B9FD08F90DD}" dt="2024-03-31T22:26:01.867" v="14807" actId="1037"/>
          <ac:spMkLst>
            <pc:docMk/>
            <pc:sldMk cId="2066074305" sldId="396"/>
            <ac:spMk id="22" creationId="{31777221-C025-D8E2-0F0D-841AC2027211}"/>
          </ac:spMkLst>
        </pc:spChg>
        <pc:spChg chg="mod">
          <ac:chgData name="Ali, Syed Waqqas" userId="1b3a5f44-9498-4738-8c4e-8127257d744d" providerId="ADAL" clId="{9CAA0501-EB80-4C41-8847-7B9FD08F90DD}" dt="2024-03-31T22:26:43.063" v="14832" actId="1076"/>
          <ac:spMkLst>
            <pc:docMk/>
            <pc:sldMk cId="2066074305" sldId="396"/>
            <ac:spMk id="23" creationId="{F8EB63FF-E6D5-5BB9-ED58-CD942B4D455A}"/>
          </ac:spMkLst>
        </pc:spChg>
        <pc:spChg chg="mod">
          <ac:chgData name="Ali, Syed Waqqas" userId="1b3a5f44-9498-4738-8c4e-8127257d744d" providerId="ADAL" clId="{9CAA0501-EB80-4C41-8847-7B9FD08F90DD}" dt="2024-03-31T22:26:01.867" v="14807" actId="1037"/>
          <ac:spMkLst>
            <pc:docMk/>
            <pc:sldMk cId="2066074305" sldId="396"/>
            <ac:spMk id="25" creationId="{C9717724-046E-E439-4291-A3BCD4C2FDE5}"/>
          </ac:spMkLst>
        </pc:spChg>
        <pc:spChg chg="mod">
          <ac:chgData name="Ali, Syed Waqqas" userId="1b3a5f44-9498-4738-8c4e-8127257d744d" providerId="ADAL" clId="{9CAA0501-EB80-4C41-8847-7B9FD08F90DD}" dt="2024-03-31T22:26:01.867" v="14807" actId="1037"/>
          <ac:spMkLst>
            <pc:docMk/>
            <pc:sldMk cId="2066074305" sldId="396"/>
            <ac:spMk id="26" creationId="{15C42599-528B-97E3-82C4-CA2F5C80AF60}"/>
          </ac:spMkLst>
        </pc:spChg>
        <pc:spChg chg="mod">
          <ac:chgData name="Ali, Syed Waqqas" userId="1b3a5f44-9498-4738-8c4e-8127257d744d" providerId="ADAL" clId="{9CAA0501-EB80-4C41-8847-7B9FD08F90DD}" dt="2024-03-31T22:26:01.867" v="14807" actId="1037"/>
          <ac:spMkLst>
            <pc:docMk/>
            <pc:sldMk cId="2066074305" sldId="396"/>
            <ac:spMk id="27" creationId="{7556C763-2B85-4D50-F8DD-D474C7E373E4}"/>
          </ac:spMkLst>
        </pc:spChg>
        <pc:spChg chg="mod">
          <ac:chgData name="Ali, Syed Waqqas" userId="1b3a5f44-9498-4738-8c4e-8127257d744d" providerId="ADAL" clId="{9CAA0501-EB80-4C41-8847-7B9FD08F90DD}" dt="2024-03-31T22:26:01.867" v="14807" actId="1037"/>
          <ac:spMkLst>
            <pc:docMk/>
            <pc:sldMk cId="2066074305" sldId="396"/>
            <ac:spMk id="28" creationId="{96A0A1EF-B25A-DB78-83AB-1D6CCF8756CC}"/>
          </ac:spMkLst>
        </pc:spChg>
        <pc:spChg chg="add mod">
          <ac:chgData name="Ali, Syed Waqqas" userId="1b3a5f44-9498-4738-8c4e-8127257d744d" providerId="ADAL" clId="{9CAA0501-EB80-4C41-8847-7B9FD08F90DD}" dt="2024-03-31T22:26:22.507" v="14829" actId="20577"/>
          <ac:spMkLst>
            <pc:docMk/>
            <pc:sldMk cId="2066074305" sldId="396"/>
            <ac:spMk id="30" creationId="{1DBF6915-EC42-76A6-08B4-1E2CB4D76273}"/>
          </ac:spMkLst>
        </pc:spChg>
        <pc:graphicFrameChg chg="mod">
          <ac:chgData name="Ali, Syed Waqqas" userId="1b3a5f44-9498-4738-8c4e-8127257d744d" providerId="ADAL" clId="{9CAA0501-EB80-4C41-8847-7B9FD08F90DD}" dt="2024-03-31T22:26:01.867" v="14807" actId="1037"/>
          <ac:graphicFrameMkLst>
            <pc:docMk/>
            <pc:sldMk cId="2066074305" sldId="396"/>
            <ac:graphicFrameMk id="9" creationId="{4CDC8103-48FB-65F9-C2D9-5F62EA6710FB}"/>
          </ac:graphicFrameMkLst>
        </pc:graphicFrameChg>
        <pc:graphicFrameChg chg="mod">
          <ac:chgData name="Ali, Syed Waqqas" userId="1b3a5f44-9498-4738-8c4e-8127257d744d" providerId="ADAL" clId="{9CAA0501-EB80-4C41-8847-7B9FD08F90DD}" dt="2024-03-31T22:26:01.867" v="14807" actId="1037"/>
          <ac:graphicFrameMkLst>
            <pc:docMk/>
            <pc:sldMk cId="2066074305" sldId="396"/>
            <ac:graphicFrameMk id="10" creationId="{8B8C703F-5828-DEC5-D515-9A0D02090B49}"/>
          </ac:graphicFrameMkLst>
        </pc:graphicFrameChg>
        <pc:graphicFrameChg chg="mod">
          <ac:chgData name="Ali, Syed Waqqas" userId="1b3a5f44-9498-4738-8c4e-8127257d744d" providerId="ADAL" clId="{9CAA0501-EB80-4C41-8847-7B9FD08F90DD}" dt="2024-03-31T22:26:01.867" v="14807" actId="1037"/>
          <ac:graphicFrameMkLst>
            <pc:docMk/>
            <pc:sldMk cId="2066074305" sldId="396"/>
            <ac:graphicFrameMk id="11" creationId="{5830E69C-632F-6DD9-FFB2-3077599E4630}"/>
          </ac:graphicFrameMkLst>
        </pc:graphicFrameChg>
        <pc:graphicFrameChg chg="mod">
          <ac:chgData name="Ali, Syed Waqqas" userId="1b3a5f44-9498-4738-8c4e-8127257d744d" providerId="ADAL" clId="{9CAA0501-EB80-4C41-8847-7B9FD08F90DD}" dt="2024-03-31T22:26:01.867" v="14807" actId="1037"/>
          <ac:graphicFrameMkLst>
            <pc:docMk/>
            <pc:sldMk cId="2066074305" sldId="396"/>
            <ac:graphicFrameMk id="12" creationId="{D86DBDCD-5843-AFEC-95AE-FCAC508BC8CA}"/>
          </ac:graphicFrameMkLst>
        </pc:graphicFrameChg>
        <pc:graphicFrameChg chg="mod">
          <ac:chgData name="Ali, Syed Waqqas" userId="1b3a5f44-9498-4738-8c4e-8127257d744d" providerId="ADAL" clId="{9CAA0501-EB80-4C41-8847-7B9FD08F90DD}" dt="2024-03-31T22:26:01.867" v="14807" actId="1037"/>
          <ac:graphicFrameMkLst>
            <pc:docMk/>
            <pc:sldMk cId="2066074305" sldId="396"/>
            <ac:graphicFrameMk id="13" creationId="{3D5C7A52-D5DD-A2C1-3D64-87595560C59C}"/>
          </ac:graphicFrameMkLst>
        </pc:graphicFrameChg>
        <pc:graphicFrameChg chg="mod modGraphic">
          <ac:chgData name="Ali, Syed Waqqas" userId="1b3a5f44-9498-4738-8c4e-8127257d744d" providerId="ADAL" clId="{9CAA0501-EB80-4C41-8847-7B9FD08F90DD}" dt="2024-03-31T22:26:01.867" v="14807" actId="1037"/>
          <ac:graphicFrameMkLst>
            <pc:docMk/>
            <pc:sldMk cId="2066074305" sldId="396"/>
            <ac:graphicFrameMk id="14" creationId="{FEAD608B-9D5C-D22F-E301-CEF8A5EBD69D}"/>
          </ac:graphicFrameMkLst>
        </pc:graphicFrameChg>
        <pc:graphicFrameChg chg="add mod">
          <ac:chgData name="Ali, Syed Waqqas" userId="1b3a5f44-9498-4738-8c4e-8127257d744d" providerId="ADAL" clId="{9CAA0501-EB80-4C41-8847-7B9FD08F90DD}" dt="2024-03-31T22:26:01.867" v="14807" actId="1037"/>
          <ac:graphicFrameMkLst>
            <pc:docMk/>
            <pc:sldMk cId="2066074305" sldId="396"/>
            <ac:graphicFrameMk id="24" creationId="{23031FBF-8441-3446-5CE2-77684B60952F}"/>
          </ac:graphicFrameMkLst>
        </pc:graphicFrameChg>
        <pc:cxnChg chg="mod">
          <ac:chgData name="Ali, Syed Waqqas" userId="1b3a5f44-9498-4738-8c4e-8127257d744d" providerId="ADAL" clId="{9CAA0501-EB80-4C41-8847-7B9FD08F90DD}" dt="2024-03-31T22:26:01.867" v="14807" actId="1037"/>
          <ac:cxnSpMkLst>
            <pc:docMk/>
            <pc:sldMk cId="2066074305" sldId="396"/>
            <ac:cxnSpMk id="15" creationId="{05D757F3-E976-30D2-535A-4967BC60605C}"/>
          </ac:cxnSpMkLst>
        </pc:cxnChg>
        <pc:cxnChg chg="mod">
          <ac:chgData name="Ali, Syed Waqqas" userId="1b3a5f44-9498-4738-8c4e-8127257d744d" providerId="ADAL" clId="{9CAA0501-EB80-4C41-8847-7B9FD08F90DD}" dt="2024-03-31T22:26:01.867" v="14807" actId="1037"/>
          <ac:cxnSpMkLst>
            <pc:docMk/>
            <pc:sldMk cId="2066074305" sldId="396"/>
            <ac:cxnSpMk id="16" creationId="{720C7844-0295-36B0-7D97-389C3B41ACFE}"/>
          </ac:cxnSpMkLst>
        </pc:cxnChg>
        <pc:cxnChg chg="mod">
          <ac:chgData name="Ali, Syed Waqqas" userId="1b3a5f44-9498-4738-8c4e-8127257d744d" providerId="ADAL" clId="{9CAA0501-EB80-4C41-8847-7B9FD08F90DD}" dt="2024-03-31T22:26:01.867" v="14807" actId="1037"/>
          <ac:cxnSpMkLst>
            <pc:docMk/>
            <pc:sldMk cId="2066074305" sldId="396"/>
            <ac:cxnSpMk id="17" creationId="{5674026F-926F-1F1C-4477-4437F7BB602F}"/>
          </ac:cxnSpMkLst>
        </pc:cxnChg>
        <pc:cxnChg chg="mod">
          <ac:chgData name="Ali, Syed Waqqas" userId="1b3a5f44-9498-4738-8c4e-8127257d744d" providerId="ADAL" clId="{9CAA0501-EB80-4C41-8847-7B9FD08F90DD}" dt="2024-03-31T22:26:01.867" v="14807" actId="1037"/>
          <ac:cxnSpMkLst>
            <pc:docMk/>
            <pc:sldMk cId="2066074305" sldId="396"/>
            <ac:cxnSpMk id="18" creationId="{FC0D4A41-8333-679E-9A0F-B3D08255F24D}"/>
          </ac:cxnSpMkLst>
        </pc:cxnChg>
        <pc:cxnChg chg="mod">
          <ac:chgData name="Ali, Syed Waqqas" userId="1b3a5f44-9498-4738-8c4e-8127257d744d" providerId="ADAL" clId="{9CAA0501-EB80-4C41-8847-7B9FD08F90DD}" dt="2024-03-31T22:26:01.867" v="14807" actId="1037"/>
          <ac:cxnSpMkLst>
            <pc:docMk/>
            <pc:sldMk cId="2066074305" sldId="396"/>
            <ac:cxnSpMk id="19" creationId="{6BF79D6D-DC88-86F0-56AA-B4FA4BF3D65C}"/>
          </ac:cxnSpMkLst>
        </pc:cxnChg>
        <pc:cxnChg chg="mod">
          <ac:chgData name="Ali, Syed Waqqas" userId="1b3a5f44-9498-4738-8c4e-8127257d744d" providerId="ADAL" clId="{9CAA0501-EB80-4C41-8847-7B9FD08F90DD}" dt="2024-03-31T22:26:01.867" v="14807" actId="1037"/>
          <ac:cxnSpMkLst>
            <pc:docMk/>
            <pc:sldMk cId="2066074305" sldId="396"/>
            <ac:cxnSpMk id="20" creationId="{07452C43-C6CD-9387-F705-7C34F350A729}"/>
          </ac:cxnSpMkLst>
        </pc:cxnChg>
        <pc:cxnChg chg="mod">
          <ac:chgData name="Ali, Syed Waqqas" userId="1b3a5f44-9498-4738-8c4e-8127257d744d" providerId="ADAL" clId="{9CAA0501-EB80-4C41-8847-7B9FD08F90DD}" dt="2024-03-31T22:26:01.867" v="14807" actId="1037"/>
          <ac:cxnSpMkLst>
            <pc:docMk/>
            <pc:sldMk cId="2066074305" sldId="396"/>
            <ac:cxnSpMk id="21" creationId="{FAC45723-DCBC-8117-8D60-DF8580A00C0A}"/>
          </ac:cxnSpMkLst>
        </pc:cxnChg>
        <pc:cxnChg chg="add mod">
          <ac:chgData name="Ali, Syed Waqqas" userId="1b3a5f44-9498-4738-8c4e-8127257d744d" providerId="ADAL" clId="{9CAA0501-EB80-4C41-8847-7B9FD08F90DD}" dt="2024-03-31T22:26:01.867" v="14807" actId="1037"/>
          <ac:cxnSpMkLst>
            <pc:docMk/>
            <pc:sldMk cId="2066074305" sldId="396"/>
            <ac:cxnSpMk id="29" creationId="{C1E84394-681D-B2A3-1903-A84E8C2ECB83}"/>
          </ac:cxnSpMkLst>
        </pc:cxnChg>
      </pc:sldChg>
      <pc:sldChg chg="del">
        <pc:chgData name="Ali, Syed Waqqas" userId="1b3a5f44-9498-4738-8c4e-8127257d744d" providerId="ADAL" clId="{9CAA0501-EB80-4C41-8847-7B9FD08F90DD}" dt="2024-03-31T15:15:37.459" v="35" actId="47"/>
        <pc:sldMkLst>
          <pc:docMk/>
          <pc:sldMk cId="3531671725" sldId="396"/>
        </pc:sldMkLst>
      </pc:sldChg>
      <pc:sldChg chg="del">
        <pc:chgData name="Ali, Syed Waqqas" userId="1b3a5f44-9498-4738-8c4e-8127257d744d" providerId="ADAL" clId="{9CAA0501-EB80-4C41-8847-7B9FD08F90DD}" dt="2024-03-31T15:15:37.459" v="35" actId="47"/>
        <pc:sldMkLst>
          <pc:docMk/>
          <pc:sldMk cId="3988660602" sldId="397"/>
        </pc:sldMkLst>
      </pc:sldChg>
      <pc:sldChg chg="modSp add mod">
        <pc:chgData name="Ali, Syed Waqqas" userId="1b3a5f44-9498-4738-8c4e-8127257d744d" providerId="ADAL" clId="{9CAA0501-EB80-4C41-8847-7B9FD08F90DD}" dt="2024-03-31T22:54:05.728" v="15665" actId="255"/>
        <pc:sldMkLst>
          <pc:docMk/>
          <pc:sldMk cId="4155930790" sldId="397"/>
        </pc:sldMkLst>
        <pc:spChg chg="mod">
          <ac:chgData name="Ali, Syed Waqqas" userId="1b3a5f44-9498-4738-8c4e-8127257d744d" providerId="ADAL" clId="{9CAA0501-EB80-4C41-8847-7B9FD08F90DD}" dt="2024-03-31T22:30:38.511" v="14963" actId="20577"/>
          <ac:spMkLst>
            <pc:docMk/>
            <pc:sldMk cId="4155930790" sldId="397"/>
            <ac:spMk id="2" creationId="{0F38800C-8A7D-E150-1D69-4C942110B9A3}"/>
          </ac:spMkLst>
        </pc:spChg>
        <pc:spChg chg="mod">
          <ac:chgData name="Ali, Syed Waqqas" userId="1b3a5f44-9498-4738-8c4e-8127257d744d" providerId="ADAL" clId="{9CAA0501-EB80-4C41-8847-7B9FD08F90DD}" dt="2024-03-31T22:54:05.728" v="15665" actId="255"/>
          <ac:spMkLst>
            <pc:docMk/>
            <pc:sldMk cId="4155930790" sldId="397"/>
            <ac:spMk id="3" creationId="{B3B2A76D-3F08-9C2B-C3E3-4A25DA409F80}"/>
          </ac:spMkLst>
        </pc:spChg>
      </pc:sldChg>
      <pc:sldChg chg="modSp add mod">
        <pc:chgData name="Ali, Syed Waqqas" userId="1b3a5f44-9498-4738-8c4e-8127257d744d" providerId="ADAL" clId="{9CAA0501-EB80-4C41-8847-7B9FD08F90DD}" dt="2024-03-31T22:54:34.199" v="15673" actId="207"/>
        <pc:sldMkLst>
          <pc:docMk/>
          <pc:sldMk cId="1816305505" sldId="398"/>
        </pc:sldMkLst>
        <pc:spChg chg="mod">
          <ac:chgData name="Ali, Syed Waqqas" userId="1b3a5f44-9498-4738-8c4e-8127257d744d" providerId="ADAL" clId="{9CAA0501-EB80-4C41-8847-7B9FD08F90DD}" dt="2024-03-31T22:36:51.666" v="15300" actId="20577"/>
          <ac:spMkLst>
            <pc:docMk/>
            <pc:sldMk cId="1816305505" sldId="398"/>
            <ac:spMk id="2" creationId="{0F38800C-8A7D-E150-1D69-4C942110B9A3}"/>
          </ac:spMkLst>
        </pc:spChg>
        <pc:spChg chg="mod">
          <ac:chgData name="Ali, Syed Waqqas" userId="1b3a5f44-9498-4738-8c4e-8127257d744d" providerId="ADAL" clId="{9CAA0501-EB80-4C41-8847-7B9FD08F90DD}" dt="2024-03-31T22:54:34.199" v="15673" actId="207"/>
          <ac:spMkLst>
            <pc:docMk/>
            <pc:sldMk cId="1816305505" sldId="398"/>
            <ac:spMk id="3" creationId="{B3B2A76D-3F08-9C2B-C3E3-4A25DA409F80}"/>
          </ac:spMkLst>
        </pc:spChg>
      </pc:sldChg>
      <pc:sldChg chg="modSp add mod">
        <pc:chgData name="Ali, Syed Waqqas" userId="1b3a5f44-9498-4738-8c4e-8127257d744d" providerId="ADAL" clId="{9CAA0501-EB80-4C41-8847-7B9FD08F90DD}" dt="2024-03-31T22:56:41.033" v="15728" actId="20577"/>
        <pc:sldMkLst>
          <pc:docMk/>
          <pc:sldMk cId="2488906424" sldId="399"/>
        </pc:sldMkLst>
        <pc:spChg chg="mod">
          <ac:chgData name="Ali, Syed Waqqas" userId="1b3a5f44-9498-4738-8c4e-8127257d744d" providerId="ADAL" clId="{9CAA0501-EB80-4C41-8847-7B9FD08F90DD}" dt="2024-03-31T22:40:47.956" v="15354" actId="20577"/>
          <ac:spMkLst>
            <pc:docMk/>
            <pc:sldMk cId="2488906424" sldId="399"/>
            <ac:spMk id="2" creationId="{0F38800C-8A7D-E150-1D69-4C942110B9A3}"/>
          </ac:spMkLst>
        </pc:spChg>
        <pc:spChg chg="mod">
          <ac:chgData name="Ali, Syed Waqqas" userId="1b3a5f44-9498-4738-8c4e-8127257d744d" providerId="ADAL" clId="{9CAA0501-EB80-4C41-8847-7B9FD08F90DD}" dt="2024-03-31T22:56:41.033" v="15728" actId="20577"/>
          <ac:spMkLst>
            <pc:docMk/>
            <pc:sldMk cId="2488906424" sldId="399"/>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1754381075" sldId="400"/>
        </pc:sldMkLst>
      </pc:sldChg>
      <pc:sldChg chg="modSp add mod">
        <pc:chgData name="Ali, Syed Waqqas" userId="1b3a5f44-9498-4738-8c4e-8127257d744d" providerId="ADAL" clId="{9CAA0501-EB80-4C41-8847-7B9FD08F90DD}" dt="2024-03-31T23:05:27.575" v="16129" actId="207"/>
        <pc:sldMkLst>
          <pc:docMk/>
          <pc:sldMk cId="1974683602" sldId="400"/>
        </pc:sldMkLst>
        <pc:spChg chg="mod">
          <ac:chgData name="Ali, Syed Waqqas" userId="1b3a5f44-9498-4738-8c4e-8127257d744d" providerId="ADAL" clId="{9CAA0501-EB80-4C41-8847-7B9FD08F90DD}" dt="2024-03-31T22:56:54.820" v="15746" actId="5793"/>
          <ac:spMkLst>
            <pc:docMk/>
            <pc:sldMk cId="1974683602" sldId="400"/>
            <ac:spMk id="2" creationId="{0F38800C-8A7D-E150-1D69-4C942110B9A3}"/>
          </ac:spMkLst>
        </pc:spChg>
        <pc:spChg chg="mod">
          <ac:chgData name="Ali, Syed Waqqas" userId="1b3a5f44-9498-4738-8c4e-8127257d744d" providerId="ADAL" clId="{9CAA0501-EB80-4C41-8847-7B9FD08F90DD}" dt="2024-03-31T23:05:27.575" v="16129" actId="207"/>
          <ac:spMkLst>
            <pc:docMk/>
            <pc:sldMk cId="1974683602" sldId="400"/>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478975375" sldId="401"/>
        </pc:sldMkLst>
      </pc:sldChg>
      <pc:sldChg chg="addSp modSp add mod">
        <pc:chgData name="Ali, Syed Waqqas" userId="1b3a5f44-9498-4738-8c4e-8127257d744d" providerId="ADAL" clId="{9CAA0501-EB80-4C41-8847-7B9FD08F90DD}" dt="2024-03-31T23:34:10.412" v="17118" actId="207"/>
        <pc:sldMkLst>
          <pc:docMk/>
          <pc:sldMk cId="3930368401" sldId="401"/>
        </pc:sldMkLst>
        <pc:spChg chg="mod">
          <ac:chgData name="Ali, Syed Waqqas" userId="1b3a5f44-9498-4738-8c4e-8127257d744d" providerId="ADAL" clId="{9CAA0501-EB80-4C41-8847-7B9FD08F90DD}" dt="2024-03-31T23:08:21.652" v="16313" actId="20577"/>
          <ac:spMkLst>
            <pc:docMk/>
            <pc:sldMk cId="3930368401" sldId="401"/>
            <ac:spMk id="2" creationId="{0F38800C-8A7D-E150-1D69-4C942110B9A3}"/>
          </ac:spMkLst>
        </pc:spChg>
        <pc:spChg chg="mod">
          <ac:chgData name="Ali, Syed Waqqas" userId="1b3a5f44-9498-4738-8c4e-8127257d744d" providerId="ADAL" clId="{9CAA0501-EB80-4C41-8847-7B9FD08F90DD}" dt="2024-03-31T23:34:10.412" v="17118" actId="207"/>
          <ac:spMkLst>
            <pc:docMk/>
            <pc:sldMk cId="3930368401" sldId="401"/>
            <ac:spMk id="3" creationId="{B3B2A76D-3F08-9C2B-C3E3-4A25DA409F80}"/>
          </ac:spMkLst>
        </pc:spChg>
        <pc:spChg chg="add mod">
          <ac:chgData name="Ali, Syed Waqqas" userId="1b3a5f44-9498-4738-8c4e-8127257d744d" providerId="ADAL" clId="{9CAA0501-EB80-4C41-8847-7B9FD08F90DD}" dt="2024-03-31T23:29:37.169" v="17066" actId="20577"/>
          <ac:spMkLst>
            <pc:docMk/>
            <pc:sldMk cId="3930368401" sldId="401"/>
            <ac:spMk id="10" creationId="{5989E973-E2C8-AC51-92B7-CDB2002A8EA9}"/>
          </ac:spMkLst>
        </pc:spChg>
        <pc:graphicFrameChg chg="add mod modGraphic">
          <ac:chgData name="Ali, Syed Waqqas" userId="1b3a5f44-9498-4738-8c4e-8127257d744d" providerId="ADAL" clId="{9CAA0501-EB80-4C41-8847-7B9FD08F90DD}" dt="2024-03-31T23:11:51.828" v="16551" actId="20577"/>
          <ac:graphicFrameMkLst>
            <pc:docMk/>
            <pc:sldMk cId="3930368401" sldId="401"/>
            <ac:graphicFrameMk id="9" creationId="{518394D3-C72E-AA5E-049B-FEA1802F6358}"/>
          </ac:graphicFrameMkLst>
        </pc:graphicFrameChg>
      </pc:sldChg>
      <pc:sldChg chg="modSp add del mod">
        <pc:chgData name="Ali, Syed Waqqas" userId="1b3a5f44-9498-4738-8c4e-8127257d744d" providerId="ADAL" clId="{9CAA0501-EB80-4C41-8847-7B9FD08F90DD}" dt="2024-03-31T23:11:54.313" v="16552" actId="47"/>
        <pc:sldMkLst>
          <pc:docMk/>
          <pc:sldMk cId="1560761205" sldId="402"/>
        </pc:sldMkLst>
        <pc:graphicFrameChg chg="modGraphic">
          <ac:chgData name="Ali, Syed Waqqas" userId="1b3a5f44-9498-4738-8c4e-8127257d744d" providerId="ADAL" clId="{9CAA0501-EB80-4C41-8847-7B9FD08F90DD}" dt="2024-03-31T23:10:32.107" v="16479" actId="20577"/>
          <ac:graphicFrameMkLst>
            <pc:docMk/>
            <pc:sldMk cId="1560761205" sldId="402"/>
            <ac:graphicFrameMk id="9" creationId="{518394D3-C72E-AA5E-049B-FEA1802F6358}"/>
          </ac:graphicFrameMkLst>
        </pc:graphicFrameChg>
      </pc:sldChg>
      <pc:sldChg chg="del">
        <pc:chgData name="Ali, Syed Waqqas" userId="1b3a5f44-9498-4738-8c4e-8127257d744d" providerId="ADAL" clId="{9CAA0501-EB80-4C41-8847-7B9FD08F90DD}" dt="2024-03-31T15:15:37.459" v="35" actId="47"/>
        <pc:sldMkLst>
          <pc:docMk/>
          <pc:sldMk cId="2540562392" sldId="402"/>
        </pc:sldMkLst>
      </pc:sldChg>
      <pc:sldChg chg="addSp modSp add mod">
        <pc:chgData name="Ali, Syed Waqqas" userId="1b3a5f44-9498-4738-8c4e-8127257d744d" providerId="ADAL" clId="{9CAA0501-EB80-4C41-8847-7B9FD08F90DD}" dt="2024-03-31T23:41:32.792" v="17320"/>
        <pc:sldMkLst>
          <pc:docMk/>
          <pc:sldMk cId="3088180044" sldId="402"/>
        </pc:sldMkLst>
        <pc:spChg chg="mod">
          <ac:chgData name="Ali, Syed Waqqas" userId="1b3a5f44-9498-4738-8c4e-8127257d744d" providerId="ADAL" clId="{9CAA0501-EB80-4C41-8847-7B9FD08F90DD}" dt="2024-03-31T23:41:32.792" v="17320"/>
          <ac:spMkLst>
            <pc:docMk/>
            <pc:sldMk cId="3088180044" sldId="402"/>
            <ac:spMk id="2" creationId="{0F38800C-8A7D-E150-1D69-4C942110B9A3}"/>
          </ac:spMkLst>
        </pc:spChg>
        <pc:spChg chg="mod">
          <ac:chgData name="Ali, Syed Waqqas" userId="1b3a5f44-9498-4738-8c4e-8127257d744d" providerId="ADAL" clId="{9CAA0501-EB80-4C41-8847-7B9FD08F90DD}" dt="2024-03-31T23:14:16.337" v="16718" actId="20577"/>
          <ac:spMkLst>
            <pc:docMk/>
            <pc:sldMk cId="3088180044" sldId="402"/>
            <ac:spMk id="3" creationId="{B3B2A76D-3F08-9C2B-C3E3-4A25DA409F80}"/>
          </ac:spMkLst>
        </pc:spChg>
        <pc:spChg chg="add mod">
          <ac:chgData name="Ali, Syed Waqqas" userId="1b3a5f44-9498-4738-8c4e-8127257d744d" providerId="ADAL" clId="{9CAA0501-EB80-4C41-8847-7B9FD08F90DD}" dt="2024-03-31T23:29:51.049" v="17067"/>
          <ac:spMkLst>
            <pc:docMk/>
            <pc:sldMk cId="3088180044" sldId="402"/>
            <ac:spMk id="10" creationId="{03B7AFFD-CBDE-2482-3C2B-C74FEF9B0042}"/>
          </ac:spMkLst>
        </pc:spChg>
        <pc:graphicFrameChg chg="modGraphic">
          <ac:chgData name="Ali, Syed Waqqas" userId="1b3a5f44-9498-4738-8c4e-8127257d744d" providerId="ADAL" clId="{9CAA0501-EB80-4C41-8847-7B9FD08F90DD}" dt="2024-03-31T23:13:44.391" v="16640" actId="207"/>
          <ac:graphicFrameMkLst>
            <pc:docMk/>
            <pc:sldMk cId="3088180044" sldId="402"/>
            <ac:graphicFrameMk id="9" creationId="{518394D3-C72E-AA5E-049B-FEA1802F6358}"/>
          </ac:graphicFrameMkLst>
        </pc:graphicFrameChg>
      </pc:sldChg>
      <pc:sldChg chg="del">
        <pc:chgData name="Ali, Syed Waqqas" userId="1b3a5f44-9498-4738-8c4e-8127257d744d" providerId="ADAL" clId="{9CAA0501-EB80-4C41-8847-7B9FD08F90DD}" dt="2024-03-31T15:15:37.459" v="35" actId="47"/>
        <pc:sldMkLst>
          <pc:docMk/>
          <pc:sldMk cId="266791526" sldId="403"/>
        </pc:sldMkLst>
      </pc:sldChg>
      <pc:sldChg chg="addSp delSp modSp add mod">
        <pc:chgData name="Ali, Syed Waqqas" userId="1b3a5f44-9498-4738-8c4e-8127257d744d" providerId="ADAL" clId="{9CAA0501-EB80-4C41-8847-7B9FD08F90DD}" dt="2024-04-01T00:29:07.051" v="19723" actId="20577"/>
        <pc:sldMkLst>
          <pc:docMk/>
          <pc:sldMk cId="4111514042" sldId="403"/>
        </pc:sldMkLst>
        <pc:spChg chg="mod">
          <ac:chgData name="Ali, Syed Waqqas" userId="1b3a5f44-9498-4738-8c4e-8127257d744d" providerId="ADAL" clId="{9CAA0501-EB80-4C41-8847-7B9FD08F90DD}" dt="2024-03-31T23:41:27.939" v="17318" actId="20577"/>
          <ac:spMkLst>
            <pc:docMk/>
            <pc:sldMk cId="4111514042" sldId="403"/>
            <ac:spMk id="2" creationId="{0F38800C-8A7D-E150-1D69-4C942110B9A3}"/>
          </ac:spMkLst>
        </pc:spChg>
        <pc:spChg chg="mod">
          <ac:chgData name="Ali, Syed Waqqas" userId="1b3a5f44-9498-4738-8c4e-8127257d744d" providerId="ADAL" clId="{9CAA0501-EB80-4C41-8847-7B9FD08F90DD}" dt="2024-04-01T00:29:07.051" v="19723" actId="20577"/>
          <ac:spMkLst>
            <pc:docMk/>
            <pc:sldMk cId="4111514042" sldId="403"/>
            <ac:spMk id="3" creationId="{B3B2A76D-3F08-9C2B-C3E3-4A25DA409F80}"/>
          </ac:spMkLst>
        </pc:spChg>
        <pc:spChg chg="add del mod">
          <ac:chgData name="Ali, Syed Waqqas" userId="1b3a5f44-9498-4738-8c4e-8127257d744d" providerId="ADAL" clId="{9CAA0501-EB80-4C41-8847-7B9FD08F90DD}" dt="2024-03-31T23:20:13.863" v="16895" actId="11529"/>
          <ac:spMkLst>
            <pc:docMk/>
            <pc:sldMk cId="4111514042" sldId="403"/>
            <ac:spMk id="10" creationId="{42D6AA3C-CC53-9764-C4B9-18BF1F497B43}"/>
          </ac:spMkLst>
        </pc:spChg>
        <pc:spChg chg="add del mod">
          <ac:chgData name="Ali, Syed Waqqas" userId="1b3a5f44-9498-4738-8c4e-8127257d744d" providerId="ADAL" clId="{9CAA0501-EB80-4C41-8847-7B9FD08F90DD}" dt="2024-03-31T23:20:12.739" v="16892" actId="1076"/>
          <ac:spMkLst>
            <pc:docMk/>
            <pc:sldMk cId="4111514042" sldId="403"/>
            <ac:spMk id="11" creationId="{38BC0404-C3A0-79E9-55A6-2A4E5B7AFCB8}"/>
          </ac:spMkLst>
        </pc:spChg>
        <pc:spChg chg="add del mod">
          <ac:chgData name="Ali, Syed Waqqas" userId="1b3a5f44-9498-4738-8c4e-8127257d744d" providerId="ADAL" clId="{9CAA0501-EB80-4C41-8847-7B9FD08F90DD}" dt="2024-03-31T23:20:12.275" v="16891" actId="1076"/>
          <ac:spMkLst>
            <pc:docMk/>
            <pc:sldMk cId="4111514042" sldId="403"/>
            <ac:spMk id="12" creationId="{79C6E3C6-1337-3A92-3DCF-99A0E894DE15}"/>
          </ac:spMkLst>
        </pc:spChg>
        <pc:spChg chg="add del mod">
          <ac:chgData name="Ali, Syed Waqqas" userId="1b3a5f44-9498-4738-8c4e-8127257d744d" providerId="ADAL" clId="{9CAA0501-EB80-4C41-8847-7B9FD08F90DD}" dt="2024-03-31T23:20:11.719" v="16890" actId="1076"/>
          <ac:spMkLst>
            <pc:docMk/>
            <pc:sldMk cId="4111514042" sldId="403"/>
            <ac:spMk id="13" creationId="{BB16B472-DE8A-0A51-DECA-E8BEB23E616B}"/>
          </ac:spMkLst>
        </pc:spChg>
        <pc:spChg chg="add del mod">
          <ac:chgData name="Ali, Syed Waqqas" userId="1b3a5f44-9498-4738-8c4e-8127257d744d" providerId="ADAL" clId="{9CAA0501-EB80-4C41-8847-7B9FD08F90DD}" dt="2024-03-31T23:20:11.074" v="16889" actId="1076"/>
          <ac:spMkLst>
            <pc:docMk/>
            <pc:sldMk cId="4111514042" sldId="403"/>
            <ac:spMk id="14" creationId="{7723D97A-07BB-249B-8B54-7E79462DF4BE}"/>
          </ac:spMkLst>
        </pc:spChg>
        <pc:spChg chg="add del mod">
          <ac:chgData name="Ali, Syed Waqqas" userId="1b3a5f44-9498-4738-8c4e-8127257d744d" providerId="ADAL" clId="{9CAA0501-EB80-4C41-8847-7B9FD08F90DD}" dt="2024-03-31T23:20:11.074" v="16889" actId="1076"/>
          <ac:spMkLst>
            <pc:docMk/>
            <pc:sldMk cId="4111514042" sldId="403"/>
            <ac:spMk id="15" creationId="{F22060AB-A906-1CCD-939E-4B238123217B}"/>
          </ac:spMkLst>
        </pc:spChg>
        <pc:spChg chg="add mod">
          <ac:chgData name="Ali, Syed Waqqas" userId="1b3a5f44-9498-4738-8c4e-8127257d744d" providerId="ADAL" clId="{9CAA0501-EB80-4C41-8847-7B9FD08F90DD}" dt="2024-03-31T23:26:25.031" v="16995" actId="20577"/>
          <ac:spMkLst>
            <pc:docMk/>
            <pc:sldMk cId="4111514042" sldId="403"/>
            <ac:spMk id="16" creationId="{696F0E7C-D893-642E-5E0C-6006C15C502C}"/>
          </ac:spMkLst>
        </pc:spChg>
        <pc:spChg chg="add mod">
          <ac:chgData name="Ali, Syed Waqqas" userId="1b3a5f44-9498-4738-8c4e-8127257d744d" providerId="ADAL" clId="{9CAA0501-EB80-4C41-8847-7B9FD08F90DD}" dt="2024-03-31T23:26:26.091" v="16996" actId="20577"/>
          <ac:spMkLst>
            <pc:docMk/>
            <pc:sldMk cId="4111514042" sldId="403"/>
            <ac:spMk id="17" creationId="{D752721F-4CF6-36CE-DF61-B42372930741}"/>
          </ac:spMkLst>
        </pc:spChg>
        <pc:spChg chg="add mod">
          <ac:chgData name="Ali, Syed Waqqas" userId="1b3a5f44-9498-4738-8c4e-8127257d744d" providerId="ADAL" clId="{9CAA0501-EB80-4C41-8847-7B9FD08F90DD}" dt="2024-03-31T23:36:25.874" v="17120" actId="14100"/>
          <ac:spMkLst>
            <pc:docMk/>
            <pc:sldMk cId="4111514042" sldId="403"/>
            <ac:spMk id="18" creationId="{6BD0DEDD-C83C-3E91-4F55-E5A93579DDCE}"/>
          </ac:spMkLst>
        </pc:spChg>
        <pc:spChg chg="add mod">
          <ac:chgData name="Ali, Syed Waqqas" userId="1b3a5f44-9498-4738-8c4e-8127257d744d" providerId="ADAL" clId="{9CAA0501-EB80-4C41-8847-7B9FD08F90DD}" dt="2024-03-31T23:26:28.795" v="16997" actId="20577"/>
          <ac:spMkLst>
            <pc:docMk/>
            <pc:sldMk cId="4111514042" sldId="403"/>
            <ac:spMk id="19" creationId="{D2E77E3F-16DA-A5FB-3D00-FD308C87D6C2}"/>
          </ac:spMkLst>
        </pc:spChg>
        <pc:spChg chg="add mod">
          <ac:chgData name="Ali, Syed Waqqas" userId="1b3a5f44-9498-4738-8c4e-8127257d744d" providerId="ADAL" clId="{9CAA0501-EB80-4C41-8847-7B9FD08F90DD}" dt="2024-03-31T23:26:29.595" v="16998" actId="20577"/>
          <ac:spMkLst>
            <pc:docMk/>
            <pc:sldMk cId="4111514042" sldId="403"/>
            <ac:spMk id="20" creationId="{E0F8A628-6431-F89D-7EBF-09C902281B17}"/>
          </ac:spMkLst>
        </pc:spChg>
        <pc:spChg chg="add mod">
          <ac:chgData name="Ali, Syed Waqqas" userId="1b3a5f44-9498-4738-8c4e-8127257d744d" providerId="ADAL" clId="{9CAA0501-EB80-4C41-8847-7B9FD08F90DD}" dt="2024-03-31T23:36:29.418" v="17121" actId="14100"/>
          <ac:spMkLst>
            <pc:docMk/>
            <pc:sldMk cId="4111514042" sldId="403"/>
            <ac:spMk id="21" creationId="{B939DD66-6007-57CA-D2D4-C053D9B51940}"/>
          </ac:spMkLst>
        </pc:spChg>
        <pc:spChg chg="add mod">
          <ac:chgData name="Ali, Syed Waqqas" userId="1b3a5f44-9498-4738-8c4e-8127257d744d" providerId="ADAL" clId="{9CAA0501-EB80-4C41-8847-7B9FD08F90DD}" dt="2024-03-31T23:26:39.491" v="17002" actId="20577"/>
          <ac:spMkLst>
            <pc:docMk/>
            <pc:sldMk cId="4111514042" sldId="403"/>
            <ac:spMk id="22" creationId="{CA59BC48-4377-991D-9B81-88C67E3640CA}"/>
          </ac:spMkLst>
        </pc:spChg>
        <pc:spChg chg="add mod">
          <ac:chgData name="Ali, Syed Waqqas" userId="1b3a5f44-9498-4738-8c4e-8127257d744d" providerId="ADAL" clId="{9CAA0501-EB80-4C41-8847-7B9FD08F90DD}" dt="2024-03-31T23:26:37.743" v="17001" actId="20577"/>
          <ac:spMkLst>
            <pc:docMk/>
            <pc:sldMk cId="4111514042" sldId="403"/>
            <ac:spMk id="23" creationId="{2B021C7D-3619-2AC6-7CA5-41FE686DBE47}"/>
          </ac:spMkLst>
        </pc:spChg>
        <pc:spChg chg="add mod">
          <ac:chgData name="Ali, Syed Waqqas" userId="1b3a5f44-9498-4738-8c4e-8127257d744d" providerId="ADAL" clId="{9CAA0501-EB80-4C41-8847-7B9FD08F90DD}" dt="2024-03-31T23:31:07.153" v="17081" actId="14100"/>
          <ac:spMkLst>
            <pc:docMk/>
            <pc:sldMk cId="4111514042" sldId="403"/>
            <ac:spMk id="24" creationId="{93D868BA-7395-4DB8-D086-1833EA914DF7}"/>
          </ac:spMkLst>
        </pc:spChg>
        <pc:spChg chg="add mod">
          <ac:chgData name="Ali, Syed Waqqas" userId="1b3a5f44-9498-4738-8c4e-8127257d744d" providerId="ADAL" clId="{9CAA0501-EB80-4C41-8847-7B9FD08F90DD}" dt="2024-03-31T23:32:57.361" v="17095" actId="20577"/>
          <ac:spMkLst>
            <pc:docMk/>
            <pc:sldMk cId="4111514042" sldId="403"/>
            <ac:spMk id="25" creationId="{1171F687-D7AA-42C3-47E1-750A1A06D3BA}"/>
          </ac:spMkLst>
        </pc:spChg>
        <pc:graphicFrameChg chg="mod modGraphic">
          <ac:chgData name="Ali, Syed Waqqas" userId="1b3a5f44-9498-4738-8c4e-8127257d744d" providerId="ADAL" clId="{9CAA0501-EB80-4C41-8847-7B9FD08F90DD}" dt="2024-04-01T00:28:54.640" v="19669"/>
          <ac:graphicFrameMkLst>
            <pc:docMk/>
            <pc:sldMk cId="4111514042" sldId="403"/>
            <ac:graphicFrameMk id="9" creationId="{518394D3-C72E-AA5E-049B-FEA1802F6358}"/>
          </ac:graphicFrameMkLst>
        </pc:graphicFrameChg>
        <pc:cxnChg chg="add mod">
          <ac:chgData name="Ali, Syed Waqqas" userId="1b3a5f44-9498-4738-8c4e-8127257d744d" providerId="ADAL" clId="{9CAA0501-EB80-4C41-8847-7B9FD08F90DD}" dt="2024-03-31T23:37:57.028" v="17139" actId="692"/>
          <ac:cxnSpMkLst>
            <pc:docMk/>
            <pc:sldMk cId="4111514042" sldId="403"/>
            <ac:cxnSpMk id="27" creationId="{ABAA361D-FC4C-87A9-198E-8DE13F37D12B}"/>
          </ac:cxnSpMkLst>
        </pc:cxnChg>
        <pc:cxnChg chg="add mod">
          <ac:chgData name="Ali, Syed Waqqas" userId="1b3a5f44-9498-4738-8c4e-8127257d744d" providerId="ADAL" clId="{9CAA0501-EB80-4C41-8847-7B9FD08F90DD}" dt="2024-03-31T23:38:07.752" v="17142" actId="196"/>
          <ac:cxnSpMkLst>
            <pc:docMk/>
            <pc:sldMk cId="4111514042" sldId="403"/>
            <ac:cxnSpMk id="28" creationId="{FF52492A-2392-4E78-C577-9BC4DDD24884}"/>
          </ac:cxnSpMkLst>
        </pc:cxnChg>
      </pc:sldChg>
      <pc:sldChg chg="addSp modSp add mod ord">
        <pc:chgData name="Ali, Syed Waqqas" userId="1b3a5f44-9498-4738-8c4e-8127257d744d" providerId="ADAL" clId="{9CAA0501-EB80-4C41-8847-7B9FD08F90DD}" dt="2024-03-31T23:41:30.650" v="17319"/>
        <pc:sldMkLst>
          <pc:docMk/>
          <pc:sldMk cId="548353611" sldId="404"/>
        </pc:sldMkLst>
        <pc:spChg chg="mod">
          <ac:chgData name="Ali, Syed Waqqas" userId="1b3a5f44-9498-4738-8c4e-8127257d744d" providerId="ADAL" clId="{9CAA0501-EB80-4C41-8847-7B9FD08F90DD}" dt="2024-03-31T23:41:30.650" v="17319"/>
          <ac:spMkLst>
            <pc:docMk/>
            <pc:sldMk cId="548353611" sldId="404"/>
            <ac:spMk id="2" creationId="{0F38800C-8A7D-E150-1D69-4C942110B9A3}"/>
          </ac:spMkLst>
        </pc:spChg>
        <pc:spChg chg="add mod">
          <ac:chgData name="Ali, Syed Waqqas" userId="1b3a5f44-9498-4738-8c4e-8127257d744d" providerId="ADAL" clId="{9CAA0501-EB80-4C41-8847-7B9FD08F90DD}" dt="2024-03-31T23:30:02.063" v="17070" actId="14100"/>
          <ac:spMkLst>
            <pc:docMk/>
            <pc:sldMk cId="548353611" sldId="404"/>
            <ac:spMk id="10" creationId="{E4565BAD-1403-CCAF-740C-960E66398E98}"/>
          </ac:spMkLst>
        </pc:spChg>
        <pc:graphicFrameChg chg="modGraphic">
          <ac:chgData name="Ali, Syed Waqqas" userId="1b3a5f44-9498-4738-8c4e-8127257d744d" providerId="ADAL" clId="{9CAA0501-EB80-4C41-8847-7B9FD08F90DD}" dt="2024-03-31T23:26:47.055" v="17005" actId="6549"/>
          <ac:graphicFrameMkLst>
            <pc:docMk/>
            <pc:sldMk cId="548353611" sldId="404"/>
            <ac:graphicFrameMk id="9" creationId="{518394D3-C72E-AA5E-049B-FEA1802F6358}"/>
          </ac:graphicFrameMkLst>
        </pc:graphicFrameChg>
      </pc:sldChg>
      <pc:sldChg chg="del">
        <pc:chgData name="Ali, Syed Waqqas" userId="1b3a5f44-9498-4738-8c4e-8127257d744d" providerId="ADAL" clId="{9CAA0501-EB80-4C41-8847-7B9FD08F90DD}" dt="2024-03-31T15:15:37.459" v="35" actId="47"/>
        <pc:sldMkLst>
          <pc:docMk/>
          <pc:sldMk cId="4206287180" sldId="404"/>
        </pc:sldMkLst>
      </pc:sldChg>
      <pc:sldChg chg="del">
        <pc:chgData name="Ali, Syed Waqqas" userId="1b3a5f44-9498-4738-8c4e-8127257d744d" providerId="ADAL" clId="{9CAA0501-EB80-4C41-8847-7B9FD08F90DD}" dt="2024-03-31T15:15:37.459" v="35" actId="47"/>
        <pc:sldMkLst>
          <pc:docMk/>
          <pc:sldMk cId="1241439382" sldId="405"/>
        </pc:sldMkLst>
      </pc:sldChg>
      <pc:sldChg chg="modSp add mod">
        <pc:chgData name="Ali, Syed Waqqas" userId="1b3a5f44-9498-4738-8c4e-8127257d744d" providerId="ADAL" clId="{9CAA0501-EB80-4C41-8847-7B9FD08F90DD}" dt="2024-04-01T00:26:47.134" v="19651" actId="20577"/>
        <pc:sldMkLst>
          <pc:docMk/>
          <pc:sldMk cId="4182951729" sldId="405"/>
        </pc:sldMkLst>
        <pc:spChg chg="mod">
          <ac:chgData name="Ali, Syed Waqqas" userId="1b3a5f44-9498-4738-8c4e-8127257d744d" providerId="ADAL" clId="{9CAA0501-EB80-4C41-8847-7B9FD08F90DD}" dt="2024-03-31T23:40:51.951" v="17149" actId="20577"/>
          <ac:spMkLst>
            <pc:docMk/>
            <pc:sldMk cId="4182951729" sldId="405"/>
            <ac:spMk id="2" creationId="{0F38800C-8A7D-E150-1D69-4C942110B9A3}"/>
          </ac:spMkLst>
        </pc:spChg>
        <pc:spChg chg="mod">
          <ac:chgData name="Ali, Syed Waqqas" userId="1b3a5f44-9498-4738-8c4e-8127257d744d" providerId="ADAL" clId="{9CAA0501-EB80-4C41-8847-7B9FD08F90DD}" dt="2024-04-01T00:26:47.134" v="19651" actId="20577"/>
          <ac:spMkLst>
            <pc:docMk/>
            <pc:sldMk cId="4182951729" sldId="405"/>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280046408" sldId="406"/>
        </pc:sldMkLst>
      </pc:sldChg>
      <pc:sldChg chg="addSp modSp add mod">
        <pc:chgData name="Ali, Syed Waqqas" userId="1b3a5f44-9498-4738-8c4e-8127257d744d" providerId="ADAL" clId="{9CAA0501-EB80-4C41-8847-7B9FD08F90DD}" dt="2024-04-01T01:02:55.693" v="21288" actId="114"/>
        <pc:sldMkLst>
          <pc:docMk/>
          <pc:sldMk cId="2382981030" sldId="406"/>
        </pc:sldMkLst>
        <pc:spChg chg="mod">
          <ac:chgData name="Ali, Syed Waqqas" userId="1b3a5f44-9498-4738-8c4e-8127257d744d" providerId="ADAL" clId="{9CAA0501-EB80-4C41-8847-7B9FD08F90DD}" dt="2024-04-01T00:53:55.243" v="21123" actId="113"/>
          <ac:spMkLst>
            <pc:docMk/>
            <pc:sldMk cId="2382981030" sldId="406"/>
            <ac:spMk id="2" creationId="{0F38800C-8A7D-E150-1D69-4C942110B9A3}"/>
          </ac:spMkLst>
        </pc:spChg>
        <pc:spChg chg="mod">
          <ac:chgData name="Ali, Syed Waqqas" userId="1b3a5f44-9498-4738-8c4e-8127257d744d" providerId="ADAL" clId="{9CAA0501-EB80-4C41-8847-7B9FD08F90DD}" dt="2024-04-01T01:02:55.693" v="21288" actId="114"/>
          <ac:spMkLst>
            <pc:docMk/>
            <pc:sldMk cId="2382981030" sldId="406"/>
            <ac:spMk id="3" creationId="{B3B2A76D-3F08-9C2B-C3E3-4A25DA409F80}"/>
          </ac:spMkLst>
        </pc:spChg>
        <pc:picChg chg="add mod">
          <ac:chgData name="Ali, Syed Waqqas" userId="1b3a5f44-9498-4738-8c4e-8127257d744d" providerId="ADAL" clId="{9CAA0501-EB80-4C41-8847-7B9FD08F90DD}" dt="2024-04-01T01:02:13.527" v="21276" actId="1035"/>
          <ac:picMkLst>
            <pc:docMk/>
            <pc:sldMk cId="2382981030" sldId="406"/>
            <ac:picMk id="10" creationId="{0142A53E-82F9-7963-2491-0CB64D350555}"/>
          </ac:picMkLst>
        </pc:picChg>
        <pc:picChg chg="add mod">
          <ac:chgData name="Ali, Syed Waqqas" userId="1b3a5f44-9498-4738-8c4e-8127257d744d" providerId="ADAL" clId="{9CAA0501-EB80-4C41-8847-7B9FD08F90DD}" dt="2024-04-01T00:59:44.159" v="21204" actId="1037"/>
          <ac:picMkLst>
            <pc:docMk/>
            <pc:sldMk cId="2382981030" sldId="406"/>
            <ac:picMk id="11" creationId="{0ACC0637-155E-EA25-F5FC-B1FE57DD9DD6}"/>
          </ac:picMkLst>
        </pc:picChg>
        <pc:picChg chg="add mod">
          <ac:chgData name="Ali, Syed Waqqas" userId="1b3a5f44-9498-4738-8c4e-8127257d744d" providerId="ADAL" clId="{9CAA0501-EB80-4C41-8847-7B9FD08F90DD}" dt="2024-04-01T00:59:05.676" v="21193" actId="207"/>
          <ac:picMkLst>
            <pc:docMk/>
            <pc:sldMk cId="2382981030" sldId="406"/>
            <ac:picMk id="12" creationId="{DE7D4DB2-399A-A6E2-0B1A-B7A748F753D9}"/>
          </ac:picMkLst>
        </pc:picChg>
        <pc:picChg chg="add mod">
          <ac:chgData name="Ali, Syed Waqqas" userId="1b3a5f44-9498-4738-8c4e-8127257d744d" providerId="ADAL" clId="{9CAA0501-EB80-4C41-8847-7B9FD08F90DD}" dt="2024-04-01T01:02:30.112" v="21282" actId="688"/>
          <ac:picMkLst>
            <pc:docMk/>
            <pc:sldMk cId="2382981030" sldId="406"/>
            <ac:picMk id="13" creationId="{471A7464-CE79-3E2B-3333-594DE321FAE4}"/>
          </ac:picMkLst>
        </pc:picChg>
        <pc:picChg chg="add mod">
          <ac:chgData name="Ali, Syed Waqqas" userId="1b3a5f44-9498-4738-8c4e-8127257d744d" providerId="ADAL" clId="{9CAA0501-EB80-4C41-8847-7B9FD08F90DD}" dt="2024-04-01T00:59:24.801" v="21198" actId="1076"/>
          <ac:picMkLst>
            <pc:docMk/>
            <pc:sldMk cId="2382981030" sldId="406"/>
            <ac:picMk id="15" creationId="{F6BE4AE9-A89A-1367-6AF2-0E0CFEE70108}"/>
          </ac:picMkLst>
        </pc:picChg>
        <pc:picChg chg="add mod">
          <ac:chgData name="Ali, Syed Waqqas" userId="1b3a5f44-9498-4738-8c4e-8127257d744d" providerId="ADAL" clId="{9CAA0501-EB80-4C41-8847-7B9FD08F90DD}" dt="2024-04-01T01:02:41.620" v="21287" actId="1035"/>
          <ac:picMkLst>
            <pc:docMk/>
            <pc:sldMk cId="2382981030" sldId="406"/>
            <ac:picMk id="17" creationId="{9A47A595-4BBC-5BB4-FDFD-2A4CB7CDAF55}"/>
          </ac:picMkLst>
        </pc:picChg>
      </pc:sldChg>
      <pc:sldChg chg="addSp delSp modSp add mod">
        <pc:chgData name="Ali, Syed Waqqas" userId="1b3a5f44-9498-4738-8c4e-8127257d744d" providerId="ADAL" clId="{9CAA0501-EB80-4C41-8847-7B9FD08F90DD}" dt="2024-04-01T00:18:11.750" v="19152" actId="20577"/>
        <pc:sldMkLst>
          <pc:docMk/>
          <pc:sldMk cId="1093160466" sldId="407"/>
        </pc:sldMkLst>
        <pc:spChg chg="mod">
          <ac:chgData name="Ali, Syed Waqqas" userId="1b3a5f44-9498-4738-8c4e-8127257d744d" providerId="ADAL" clId="{9CAA0501-EB80-4C41-8847-7B9FD08F90DD}" dt="2024-04-01T00:18:11.750" v="19152" actId="20577"/>
          <ac:spMkLst>
            <pc:docMk/>
            <pc:sldMk cId="1093160466" sldId="407"/>
            <ac:spMk id="2" creationId="{0F38800C-8A7D-E150-1D69-4C942110B9A3}"/>
          </ac:spMkLst>
        </pc:spChg>
        <pc:spChg chg="del">
          <ac:chgData name="Ali, Syed Waqqas" userId="1b3a5f44-9498-4738-8c4e-8127257d744d" providerId="ADAL" clId="{9CAA0501-EB80-4C41-8847-7B9FD08F90DD}" dt="2024-04-01T00:15:48.395" v="18886"/>
          <ac:spMkLst>
            <pc:docMk/>
            <pc:sldMk cId="1093160466" sldId="407"/>
            <ac:spMk id="3" creationId="{B3B2A76D-3F08-9C2B-C3E3-4A25DA409F80}"/>
          </ac:spMkLst>
        </pc:spChg>
        <pc:spChg chg="add mod">
          <ac:chgData name="Ali, Syed Waqqas" userId="1b3a5f44-9498-4738-8c4e-8127257d744d" providerId="ADAL" clId="{9CAA0501-EB80-4C41-8847-7B9FD08F90DD}" dt="2024-04-01T00:18:08.394" v="19142" actId="1076"/>
          <ac:spMkLst>
            <pc:docMk/>
            <pc:sldMk cId="1093160466" sldId="407"/>
            <ac:spMk id="10" creationId="{F6A4082D-1495-091E-CCAE-49386C6E7919}"/>
          </ac:spMkLst>
        </pc:spChg>
        <pc:graphicFrameChg chg="add mod modGraphic">
          <ac:chgData name="Ali, Syed Waqqas" userId="1b3a5f44-9498-4738-8c4e-8127257d744d" providerId="ADAL" clId="{9CAA0501-EB80-4C41-8847-7B9FD08F90DD}" dt="2024-04-01T00:17:24.040" v="18980" actId="1076"/>
          <ac:graphicFrameMkLst>
            <pc:docMk/>
            <pc:sldMk cId="1093160466" sldId="407"/>
            <ac:graphicFrameMk id="9" creationId="{4A0E5B09-E97E-6F4C-A301-310B9F3C2C4E}"/>
          </ac:graphicFrameMkLst>
        </pc:graphicFrameChg>
      </pc:sldChg>
      <pc:sldChg chg="del">
        <pc:chgData name="Ali, Syed Waqqas" userId="1b3a5f44-9498-4738-8c4e-8127257d744d" providerId="ADAL" clId="{9CAA0501-EB80-4C41-8847-7B9FD08F90DD}" dt="2024-03-31T15:15:37.459" v="35" actId="47"/>
        <pc:sldMkLst>
          <pc:docMk/>
          <pc:sldMk cId="1959727223" sldId="407"/>
        </pc:sldMkLst>
      </pc:sldChg>
      <pc:sldChg chg="addSp delSp modSp add mod">
        <pc:chgData name="Ali, Syed Waqqas" userId="1b3a5f44-9498-4738-8c4e-8127257d744d" providerId="ADAL" clId="{9CAA0501-EB80-4C41-8847-7B9FD08F90DD}" dt="2024-04-01T00:26:08.243" v="19650" actId="20577"/>
        <pc:sldMkLst>
          <pc:docMk/>
          <pc:sldMk cId="619671752" sldId="408"/>
        </pc:sldMkLst>
        <pc:spChg chg="mod">
          <ac:chgData name="Ali, Syed Waqqas" userId="1b3a5f44-9498-4738-8c4e-8127257d744d" providerId="ADAL" clId="{9CAA0501-EB80-4C41-8847-7B9FD08F90DD}" dt="2024-04-01T00:21:15.768" v="19362" actId="20577"/>
          <ac:spMkLst>
            <pc:docMk/>
            <pc:sldMk cId="619671752" sldId="408"/>
            <ac:spMk id="2" creationId="{0F38800C-8A7D-E150-1D69-4C942110B9A3}"/>
          </ac:spMkLst>
        </pc:spChg>
        <pc:spChg chg="add mod">
          <ac:chgData name="Ali, Syed Waqqas" userId="1b3a5f44-9498-4738-8c4e-8127257d744d" providerId="ADAL" clId="{9CAA0501-EB80-4C41-8847-7B9FD08F90DD}" dt="2024-04-01T00:26:08.243" v="19650" actId="20577"/>
          <ac:spMkLst>
            <pc:docMk/>
            <pc:sldMk cId="619671752" sldId="408"/>
            <ac:spMk id="3" creationId="{F6CE0250-D500-D168-740B-D8B4EC8F47EE}"/>
          </ac:spMkLst>
        </pc:spChg>
        <pc:spChg chg="del mod">
          <ac:chgData name="Ali, Syed Waqqas" userId="1b3a5f44-9498-4738-8c4e-8127257d744d" providerId="ADAL" clId="{9CAA0501-EB80-4C41-8847-7B9FD08F90DD}" dt="2024-04-01T00:18:21.410" v="19155" actId="478"/>
          <ac:spMkLst>
            <pc:docMk/>
            <pc:sldMk cId="619671752" sldId="408"/>
            <ac:spMk id="10" creationId="{F6A4082D-1495-091E-CCAE-49386C6E7919}"/>
          </ac:spMkLst>
        </pc:spChg>
        <pc:graphicFrameChg chg="mod modGraphic">
          <ac:chgData name="Ali, Syed Waqqas" userId="1b3a5f44-9498-4738-8c4e-8127257d744d" providerId="ADAL" clId="{9CAA0501-EB80-4C41-8847-7B9FD08F90DD}" dt="2024-04-01T00:25:51.370" v="19638" actId="20577"/>
          <ac:graphicFrameMkLst>
            <pc:docMk/>
            <pc:sldMk cId="619671752" sldId="408"/>
            <ac:graphicFrameMk id="9" creationId="{4A0E5B09-E97E-6F4C-A301-310B9F3C2C4E}"/>
          </ac:graphicFrameMkLst>
        </pc:graphicFrameChg>
      </pc:sldChg>
      <pc:sldChg chg="del">
        <pc:chgData name="Ali, Syed Waqqas" userId="1b3a5f44-9498-4738-8c4e-8127257d744d" providerId="ADAL" clId="{9CAA0501-EB80-4C41-8847-7B9FD08F90DD}" dt="2024-03-31T15:15:37.459" v="35" actId="47"/>
        <pc:sldMkLst>
          <pc:docMk/>
          <pc:sldMk cId="2109737915" sldId="408"/>
        </pc:sldMkLst>
      </pc:sldChg>
      <pc:sldChg chg="del">
        <pc:chgData name="Ali, Syed Waqqas" userId="1b3a5f44-9498-4738-8c4e-8127257d744d" providerId="ADAL" clId="{9CAA0501-EB80-4C41-8847-7B9FD08F90DD}" dt="2024-03-31T15:15:37.459" v="35" actId="47"/>
        <pc:sldMkLst>
          <pc:docMk/>
          <pc:sldMk cId="959518215" sldId="409"/>
        </pc:sldMkLst>
      </pc:sldChg>
      <pc:sldChg chg="modSp add mod ord">
        <pc:chgData name="Ali, Syed Waqqas" userId="1b3a5f44-9498-4738-8c4e-8127257d744d" providerId="ADAL" clId="{9CAA0501-EB80-4C41-8847-7B9FD08F90DD}" dt="2024-04-01T00:29:26.579" v="19725"/>
        <pc:sldMkLst>
          <pc:docMk/>
          <pc:sldMk cId="2379159601" sldId="409"/>
        </pc:sldMkLst>
        <pc:spChg chg="mod">
          <ac:chgData name="Ali, Syed Waqqas" userId="1b3a5f44-9498-4738-8c4e-8127257d744d" providerId="ADAL" clId="{9CAA0501-EB80-4C41-8847-7B9FD08F90DD}" dt="2024-04-01T00:27:10.492" v="19658" actId="1076"/>
          <ac:spMkLst>
            <pc:docMk/>
            <pc:sldMk cId="2379159601" sldId="409"/>
            <ac:spMk id="10" creationId="{F6A4082D-1495-091E-CCAE-49386C6E7919}"/>
          </ac:spMkLst>
        </pc:spChg>
      </pc:sldChg>
      <pc:sldChg chg="modSp add mod">
        <pc:chgData name="Ali, Syed Waqqas" userId="1b3a5f44-9498-4738-8c4e-8127257d744d" providerId="ADAL" clId="{9CAA0501-EB80-4C41-8847-7B9FD08F90DD}" dt="2024-04-01T00:52:10.298" v="20851" actId="20577"/>
        <pc:sldMkLst>
          <pc:docMk/>
          <pc:sldMk cId="679364800" sldId="410"/>
        </pc:sldMkLst>
        <pc:spChg chg="mod">
          <ac:chgData name="Ali, Syed Waqqas" userId="1b3a5f44-9498-4738-8c4e-8127257d744d" providerId="ADAL" clId="{9CAA0501-EB80-4C41-8847-7B9FD08F90DD}" dt="2024-04-01T00:33:05.986" v="20141" actId="20577"/>
          <ac:spMkLst>
            <pc:docMk/>
            <pc:sldMk cId="679364800" sldId="410"/>
            <ac:spMk id="2" creationId="{0F38800C-8A7D-E150-1D69-4C942110B9A3}"/>
          </ac:spMkLst>
        </pc:spChg>
        <pc:spChg chg="mod">
          <ac:chgData name="Ali, Syed Waqqas" userId="1b3a5f44-9498-4738-8c4e-8127257d744d" providerId="ADAL" clId="{9CAA0501-EB80-4C41-8847-7B9FD08F90DD}" dt="2024-04-01T00:52:10.298" v="20851" actId="20577"/>
          <ac:spMkLst>
            <pc:docMk/>
            <pc:sldMk cId="679364800" sldId="410"/>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1242804647" sldId="410"/>
        </pc:sldMkLst>
      </pc:sldChg>
      <pc:sldChg chg="modSp add mod">
        <pc:chgData name="Ali, Syed Waqqas" userId="1b3a5f44-9498-4738-8c4e-8127257d744d" providerId="ADAL" clId="{9CAA0501-EB80-4C41-8847-7B9FD08F90DD}" dt="2024-04-01T00:45:45.459" v="20586" actId="122"/>
        <pc:sldMkLst>
          <pc:docMk/>
          <pc:sldMk cId="1617050389" sldId="411"/>
        </pc:sldMkLst>
        <pc:spChg chg="mod">
          <ac:chgData name="Ali, Syed Waqqas" userId="1b3a5f44-9498-4738-8c4e-8127257d744d" providerId="ADAL" clId="{9CAA0501-EB80-4C41-8847-7B9FD08F90DD}" dt="2024-04-01T00:44:19.706" v="20402" actId="20577"/>
          <ac:spMkLst>
            <pc:docMk/>
            <pc:sldMk cId="1617050389" sldId="411"/>
            <ac:spMk id="2" creationId="{0F38800C-8A7D-E150-1D69-4C942110B9A3}"/>
          </ac:spMkLst>
        </pc:spChg>
        <pc:spChg chg="mod">
          <ac:chgData name="Ali, Syed Waqqas" userId="1b3a5f44-9498-4738-8c4e-8127257d744d" providerId="ADAL" clId="{9CAA0501-EB80-4C41-8847-7B9FD08F90DD}" dt="2024-04-01T00:45:45.459" v="20586" actId="122"/>
          <ac:spMkLst>
            <pc:docMk/>
            <pc:sldMk cId="1617050389" sldId="411"/>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2798017070" sldId="411"/>
        </pc:sldMkLst>
      </pc:sldChg>
      <pc:sldChg chg="add del">
        <pc:chgData name="Ali, Syed Waqqas" userId="1b3a5f44-9498-4738-8c4e-8127257d744d" providerId="ADAL" clId="{9CAA0501-EB80-4C41-8847-7B9FD08F90DD}" dt="2024-04-01T00:44:14.671" v="20397" actId="47"/>
        <pc:sldMkLst>
          <pc:docMk/>
          <pc:sldMk cId="4172556145" sldId="411"/>
        </pc:sldMkLst>
      </pc:sldChg>
      <pc:sldChg chg="modSp add mod">
        <pc:chgData name="Ali, Syed Waqqas" userId="1b3a5f44-9498-4738-8c4e-8127257d744d" providerId="ADAL" clId="{9CAA0501-EB80-4C41-8847-7B9FD08F90DD}" dt="2024-04-01T00:53:27.022" v="21116" actId="20577"/>
        <pc:sldMkLst>
          <pc:docMk/>
          <pc:sldMk cId="410302969" sldId="412"/>
        </pc:sldMkLst>
        <pc:spChg chg="mod">
          <ac:chgData name="Ali, Syed Waqqas" userId="1b3a5f44-9498-4738-8c4e-8127257d744d" providerId="ADAL" clId="{9CAA0501-EB80-4C41-8847-7B9FD08F90DD}" dt="2024-04-01T00:52:21.615" v="20861" actId="20577"/>
          <ac:spMkLst>
            <pc:docMk/>
            <pc:sldMk cId="410302969" sldId="412"/>
            <ac:spMk id="2" creationId="{0F38800C-8A7D-E150-1D69-4C942110B9A3}"/>
          </ac:spMkLst>
        </pc:spChg>
        <pc:spChg chg="mod">
          <ac:chgData name="Ali, Syed Waqqas" userId="1b3a5f44-9498-4738-8c4e-8127257d744d" providerId="ADAL" clId="{9CAA0501-EB80-4C41-8847-7B9FD08F90DD}" dt="2024-04-01T00:53:27.022" v="21116" actId="20577"/>
          <ac:spMkLst>
            <pc:docMk/>
            <pc:sldMk cId="410302969" sldId="412"/>
            <ac:spMk id="3" creationId="{B3B2A76D-3F08-9C2B-C3E3-4A25DA409F80}"/>
          </ac:spMkLst>
        </pc:spChg>
      </pc:sldChg>
      <pc:sldChg chg="del">
        <pc:chgData name="Ali, Syed Waqqas" userId="1b3a5f44-9498-4738-8c4e-8127257d744d" providerId="ADAL" clId="{9CAA0501-EB80-4C41-8847-7B9FD08F90DD}" dt="2024-03-31T15:15:37.459" v="35" actId="47"/>
        <pc:sldMkLst>
          <pc:docMk/>
          <pc:sldMk cId="1792207435" sldId="412"/>
        </pc:sldMkLst>
      </pc:sldChg>
      <pc:sldChg chg="del">
        <pc:chgData name="Ali, Syed Waqqas" userId="1b3a5f44-9498-4738-8c4e-8127257d744d" providerId="ADAL" clId="{9CAA0501-EB80-4C41-8847-7B9FD08F90DD}" dt="2024-03-31T15:15:37.459" v="35" actId="47"/>
        <pc:sldMkLst>
          <pc:docMk/>
          <pc:sldMk cId="423213333" sldId="413"/>
        </pc:sldMkLst>
      </pc:sldChg>
      <pc:sldChg chg="del">
        <pc:chgData name="Ali, Syed Waqqas" userId="1b3a5f44-9498-4738-8c4e-8127257d744d" providerId="ADAL" clId="{9CAA0501-EB80-4C41-8847-7B9FD08F90DD}" dt="2024-03-31T15:15:37.459" v="35" actId="47"/>
        <pc:sldMkLst>
          <pc:docMk/>
          <pc:sldMk cId="1138335724" sldId="414"/>
        </pc:sldMkLst>
      </pc:sldChg>
      <pc:sldChg chg="del">
        <pc:chgData name="Ali, Syed Waqqas" userId="1b3a5f44-9498-4738-8c4e-8127257d744d" providerId="ADAL" clId="{9CAA0501-EB80-4C41-8847-7B9FD08F90DD}" dt="2024-03-31T15:15:37.459" v="35" actId="47"/>
        <pc:sldMkLst>
          <pc:docMk/>
          <pc:sldMk cId="2698113481" sldId="415"/>
        </pc:sldMkLst>
      </pc:sldChg>
      <pc:sldChg chg="del">
        <pc:chgData name="Ali, Syed Waqqas" userId="1b3a5f44-9498-4738-8c4e-8127257d744d" providerId="ADAL" clId="{9CAA0501-EB80-4C41-8847-7B9FD08F90DD}" dt="2024-03-31T15:15:37.459" v="35" actId="47"/>
        <pc:sldMkLst>
          <pc:docMk/>
          <pc:sldMk cId="102854014" sldId="416"/>
        </pc:sldMkLst>
      </pc:sldChg>
      <pc:sldChg chg="del">
        <pc:chgData name="Ali, Syed Waqqas" userId="1b3a5f44-9498-4738-8c4e-8127257d744d" providerId="ADAL" clId="{9CAA0501-EB80-4C41-8847-7B9FD08F90DD}" dt="2024-03-31T15:15:37.459" v="35" actId="47"/>
        <pc:sldMkLst>
          <pc:docMk/>
          <pc:sldMk cId="466660005" sldId="417"/>
        </pc:sldMkLst>
      </pc:sldChg>
      <pc:sldChg chg="del">
        <pc:chgData name="Ali, Syed Waqqas" userId="1b3a5f44-9498-4738-8c4e-8127257d744d" providerId="ADAL" clId="{9CAA0501-EB80-4C41-8847-7B9FD08F90DD}" dt="2024-03-31T15:15:37.459" v="35" actId="47"/>
        <pc:sldMkLst>
          <pc:docMk/>
          <pc:sldMk cId="3632819412" sldId="418"/>
        </pc:sldMkLst>
      </pc:sldChg>
      <pc:sldChg chg="del">
        <pc:chgData name="Ali, Syed Waqqas" userId="1b3a5f44-9498-4738-8c4e-8127257d744d" providerId="ADAL" clId="{9CAA0501-EB80-4C41-8847-7B9FD08F90DD}" dt="2024-03-31T15:15:37.459" v="35" actId="47"/>
        <pc:sldMkLst>
          <pc:docMk/>
          <pc:sldMk cId="1868357654" sldId="419"/>
        </pc:sldMkLst>
      </pc:sldChg>
      <pc:sldChg chg="del">
        <pc:chgData name="Ali, Syed Waqqas" userId="1b3a5f44-9498-4738-8c4e-8127257d744d" providerId="ADAL" clId="{9CAA0501-EB80-4C41-8847-7B9FD08F90DD}" dt="2024-03-31T15:15:37.459" v="35" actId="47"/>
        <pc:sldMkLst>
          <pc:docMk/>
          <pc:sldMk cId="3683233817" sldId="420"/>
        </pc:sldMkLst>
      </pc:sldChg>
      <pc:sldChg chg="del">
        <pc:chgData name="Ali, Syed Waqqas" userId="1b3a5f44-9498-4738-8c4e-8127257d744d" providerId="ADAL" clId="{9CAA0501-EB80-4C41-8847-7B9FD08F90DD}" dt="2024-03-31T15:15:37.459" v="35" actId="47"/>
        <pc:sldMkLst>
          <pc:docMk/>
          <pc:sldMk cId="3623211101" sldId="421"/>
        </pc:sldMkLst>
      </pc:sldChg>
      <pc:sldChg chg="del">
        <pc:chgData name="Ali, Syed Waqqas" userId="1b3a5f44-9498-4738-8c4e-8127257d744d" providerId="ADAL" clId="{9CAA0501-EB80-4C41-8847-7B9FD08F90DD}" dt="2024-03-31T15:15:37.459" v="35" actId="47"/>
        <pc:sldMkLst>
          <pc:docMk/>
          <pc:sldMk cId="705942676" sldId="422"/>
        </pc:sldMkLst>
      </pc:sldChg>
      <pc:sldChg chg="del">
        <pc:chgData name="Ali, Syed Waqqas" userId="1b3a5f44-9498-4738-8c4e-8127257d744d" providerId="ADAL" clId="{9CAA0501-EB80-4C41-8847-7B9FD08F90DD}" dt="2024-03-31T15:15:37.459" v="35" actId="47"/>
        <pc:sldMkLst>
          <pc:docMk/>
          <pc:sldMk cId="2600286270" sldId="423"/>
        </pc:sldMkLst>
      </pc:sldChg>
      <pc:sldChg chg="del">
        <pc:chgData name="Ali, Syed Waqqas" userId="1b3a5f44-9498-4738-8c4e-8127257d744d" providerId="ADAL" clId="{9CAA0501-EB80-4C41-8847-7B9FD08F90DD}" dt="2024-03-31T15:15:37.459" v="35" actId="47"/>
        <pc:sldMkLst>
          <pc:docMk/>
          <pc:sldMk cId="3185042234" sldId="424"/>
        </pc:sldMkLst>
      </pc:sldChg>
      <pc:sldChg chg="del">
        <pc:chgData name="Ali, Syed Waqqas" userId="1b3a5f44-9498-4738-8c4e-8127257d744d" providerId="ADAL" clId="{9CAA0501-EB80-4C41-8847-7B9FD08F90DD}" dt="2024-03-31T15:15:37.459" v="35" actId="47"/>
        <pc:sldMkLst>
          <pc:docMk/>
          <pc:sldMk cId="4077791204" sldId="425"/>
        </pc:sldMkLst>
      </pc:sldChg>
      <pc:sldChg chg="del">
        <pc:chgData name="Ali, Syed Waqqas" userId="1b3a5f44-9498-4738-8c4e-8127257d744d" providerId="ADAL" clId="{9CAA0501-EB80-4C41-8847-7B9FD08F90DD}" dt="2024-03-31T15:15:37.459" v="35" actId="47"/>
        <pc:sldMkLst>
          <pc:docMk/>
          <pc:sldMk cId="1632331326" sldId="426"/>
        </pc:sldMkLst>
      </pc:sldChg>
      <pc:sldChg chg="del">
        <pc:chgData name="Ali, Syed Waqqas" userId="1b3a5f44-9498-4738-8c4e-8127257d744d" providerId="ADAL" clId="{9CAA0501-EB80-4C41-8847-7B9FD08F90DD}" dt="2024-03-31T15:15:37.459" v="35" actId="47"/>
        <pc:sldMkLst>
          <pc:docMk/>
          <pc:sldMk cId="3697240832" sldId="427"/>
        </pc:sldMkLst>
      </pc:sldChg>
      <pc:sldChg chg="del">
        <pc:chgData name="Ali, Syed Waqqas" userId="1b3a5f44-9498-4738-8c4e-8127257d744d" providerId="ADAL" clId="{9CAA0501-EB80-4C41-8847-7B9FD08F90DD}" dt="2024-03-31T15:15:37.459" v="35" actId="47"/>
        <pc:sldMkLst>
          <pc:docMk/>
          <pc:sldMk cId="264727595" sldId="428"/>
        </pc:sldMkLst>
      </pc:sldChg>
      <pc:sldChg chg="del">
        <pc:chgData name="Ali, Syed Waqqas" userId="1b3a5f44-9498-4738-8c4e-8127257d744d" providerId="ADAL" clId="{9CAA0501-EB80-4C41-8847-7B9FD08F90DD}" dt="2024-03-31T15:15:37.459" v="35" actId="47"/>
        <pc:sldMkLst>
          <pc:docMk/>
          <pc:sldMk cId="297042459" sldId="429"/>
        </pc:sldMkLst>
      </pc:sldChg>
      <pc:sldChg chg="del">
        <pc:chgData name="Ali, Syed Waqqas" userId="1b3a5f44-9498-4738-8c4e-8127257d744d" providerId="ADAL" clId="{9CAA0501-EB80-4C41-8847-7B9FD08F90DD}" dt="2024-03-31T15:15:37.459" v="35" actId="47"/>
        <pc:sldMkLst>
          <pc:docMk/>
          <pc:sldMk cId="3238027617" sldId="430"/>
        </pc:sldMkLst>
      </pc:sldChg>
      <pc:sldChg chg="del">
        <pc:chgData name="Ali, Syed Waqqas" userId="1b3a5f44-9498-4738-8c4e-8127257d744d" providerId="ADAL" clId="{9CAA0501-EB80-4C41-8847-7B9FD08F90DD}" dt="2024-03-31T15:15:37.459" v="35" actId="47"/>
        <pc:sldMkLst>
          <pc:docMk/>
          <pc:sldMk cId="2434562971" sldId="431"/>
        </pc:sldMkLst>
      </pc:sldChg>
      <pc:sldChg chg="del">
        <pc:chgData name="Ali, Syed Waqqas" userId="1b3a5f44-9498-4738-8c4e-8127257d744d" providerId="ADAL" clId="{9CAA0501-EB80-4C41-8847-7B9FD08F90DD}" dt="2024-03-31T15:15:37.459" v="35" actId="47"/>
        <pc:sldMkLst>
          <pc:docMk/>
          <pc:sldMk cId="1838872185" sldId="432"/>
        </pc:sldMkLst>
      </pc:sldChg>
      <pc:sldChg chg="del">
        <pc:chgData name="Ali, Syed Waqqas" userId="1b3a5f44-9498-4738-8c4e-8127257d744d" providerId="ADAL" clId="{9CAA0501-EB80-4C41-8847-7B9FD08F90DD}" dt="2024-03-31T15:15:37.459" v="35" actId="47"/>
        <pc:sldMkLst>
          <pc:docMk/>
          <pc:sldMk cId="2360058927" sldId="433"/>
        </pc:sldMkLst>
      </pc:sldChg>
      <pc:sldChg chg="del">
        <pc:chgData name="Ali, Syed Waqqas" userId="1b3a5f44-9498-4738-8c4e-8127257d744d" providerId="ADAL" clId="{9CAA0501-EB80-4C41-8847-7B9FD08F90DD}" dt="2024-03-31T15:15:37.459" v="35" actId="47"/>
        <pc:sldMkLst>
          <pc:docMk/>
          <pc:sldMk cId="630844286" sldId="434"/>
        </pc:sldMkLst>
      </pc:sldChg>
      <pc:sldChg chg="del">
        <pc:chgData name="Ali, Syed Waqqas" userId="1b3a5f44-9498-4738-8c4e-8127257d744d" providerId="ADAL" clId="{9CAA0501-EB80-4C41-8847-7B9FD08F90DD}" dt="2024-03-31T15:15:37.459" v="35" actId="47"/>
        <pc:sldMkLst>
          <pc:docMk/>
          <pc:sldMk cId="308045778" sldId="435"/>
        </pc:sldMkLst>
      </pc:sldChg>
      <pc:sldChg chg="del">
        <pc:chgData name="Ali, Syed Waqqas" userId="1b3a5f44-9498-4738-8c4e-8127257d744d" providerId="ADAL" clId="{9CAA0501-EB80-4C41-8847-7B9FD08F90DD}" dt="2024-03-31T15:15:37.459" v="35" actId="47"/>
        <pc:sldMkLst>
          <pc:docMk/>
          <pc:sldMk cId="3437497143" sldId="436"/>
        </pc:sldMkLst>
      </pc:sldChg>
      <pc:sldChg chg="del">
        <pc:chgData name="Ali, Syed Waqqas" userId="1b3a5f44-9498-4738-8c4e-8127257d744d" providerId="ADAL" clId="{9CAA0501-EB80-4C41-8847-7B9FD08F90DD}" dt="2024-03-31T15:15:37.459" v="35" actId="47"/>
        <pc:sldMkLst>
          <pc:docMk/>
          <pc:sldMk cId="2462490955" sldId="437"/>
        </pc:sldMkLst>
      </pc:sldChg>
      <pc:sldChg chg="del">
        <pc:chgData name="Ali, Syed Waqqas" userId="1b3a5f44-9498-4738-8c4e-8127257d744d" providerId="ADAL" clId="{9CAA0501-EB80-4C41-8847-7B9FD08F90DD}" dt="2024-03-31T15:15:37.459" v="35" actId="47"/>
        <pc:sldMkLst>
          <pc:docMk/>
          <pc:sldMk cId="232428483" sldId="438"/>
        </pc:sldMkLst>
      </pc:sldChg>
      <pc:sldChg chg="del">
        <pc:chgData name="Ali, Syed Waqqas" userId="1b3a5f44-9498-4738-8c4e-8127257d744d" providerId="ADAL" clId="{9CAA0501-EB80-4C41-8847-7B9FD08F90DD}" dt="2024-03-31T15:15:37.459" v="35" actId="47"/>
        <pc:sldMkLst>
          <pc:docMk/>
          <pc:sldMk cId="3540762833" sldId="439"/>
        </pc:sldMkLst>
      </pc:sldChg>
      <pc:sldChg chg="del">
        <pc:chgData name="Ali, Syed Waqqas" userId="1b3a5f44-9498-4738-8c4e-8127257d744d" providerId="ADAL" clId="{9CAA0501-EB80-4C41-8847-7B9FD08F90DD}" dt="2024-03-31T15:15:37.459" v="35" actId="47"/>
        <pc:sldMkLst>
          <pc:docMk/>
          <pc:sldMk cId="1129143699" sldId="440"/>
        </pc:sldMkLst>
      </pc:sldChg>
      <pc:sldChg chg="del">
        <pc:chgData name="Ali, Syed Waqqas" userId="1b3a5f44-9498-4738-8c4e-8127257d744d" providerId="ADAL" clId="{9CAA0501-EB80-4C41-8847-7B9FD08F90DD}" dt="2024-03-31T15:15:37.459" v="35" actId="47"/>
        <pc:sldMkLst>
          <pc:docMk/>
          <pc:sldMk cId="3630649592" sldId="442"/>
        </pc:sldMkLst>
      </pc:sldChg>
      <pc:sldChg chg="del">
        <pc:chgData name="Ali, Syed Waqqas" userId="1b3a5f44-9498-4738-8c4e-8127257d744d" providerId="ADAL" clId="{9CAA0501-EB80-4C41-8847-7B9FD08F90DD}" dt="2024-03-31T15:15:37.459" v="35" actId="47"/>
        <pc:sldMkLst>
          <pc:docMk/>
          <pc:sldMk cId="3991177409" sldId="443"/>
        </pc:sldMkLst>
      </pc:sldChg>
      <pc:sldChg chg="del">
        <pc:chgData name="Ali, Syed Waqqas" userId="1b3a5f44-9498-4738-8c4e-8127257d744d" providerId="ADAL" clId="{9CAA0501-EB80-4C41-8847-7B9FD08F90DD}" dt="2024-03-31T15:15:37.459" v="35" actId="47"/>
        <pc:sldMkLst>
          <pc:docMk/>
          <pc:sldMk cId="1374616806" sldId="444"/>
        </pc:sldMkLst>
      </pc:sldChg>
      <pc:sldChg chg="del">
        <pc:chgData name="Ali, Syed Waqqas" userId="1b3a5f44-9498-4738-8c4e-8127257d744d" providerId="ADAL" clId="{9CAA0501-EB80-4C41-8847-7B9FD08F90DD}" dt="2024-03-31T15:15:37.459" v="35" actId="47"/>
        <pc:sldMkLst>
          <pc:docMk/>
          <pc:sldMk cId="3559452480" sldId="445"/>
        </pc:sldMkLst>
      </pc:sldChg>
      <pc:sldChg chg="del">
        <pc:chgData name="Ali, Syed Waqqas" userId="1b3a5f44-9498-4738-8c4e-8127257d744d" providerId="ADAL" clId="{9CAA0501-EB80-4C41-8847-7B9FD08F90DD}" dt="2024-03-31T15:15:37.459" v="35" actId="47"/>
        <pc:sldMkLst>
          <pc:docMk/>
          <pc:sldMk cId="2675712250" sldId="446"/>
        </pc:sldMkLst>
      </pc:sldChg>
      <pc:sldChg chg="del">
        <pc:chgData name="Ali, Syed Waqqas" userId="1b3a5f44-9498-4738-8c4e-8127257d744d" providerId="ADAL" clId="{9CAA0501-EB80-4C41-8847-7B9FD08F90DD}" dt="2024-03-31T15:15:37.459" v="35" actId="47"/>
        <pc:sldMkLst>
          <pc:docMk/>
          <pc:sldMk cId="3142447213" sldId="447"/>
        </pc:sldMkLst>
      </pc:sldChg>
      <pc:sldChg chg="del">
        <pc:chgData name="Ali, Syed Waqqas" userId="1b3a5f44-9498-4738-8c4e-8127257d744d" providerId="ADAL" clId="{9CAA0501-EB80-4C41-8847-7B9FD08F90DD}" dt="2024-03-31T15:15:37.459" v="35" actId="47"/>
        <pc:sldMkLst>
          <pc:docMk/>
          <pc:sldMk cId="1864985720" sldId="448"/>
        </pc:sldMkLst>
      </pc:sldChg>
      <pc:sldChg chg="del">
        <pc:chgData name="Ali, Syed Waqqas" userId="1b3a5f44-9498-4738-8c4e-8127257d744d" providerId="ADAL" clId="{9CAA0501-EB80-4C41-8847-7B9FD08F90DD}" dt="2024-03-31T15:15:37.459" v="35" actId="47"/>
        <pc:sldMkLst>
          <pc:docMk/>
          <pc:sldMk cId="3001980157" sldId="449"/>
        </pc:sldMkLst>
      </pc:sldChg>
      <pc:sldChg chg="del">
        <pc:chgData name="Ali, Syed Waqqas" userId="1b3a5f44-9498-4738-8c4e-8127257d744d" providerId="ADAL" clId="{9CAA0501-EB80-4C41-8847-7B9FD08F90DD}" dt="2024-03-31T15:15:37.459" v="35" actId="47"/>
        <pc:sldMkLst>
          <pc:docMk/>
          <pc:sldMk cId="1118339422" sldId="450"/>
        </pc:sldMkLst>
      </pc:sldChg>
      <pc:sldChg chg="del">
        <pc:chgData name="Ali, Syed Waqqas" userId="1b3a5f44-9498-4738-8c4e-8127257d744d" providerId="ADAL" clId="{9CAA0501-EB80-4C41-8847-7B9FD08F90DD}" dt="2024-03-31T15:15:37.459" v="35" actId="47"/>
        <pc:sldMkLst>
          <pc:docMk/>
          <pc:sldMk cId="1003685368" sldId="451"/>
        </pc:sldMkLst>
      </pc:sldChg>
      <pc:sldChg chg="del">
        <pc:chgData name="Ali, Syed Waqqas" userId="1b3a5f44-9498-4738-8c4e-8127257d744d" providerId="ADAL" clId="{9CAA0501-EB80-4C41-8847-7B9FD08F90DD}" dt="2024-03-31T15:15:37.459" v="35" actId="47"/>
        <pc:sldMkLst>
          <pc:docMk/>
          <pc:sldMk cId="2059392393" sldId="452"/>
        </pc:sldMkLst>
      </pc:sldChg>
      <pc:sldChg chg="del">
        <pc:chgData name="Ali, Syed Waqqas" userId="1b3a5f44-9498-4738-8c4e-8127257d744d" providerId="ADAL" clId="{9CAA0501-EB80-4C41-8847-7B9FD08F90DD}" dt="2024-03-31T15:15:37.459" v="35" actId="47"/>
        <pc:sldMkLst>
          <pc:docMk/>
          <pc:sldMk cId="2198551179" sldId="453"/>
        </pc:sldMkLst>
      </pc:sldChg>
      <pc:sldChg chg="del">
        <pc:chgData name="Ali, Syed Waqqas" userId="1b3a5f44-9498-4738-8c4e-8127257d744d" providerId="ADAL" clId="{9CAA0501-EB80-4C41-8847-7B9FD08F90DD}" dt="2024-03-31T15:15:37.459" v="35" actId="47"/>
        <pc:sldMkLst>
          <pc:docMk/>
          <pc:sldMk cId="1981021606" sldId="454"/>
        </pc:sldMkLst>
      </pc:sldChg>
      <pc:sldChg chg="del">
        <pc:chgData name="Ali, Syed Waqqas" userId="1b3a5f44-9498-4738-8c4e-8127257d744d" providerId="ADAL" clId="{9CAA0501-EB80-4C41-8847-7B9FD08F90DD}" dt="2024-03-31T15:15:37.459" v="35" actId="47"/>
        <pc:sldMkLst>
          <pc:docMk/>
          <pc:sldMk cId="71691666" sldId="455"/>
        </pc:sldMkLst>
      </pc:sldChg>
      <pc:sldChg chg="del">
        <pc:chgData name="Ali, Syed Waqqas" userId="1b3a5f44-9498-4738-8c4e-8127257d744d" providerId="ADAL" clId="{9CAA0501-EB80-4C41-8847-7B9FD08F90DD}" dt="2024-03-31T15:15:37.459" v="35" actId="47"/>
        <pc:sldMkLst>
          <pc:docMk/>
          <pc:sldMk cId="453352811" sldId="456"/>
        </pc:sldMkLst>
      </pc:sldChg>
      <pc:sldChg chg="del">
        <pc:chgData name="Ali, Syed Waqqas" userId="1b3a5f44-9498-4738-8c4e-8127257d744d" providerId="ADAL" clId="{9CAA0501-EB80-4C41-8847-7B9FD08F90DD}" dt="2024-03-31T15:15:37.459" v="35" actId="47"/>
        <pc:sldMkLst>
          <pc:docMk/>
          <pc:sldMk cId="2395092928" sldId="457"/>
        </pc:sldMkLst>
      </pc:sldChg>
      <pc:sldChg chg="del">
        <pc:chgData name="Ali, Syed Waqqas" userId="1b3a5f44-9498-4738-8c4e-8127257d744d" providerId="ADAL" clId="{9CAA0501-EB80-4C41-8847-7B9FD08F90DD}" dt="2024-03-31T15:15:37.459" v="35" actId="47"/>
        <pc:sldMkLst>
          <pc:docMk/>
          <pc:sldMk cId="954106151" sldId="458"/>
        </pc:sldMkLst>
      </pc:sldChg>
      <pc:sldChg chg="del">
        <pc:chgData name="Ali, Syed Waqqas" userId="1b3a5f44-9498-4738-8c4e-8127257d744d" providerId="ADAL" clId="{9CAA0501-EB80-4C41-8847-7B9FD08F90DD}" dt="2024-03-31T15:15:37.459" v="35" actId="47"/>
        <pc:sldMkLst>
          <pc:docMk/>
          <pc:sldMk cId="2812580875" sldId="459"/>
        </pc:sldMkLst>
      </pc:sldChg>
      <pc:sldChg chg="del">
        <pc:chgData name="Ali, Syed Waqqas" userId="1b3a5f44-9498-4738-8c4e-8127257d744d" providerId="ADAL" clId="{9CAA0501-EB80-4C41-8847-7B9FD08F90DD}" dt="2024-03-31T15:15:37.459" v="35" actId="47"/>
        <pc:sldMkLst>
          <pc:docMk/>
          <pc:sldMk cId="104335343" sldId="460"/>
        </pc:sldMkLst>
      </pc:sldChg>
      <pc:sldChg chg="del">
        <pc:chgData name="Ali, Syed Waqqas" userId="1b3a5f44-9498-4738-8c4e-8127257d744d" providerId="ADAL" clId="{9CAA0501-EB80-4C41-8847-7B9FD08F90DD}" dt="2024-03-31T15:15:37.459" v="35" actId="47"/>
        <pc:sldMkLst>
          <pc:docMk/>
          <pc:sldMk cId="2015716429" sldId="461"/>
        </pc:sldMkLst>
      </pc:sldChg>
      <pc:sldChg chg="del">
        <pc:chgData name="Ali, Syed Waqqas" userId="1b3a5f44-9498-4738-8c4e-8127257d744d" providerId="ADAL" clId="{9CAA0501-EB80-4C41-8847-7B9FD08F90DD}" dt="2024-03-31T15:15:37.459" v="35" actId="47"/>
        <pc:sldMkLst>
          <pc:docMk/>
          <pc:sldMk cId="1409704546" sldId="462"/>
        </pc:sldMkLst>
      </pc:sldChg>
      <pc:sldChg chg="del">
        <pc:chgData name="Ali, Syed Waqqas" userId="1b3a5f44-9498-4738-8c4e-8127257d744d" providerId="ADAL" clId="{9CAA0501-EB80-4C41-8847-7B9FD08F90DD}" dt="2024-03-31T15:15:37.459" v="35" actId="47"/>
        <pc:sldMkLst>
          <pc:docMk/>
          <pc:sldMk cId="1865790037" sldId="463"/>
        </pc:sldMkLst>
      </pc:sldChg>
      <pc:sldChg chg="del">
        <pc:chgData name="Ali, Syed Waqqas" userId="1b3a5f44-9498-4738-8c4e-8127257d744d" providerId="ADAL" clId="{9CAA0501-EB80-4C41-8847-7B9FD08F90DD}" dt="2024-03-31T15:15:37.459" v="35" actId="47"/>
        <pc:sldMkLst>
          <pc:docMk/>
          <pc:sldMk cId="3162673185" sldId="464"/>
        </pc:sldMkLst>
      </pc:sldChg>
      <pc:sldChg chg="del">
        <pc:chgData name="Ali, Syed Waqqas" userId="1b3a5f44-9498-4738-8c4e-8127257d744d" providerId="ADAL" clId="{9CAA0501-EB80-4C41-8847-7B9FD08F90DD}" dt="2024-03-31T15:15:37.459" v="35" actId="47"/>
        <pc:sldMkLst>
          <pc:docMk/>
          <pc:sldMk cId="2275142105" sldId="465"/>
        </pc:sldMkLst>
      </pc:sldChg>
      <pc:sldChg chg="del">
        <pc:chgData name="Ali, Syed Waqqas" userId="1b3a5f44-9498-4738-8c4e-8127257d744d" providerId="ADAL" clId="{9CAA0501-EB80-4C41-8847-7B9FD08F90DD}" dt="2024-03-31T15:15:37.459" v="35" actId="47"/>
        <pc:sldMkLst>
          <pc:docMk/>
          <pc:sldMk cId="2208305608" sldId="466"/>
        </pc:sldMkLst>
      </pc:sldChg>
      <pc:sldChg chg="del">
        <pc:chgData name="Ali, Syed Waqqas" userId="1b3a5f44-9498-4738-8c4e-8127257d744d" providerId="ADAL" clId="{9CAA0501-EB80-4C41-8847-7B9FD08F90DD}" dt="2024-03-31T15:15:37.459" v="35" actId="47"/>
        <pc:sldMkLst>
          <pc:docMk/>
          <pc:sldMk cId="2981258260" sldId="467"/>
        </pc:sldMkLst>
      </pc:sldChg>
      <pc:sldChg chg="del">
        <pc:chgData name="Ali, Syed Waqqas" userId="1b3a5f44-9498-4738-8c4e-8127257d744d" providerId="ADAL" clId="{9CAA0501-EB80-4C41-8847-7B9FD08F90DD}" dt="2024-03-31T15:15:37.459" v="35" actId="47"/>
        <pc:sldMkLst>
          <pc:docMk/>
          <pc:sldMk cId="4152761375" sldId="468"/>
        </pc:sldMkLst>
      </pc:sldChg>
      <pc:sldChg chg="del">
        <pc:chgData name="Ali, Syed Waqqas" userId="1b3a5f44-9498-4738-8c4e-8127257d744d" providerId="ADAL" clId="{9CAA0501-EB80-4C41-8847-7B9FD08F90DD}" dt="2024-03-31T15:15:37.459" v="35" actId="47"/>
        <pc:sldMkLst>
          <pc:docMk/>
          <pc:sldMk cId="913596186" sldId="469"/>
        </pc:sldMkLst>
      </pc:sldChg>
      <pc:sldChg chg="del">
        <pc:chgData name="Ali, Syed Waqqas" userId="1b3a5f44-9498-4738-8c4e-8127257d744d" providerId="ADAL" clId="{9CAA0501-EB80-4C41-8847-7B9FD08F90DD}" dt="2024-03-31T15:15:37.459" v="35" actId="47"/>
        <pc:sldMkLst>
          <pc:docMk/>
          <pc:sldMk cId="201233639" sldId="470"/>
        </pc:sldMkLst>
      </pc:sldChg>
      <pc:sldChg chg="del">
        <pc:chgData name="Ali, Syed Waqqas" userId="1b3a5f44-9498-4738-8c4e-8127257d744d" providerId="ADAL" clId="{9CAA0501-EB80-4C41-8847-7B9FD08F90DD}" dt="2024-03-31T15:15:37.459" v="35" actId="47"/>
        <pc:sldMkLst>
          <pc:docMk/>
          <pc:sldMk cId="682112431" sldId="471"/>
        </pc:sldMkLst>
      </pc:sldChg>
      <pc:sldChg chg="del">
        <pc:chgData name="Ali, Syed Waqqas" userId="1b3a5f44-9498-4738-8c4e-8127257d744d" providerId="ADAL" clId="{9CAA0501-EB80-4C41-8847-7B9FD08F90DD}" dt="2024-03-31T15:15:37.459" v="35" actId="47"/>
        <pc:sldMkLst>
          <pc:docMk/>
          <pc:sldMk cId="3962790017" sldId="472"/>
        </pc:sldMkLst>
      </pc:sldChg>
      <pc:sldChg chg="del">
        <pc:chgData name="Ali, Syed Waqqas" userId="1b3a5f44-9498-4738-8c4e-8127257d744d" providerId="ADAL" clId="{9CAA0501-EB80-4C41-8847-7B9FD08F90DD}" dt="2024-03-31T15:15:37.459" v="35" actId="47"/>
        <pc:sldMkLst>
          <pc:docMk/>
          <pc:sldMk cId="69036042" sldId="473"/>
        </pc:sldMkLst>
      </pc:sldChg>
      <pc:sldChg chg="del">
        <pc:chgData name="Ali, Syed Waqqas" userId="1b3a5f44-9498-4738-8c4e-8127257d744d" providerId="ADAL" clId="{9CAA0501-EB80-4C41-8847-7B9FD08F90DD}" dt="2024-03-31T15:15:37.459" v="35" actId="47"/>
        <pc:sldMkLst>
          <pc:docMk/>
          <pc:sldMk cId="3819611432" sldId="474"/>
        </pc:sldMkLst>
      </pc:sldChg>
      <pc:sldChg chg="del">
        <pc:chgData name="Ali, Syed Waqqas" userId="1b3a5f44-9498-4738-8c4e-8127257d744d" providerId="ADAL" clId="{9CAA0501-EB80-4C41-8847-7B9FD08F90DD}" dt="2024-03-31T15:15:37.459" v="35" actId="47"/>
        <pc:sldMkLst>
          <pc:docMk/>
          <pc:sldMk cId="2590292343" sldId="475"/>
        </pc:sldMkLst>
      </pc:sldChg>
      <pc:sldChg chg="del">
        <pc:chgData name="Ali, Syed Waqqas" userId="1b3a5f44-9498-4738-8c4e-8127257d744d" providerId="ADAL" clId="{9CAA0501-EB80-4C41-8847-7B9FD08F90DD}" dt="2024-03-31T15:15:37.459" v="35" actId="47"/>
        <pc:sldMkLst>
          <pc:docMk/>
          <pc:sldMk cId="155360708" sldId="476"/>
        </pc:sldMkLst>
      </pc:sldChg>
      <pc:sldMasterChg chg="setBg modSldLayout">
        <pc:chgData name="Ali, Syed Waqqas" userId="1b3a5f44-9498-4738-8c4e-8127257d744d" providerId="ADAL" clId="{9CAA0501-EB80-4C41-8847-7B9FD08F90DD}" dt="2024-03-31T15:38:49.018" v="42"/>
        <pc:sldMasterMkLst>
          <pc:docMk/>
          <pc:sldMasterMk cId="2101065570" sldId="2147483648"/>
        </pc:sldMasterMkLst>
        <pc:sldLayoutChg chg="setBg">
          <pc:chgData name="Ali, Syed Waqqas" userId="1b3a5f44-9498-4738-8c4e-8127257d744d" providerId="ADAL" clId="{9CAA0501-EB80-4C41-8847-7B9FD08F90DD}" dt="2024-03-31T15:38:49.018" v="42"/>
          <pc:sldLayoutMkLst>
            <pc:docMk/>
            <pc:sldMasterMk cId="2101065570" sldId="2147483648"/>
            <pc:sldLayoutMk cId="2694149761" sldId="2147483649"/>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1264225330" sldId="2147483650"/>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2994194533" sldId="2147483651"/>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467501069" sldId="2147483652"/>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3609608311" sldId="2147483653"/>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303640969" sldId="2147483654"/>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1326671971" sldId="2147483655"/>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2298915919" sldId="2147483656"/>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925243157" sldId="2147483657"/>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3378620054" sldId="2147483658"/>
          </pc:sldLayoutMkLst>
        </pc:sldLayoutChg>
        <pc:sldLayoutChg chg="setBg">
          <pc:chgData name="Ali, Syed Waqqas" userId="1b3a5f44-9498-4738-8c4e-8127257d744d" providerId="ADAL" clId="{9CAA0501-EB80-4C41-8847-7B9FD08F90DD}" dt="2024-03-31T15:38:49.018" v="42"/>
          <pc:sldLayoutMkLst>
            <pc:docMk/>
            <pc:sldMasterMk cId="2101065570" sldId="2147483648"/>
            <pc:sldLayoutMk cId="380691428" sldId="2147483659"/>
          </pc:sldLayoutMkLst>
        </pc:sldLayoutChg>
      </pc:sldMasterChg>
    </pc:docChg>
  </pc:docChgLst>
  <pc:docChgLst>
    <pc:chgData name="Ali, Syed Waqqas" userId="1b3a5f44-9498-4738-8c4e-8127257d744d" providerId="ADAL" clId="{2AD63BCF-471B-43C3-985C-2B87DBEA5A13}"/>
    <pc:docChg chg="undo custSel addSld delSld modSld sldOrd">
      <pc:chgData name="Ali, Syed Waqqas" userId="1b3a5f44-9498-4738-8c4e-8127257d744d" providerId="ADAL" clId="{2AD63BCF-471B-43C3-985C-2B87DBEA5A13}" dt="2024-03-05T17:50:36.217" v="16945" actId="6549"/>
      <pc:docMkLst>
        <pc:docMk/>
      </pc:docMkLst>
      <pc:sldChg chg="modSp mod">
        <pc:chgData name="Ali, Syed Waqqas" userId="1b3a5f44-9498-4738-8c4e-8127257d744d" providerId="ADAL" clId="{2AD63BCF-471B-43C3-985C-2B87DBEA5A13}" dt="2024-03-04T23:44:38.026" v="99" actId="20577"/>
        <pc:sldMkLst>
          <pc:docMk/>
          <pc:sldMk cId="934841674" sldId="256"/>
        </pc:sldMkLst>
        <pc:spChg chg="mod">
          <ac:chgData name="Ali, Syed Waqqas" userId="1b3a5f44-9498-4738-8c4e-8127257d744d" providerId="ADAL" clId="{2AD63BCF-471B-43C3-985C-2B87DBEA5A13}" dt="2024-03-04T23:44:38.026" v="99" actId="20577"/>
          <ac:spMkLst>
            <pc:docMk/>
            <pc:sldMk cId="934841674" sldId="256"/>
            <ac:spMk id="3" creationId="{EDA51176-E25E-ED77-CF76-5626FE212321}"/>
          </ac:spMkLst>
        </pc:spChg>
      </pc:sldChg>
      <pc:sldChg chg="modSp add mod">
        <pc:chgData name="Ali, Syed Waqqas" userId="1b3a5f44-9498-4738-8c4e-8127257d744d" providerId="ADAL" clId="{2AD63BCF-471B-43C3-985C-2B87DBEA5A13}" dt="2024-03-05T03:51:39.530" v="9106" actId="20577"/>
        <pc:sldMkLst>
          <pc:docMk/>
          <pc:sldMk cId="841143101" sldId="333"/>
        </pc:sldMkLst>
        <pc:spChg chg="mod">
          <ac:chgData name="Ali, Syed Waqqas" userId="1b3a5f44-9498-4738-8c4e-8127257d744d" providerId="ADAL" clId="{2AD63BCF-471B-43C3-985C-2B87DBEA5A13}" dt="2024-03-05T03:51:24.449" v="9104" actId="20577"/>
          <ac:spMkLst>
            <pc:docMk/>
            <pc:sldMk cId="841143101" sldId="333"/>
            <ac:spMk id="2" creationId="{E3D9B6C3-3B7D-4F07-B3A0-CAF6431A49B7}"/>
          </ac:spMkLst>
        </pc:spChg>
        <pc:spChg chg="mod">
          <ac:chgData name="Ali, Syed Waqqas" userId="1b3a5f44-9498-4738-8c4e-8127257d744d" providerId="ADAL" clId="{2AD63BCF-471B-43C3-985C-2B87DBEA5A13}" dt="2024-03-05T03:51:39.530" v="9106" actId="20577"/>
          <ac:spMkLst>
            <pc:docMk/>
            <pc:sldMk cId="841143101" sldId="333"/>
            <ac:spMk id="3" creationId="{3888C87F-C0AA-C01D-853B-AB04EFCFC564}"/>
          </ac:spMkLst>
        </pc:spChg>
      </pc:sldChg>
      <pc:sldChg chg="addSp delSp modSp add mod">
        <pc:chgData name="Ali, Syed Waqqas" userId="1b3a5f44-9498-4738-8c4e-8127257d744d" providerId="ADAL" clId="{2AD63BCF-471B-43C3-985C-2B87DBEA5A13}" dt="2024-03-05T01:48:06.690" v="1982" actId="14100"/>
        <pc:sldMkLst>
          <pc:docMk/>
          <pc:sldMk cId="3760366224" sldId="334"/>
        </pc:sldMkLst>
        <pc:spChg chg="mod">
          <ac:chgData name="Ali, Syed Waqqas" userId="1b3a5f44-9498-4738-8c4e-8127257d744d" providerId="ADAL" clId="{2AD63BCF-471B-43C3-985C-2B87DBEA5A13}" dt="2024-03-05T01:48:00.076" v="1981" actId="20577"/>
          <ac:spMkLst>
            <pc:docMk/>
            <pc:sldMk cId="3760366224" sldId="334"/>
            <ac:spMk id="3" creationId="{5FA338E4-9BB6-E295-2523-E626017ABE94}"/>
          </ac:spMkLst>
        </pc:spChg>
        <pc:spChg chg="add mod">
          <ac:chgData name="Ali, Syed Waqqas" userId="1b3a5f44-9498-4738-8c4e-8127257d744d" providerId="ADAL" clId="{2AD63BCF-471B-43C3-985C-2B87DBEA5A13}" dt="2024-03-05T01:48:06.690" v="1982" actId="14100"/>
          <ac:spMkLst>
            <pc:docMk/>
            <pc:sldMk cId="3760366224" sldId="334"/>
            <ac:spMk id="9" creationId="{21E36059-3321-426B-B126-E537C4231D5C}"/>
          </ac:spMkLst>
        </pc:spChg>
        <pc:spChg chg="add mod">
          <ac:chgData name="Ali, Syed Waqqas" userId="1b3a5f44-9498-4738-8c4e-8127257d744d" providerId="ADAL" clId="{2AD63BCF-471B-43C3-985C-2B87DBEA5A13}" dt="2024-03-04T23:50:22.818" v="522" actId="20577"/>
          <ac:spMkLst>
            <pc:docMk/>
            <pc:sldMk cId="3760366224" sldId="334"/>
            <ac:spMk id="10" creationId="{F3943D5E-09ED-A469-C43D-E5E9D6674D5A}"/>
          </ac:spMkLst>
        </pc:spChg>
        <pc:spChg chg="add del">
          <ac:chgData name="Ali, Syed Waqqas" userId="1b3a5f44-9498-4738-8c4e-8127257d744d" providerId="ADAL" clId="{2AD63BCF-471B-43C3-985C-2B87DBEA5A13}" dt="2024-03-04T23:49:37.631" v="492" actId="478"/>
          <ac:spMkLst>
            <pc:docMk/>
            <pc:sldMk cId="3760366224" sldId="334"/>
            <ac:spMk id="11" creationId="{C97884E6-49C0-A882-4116-CF88264FB5DC}"/>
          </ac:spMkLst>
        </pc:spChg>
        <pc:spChg chg="add del">
          <ac:chgData name="Ali, Syed Waqqas" userId="1b3a5f44-9498-4738-8c4e-8127257d744d" providerId="ADAL" clId="{2AD63BCF-471B-43C3-985C-2B87DBEA5A13}" dt="2024-03-04T23:49:56.472" v="494" actId="478"/>
          <ac:spMkLst>
            <pc:docMk/>
            <pc:sldMk cId="3760366224" sldId="334"/>
            <ac:spMk id="12" creationId="{1A4FCC0C-119E-4973-CBEF-5F5967B9187D}"/>
          </ac:spMkLst>
        </pc:spChg>
        <pc:spChg chg="add mod">
          <ac:chgData name="Ali, Syed Waqqas" userId="1b3a5f44-9498-4738-8c4e-8127257d744d" providerId="ADAL" clId="{2AD63BCF-471B-43C3-985C-2B87DBEA5A13}" dt="2024-03-04T23:50:17.117" v="514" actId="692"/>
          <ac:spMkLst>
            <pc:docMk/>
            <pc:sldMk cId="3760366224" sldId="334"/>
            <ac:spMk id="13" creationId="{C723C251-022F-6276-BA23-10BDFA8588B1}"/>
          </ac:spMkLst>
        </pc:spChg>
      </pc:sldChg>
      <pc:sldChg chg="modSp add mod">
        <pc:chgData name="Ali, Syed Waqqas" userId="1b3a5f44-9498-4738-8c4e-8127257d744d" providerId="ADAL" clId="{2AD63BCF-471B-43C3-985C-2B87DBEA5A13}" dt="2024-03-05T02:17:00.544" v="3067" actId="20577"/>
        <pc:sldMkLst>
          <pc:docMk/>
          <pc:sldMk cId="3804784315" sldId="335"/>
        </pc:sldMkLst>
        <pc:spChg chg="mod">
          <ac:chgData name="Ali, Syed Waqqas" userId="1b3a5f44-9498-4738-8c4e-8127257d744d" providerId="ADAL" clId="{2AD63BCF-471B-43C3-985C-2B87DBEA5A13}" dt="2024-03-05T01:48:10.887" v="1986" actId="20577"/>
          <ac:spMkLst>
            <pc:docMk/>
            <pc:sldMk cId="3804784315" sldId="335"/>
            <ac:spMk id="3" creationId="{46F06FA6-D062-439F-0F53-B6393A01078E}"/>
          </ac:spMkLst>
        </pc:spChg>
        <pc:spChg chg="mod">
          <ac:chgData name="Ali, Syed Waqqas" userId="1b3a5f44-9498-4738-8c4e-8127257d744d" providerId="ADAL" clId="{2AD63BCF-471B-43C3-985C-2B87DBEA5A13}" dt="2024-03-04T23:58:18.955" v="654" actId="207"/>
          <ac:spMkLst>
            <pc:docMk/>
            <pc:sldMk cId="3804784315" sldId="335"/>
            <ac:spMk id="9" creationId="{017C80F6-B88D-2EC2-6A94-5B305F1601EA}"/>
          </ac:spMkLst>
        </pc:spChg>
        <pc:spChg chg="mod">
          <ac:chgData name="Ali, Syed Waqqas" userId="1b3a5f44-9498-4738-8c4e-8127257d744d" providerId="ADAL" clId="{2AD63BCF-471B-43C3-985C-2B87DBEA5A13}" dt="2024-03-05T02:17:00.544" v="3067" actId="20577"/>
          <ac:spMkLst>
            <pc:docMk/>
            <pc:sldMk cId="3804784315" sldId="335"/>
            <ac:spMk id="10" creationId="{D5AB429A-2B97-E9FE-5D72-EDB6BE72B901}"/>
          </ac:spMkLst>
        </pc:spChg>
        <pc:spChg chg="mod">
          <ac:chgData name="Ali, Syed Waqqas" userId="1b3a5f44-9498-4738-8c4e-8127257d744d" providerId="ADAL" clId="{2AD63BCF-471B-43C3-985C-2B87DBEA5A13}" dt="2024-03-04T23:52:44.806" v="559" actId="1076"/>
          <ac:spMkLst>
            <pc:docMk/>
            <pc:sldMk cId="3804784315" sldId="335"/>
            <ac:spMk id="13" creationId="{FEB3CFCE-4DB6-2BB3-5322-AC6CF6C3947F}"/>
          </ac:spMkLst>
        </pc:spChg>
      </pc:sldChg>
      <pc:sldChg chg="addSp delSp modSp add mod">
        <pc:chgData name="Ali, Syed Waqqas" userId="1b3a5f44-9498-4738-8c4e-8127257d744d" providerId="ADAL" clId="{2AD63BCF-471B-43C3-985C-2B87DBEA5A13}" dt="2024-03-05T01:48:14.975" v="1990" actId="20577"/>
        <pc:sldMkLst>
          <pc:docMk/>
          <pc:sldMk cId="625854631" sldId="336"/>
        </pc:sldMkLst>
        <pc:spChg chg="mod">
          <ac:chgData name="Ali, Syed Waqqas" userId="1b3a5f44-9498-4738-8c4e-8127257d744d" providerId="ADAL" clId="{2AD63BCF-471B-43C3-985C-2B87DBEA5A13}" dt="2024-03-05T01:48:14.975" v="1990" actId="20577"/>
          <ac:spMkLst>
            <pc:docMk/>
            <pc:sldMk cId="625854631" sldId="336"/>
            <ac:spMk id="3" creationId="{AADB00D1-FC42-97CE-A2EB-26E12A4E3651}"/>
          </ac:spMkLst>
        </pc:spChg>
        <pc:spChg chg="mod">
          <ac:chgData name="Ali, Syed Waqqas" userId="1b3a5f44-9498-4738-8c4e-8127257d744d" providerId="ADAL" clId="{2AD63BCF-471B-43C3-985C-2B87DBEA5A13}" dt="2024-03-04T23:58:24.462" v="664" actId="207"/>
          <ac:spMkLst>
            <pc:docMk/>
            <pc:sldMk cId="625854631" sldId="336"/>
            <ac:spMk id="9" creationId="{26E539BF-6491-41E1-63E7-D8F1E82A87F7}"/>
          </ac:spMkLst>
        </pc:spChg>
        <pc:spChg chg="mod">
          <ac:chgData name="Ali, Syed Waqqas" userId="1b3a5f44-9498-4738-8c4e-8127257d744d" providerId="ADAL" clId="{2AD63BCF-471B-43C3-985C-2B87DBEA5A13}" dt="2024-03-04T23:53:29.536" v="625" actId="1076"/>
          <ac:spMkLst>
            <pc:docMk/>
            <pc:sldMk cId="625854631" sldId="336"/>
            <ac:spMk id="10" creationId="{5AF19417-B79C-86E3-C507-7961FAEF80F6}"/>
          </ac:spMkLst>
        </pc:spChg>
        <pc:spChg chg="add mod">
          <ac:chgData name="Ali, Syed Waqqas" userId="1b3a5f44-9498-4738-8c4e-8127257d744d" providerId="ADAL" clId="{2AD63BCF-471B-43C3-985C-2B87DBEA5A13}" dt="2024-03-05T00:01:37.995" v="784" actId="207"/>
          <ac:spMkLst>
            <pc:docMk/>
            <pc:sldMk cId="625854631" sldId="336"/>
            <ac:spMk id="11" creationId="{591429A8-CCCE-E74D-C595-58371CD12D62}"/>
          </ac:spMkLst>
        </pc:spChg>
        <pc:spChg chg="del">
          <ac:chgData name="Ali, Syed Waqqas" userId="1b3a5f44-9498-4738-8c4e-8127257d744d" providerId="ADAL" clId="{2AD63BCF-471B-43C3-985C-2B87DBEA5A13}" dt="2024-03-04T23:53:17.715" v="612" actId="478"/>
          <ac:spMkLst>
            <pc:docMk/>
            <pc:sldMk cId="625854631" sldId="336"/>
            <ac:spMk id="13" creationId="{7CA09BD5-E88C-9247-F28F-5582725B7BD8}"/>
          </ac:spMkLst>
        </pc:spChg>
      </pc:sldChg>
      <pc:sldChg chg="modSp add mod ord">
        <pc:chgData name="Ali, Syed Waqqas" userId="1b3a5f44-9498-4738-8c4e-8127257d744d" providerId="ADAL" clId="{2AD63BCF-471B-43C3-985C-2B87DBEA5A13}" dt="2024-03-05T00:02:59.127" v="843"/>
        <pc:sldMkLst>
          <pc:docMk/>
          <pc:sldMk cId="2107246092" sldId="337"/>
        </pc:sldMkLst>
        <pc:spChg chg="mod">
          <ac:chgData name="Ali, Syed Waqqas" userId="1b3a5f44-9498-4738-8c4e-8127257d744d" providerId="ADAL" clId="{2AD63BCF-471B-43C3-985C-2B87DBEA5A13}" dt="2024-03-05T00:01:57.439" v="806" actId="20577"/>
          <ac:spMkLst>
            <pc:docMk/>
            <pc:sldMk cId="2107246092" sldId="337"/>
            <ac:spMk id="2" creationId="{041896E0-A3DF-53E5-F564-D6A9496203C0}"/>
          </ac:spMkLst>
        </pc:spChg>
        <pc:spChg chg="mod">
          <ac:chgData name="Ali, Syed Waqqas" userId="1b3a5f44-9498-4738-8c4e-8127257d744d" providerId="ADAL" clId="{2AD63BCF-471B-43C3-985C-2B87DBEA5A13}" dt="2024-03-05T00:02:06.078" v="841" actId="20577"/>
          <ac:spMkLst>
            <pc:docMk/>
            <pc:sldMk cId="2107246092" sldId="337"/>
            <ac:spMk id="3" creationId="{28550B1E-0D4C-BF79-6D02-C74BB0385657}"/>
          </ac:spMkLst>
        </pc:spChg>
      </pc:sldChg>
      <pc:sldChg chg="addSp modSp add mod">
        <pc:chgData name="Ali, Syed Waqqas" userId="1b3a5f44-9498-4738-8c4e-8127257d744d" providerId="ADAL" clId="{2AD63BCF-471B-43C3-985C-2B87DBEA5A13}" dt="2024-03-05T02:27:11.684" v="3247" actId="1076"/>
        <pc:sldMkLst>
          <pc:docMk/>
          <pc:sldMk cId="1004506611" sldId="338"/>
        </pc:sldMkLst>
        <pc:spChg chg="mod">
          <ac:chgData name="Ali, Syed Waqqas" userId="1b3a5f44-9498-4738-8c4e-8127257d744d" providerId="ADAL" clId="{2AD63BCF-471B-43C3-985C-2B87DBEA5A13}" dt="2024-03-05T00:08:06.501" v="912" actId="403"/>
          <ac:spMkLst>
            <pc:docMk/>
            <pc:sldMk cId="1004506611" sldId="338"/>
            <ac:spMk id="2" creationId="{0235333D-B811-1DB2-8B9B-A6505C71486F}"/>
          </ac:spMkLst>
        </pc:spChg>
        <pc:spChg chg="mod">
          <ac:chgData name="Ali, Syed Waqqas" userId="1b3a5f44-9498-4738-8c4e-8127257d744d" providerId="ADAL" clId="{2AD63BCF-471B-43C3-985C-2B87DBEA5A13}" dt="2024-03-05T00:17:02.168" v="1175" actId="20577"/>
          <ac:spMkLst>
            <pc:docMk/>
            <pc:sldMk cId="1004506611" sldId="338"/>
            <ac:spMk id="3" creationId="{71B147D5-6231-99B2-A917-3759B79163FF}"/>
          </ac:spMkLst>
        </pc:spChg>
        <pc:spChg chg="add mod">
          <ac:chgData name="Ali, Syed Waqqas" userId="1b3a5f44-9498-4738-8c4e-8127257d744d" providerId="ADAL" clId="{2AD63BCF-471B-43C3-985C-2B87DBEA5A13}" dt="2024-03-05T02:27:11.684" v="3247" actId="1076"/>
          <ac:spMkLst>
            <pc:docMk/>
            <pc:sldMk cId="1004506611" sldId="338"/>
            <ac:spMk id="9" creationId="{DA6D785C-30AA-3250-D4E3-BBE56F8F9087}"/>
          </ac:spMkLst>
        </pc:spChg>
      </pc:sldChg>
      <pc:sldChg chg="addSp delSp modSp add mod">
        <pc:chgData name="Ali, Syed Waqqas" userId="1b3a5f44-9498-4738-8c4e-8127257d744d" providerId="ADAL" clId="{2AD63BCF-471B-43C3-985C-2B87DBEA5A13}" dt="2024-03-05T02:27:15.313" v="3249"/>
        <pc:sldMkLst>
          <pc:docMk/>
          <pc:sldMk cId="3552878617" sldId="339"/>
        </pc:sldMkLst>
        <pc:spChg chg="mod">
          <ac:chgData name="Ali, Syed Waqqas" userId="1b3a5f44-9498-4738-8c4e-8127257d744d" providerId="ADAL" clId="{2AD63BCF-471B-43C3-985C-2B87DBEA5A13}" dt="2024-03-05T00:17:11.146" v="1202" actId="20577"/>
          <ac:spMkLst>
            <pc:docMk/>
            <pc:sldMk cId="3552878617" sldId="339"/>
            <ac:spMk id="2" creationId="{616A3A8B-E784-20B7-D687-A3336CDFBE25}"/>
          </ac:spMkLst>
        </pc:spChg>
        <pc:spChg chg="del mod">
          <ac:chgData name="Ali, Syed Waqqas" userId="1b3a5f44-9498-4738-8c4e-8127257d744d" providerId="ADAL" clId="{2AD63BCF-471B-43C3-985C-2B87DBEA5A13}" dt="2024-03-05T00:18:03.844" v="1239"/>
          <ac:spMkLst>
            <pc:docMk/>
            <pc:sldMk cId="3552878617" sldId="339"/>
            <ac:spMk id="3" creationId="{5A85F201-2BC6-EA20-C0C9-E726E225F132}"/>
          </ac:spMkLst>
        </pc:spChg>
        <pc:spChg chg="add mod">
          <ac:chgData name="Ali, Syed Waqqas" userId="1b3a5f44-9498-4738-8c4e-8127257d744d" providerId="ADAL" clId="{2AD63BCF-471B-43C3-985C-2B87DBEA5A13}" dt="2024-03-05T00:18:30.468" v="1256" actId="478"/>
          <ac:spMkLst>
            <pc:docMk/>
            <pc:sldMk cId="3552878617" sldId="339"/>
            <ac:spMk id="11" creationId="{C90D765E-60EB-78E9-CF83-BF07374C86AC}"/>
          </ac:spMkLst>
        </pc:spChg>
        <pc:spChg chg="add del mod">
          <ac:chgData name="Ali, Syed Waqqas" userId="1b3a5f44-9498-4738-8c4e-8127257d744d" providerId="ADAL" clId="{2AD63BCF-471B-43C3-985C-2B87DBEA5A13}" dt="2024-03-05T02:27:14.542" v="3248" actId="478"/>
          <ac:spMkLst>
            <pc:docMk/>
            <pc:sldMk cId="3552878617" sldId="339"/>
            <ac:spMk id="12" creationId="{80DB29DB-6593-828B-FF08-A900B97F222B}"/>
          </ac:spMkLst>
        </pc:spChg>
        <pc:spChg chg="add mod">
          <ac:chgData name="Ali, Syed Waqqas" userId="1b3a5f44-9498-4738-8c4e-8127257d744d" providerId="ADAL" clId="{2AD63BCF-471B-43C3-985C-2B87DBEA5A13}" dt="2024-03-05T02:27:15.313" v="3249"/>
          <ac:spMkLst>
            <pc:docMk/>
            <pc:sldMk cId="3552878617" sldId="339"/>
            <ac:spMk id="13" creationId="{07CD7C15-187D-40D7-4CCE-962ADB3EAE4C}"/>
          </ac:spMkLst>
        </pc:spChg>
        <pc:graphicFrameChg chg="add del mod modGraphic">
          <ac:chgData name="Ali, Syed Waqqas" userId="1b3a5f44-9498-4738-8c4e-8127257d744d" providerId="ADAL" clId="{2AD63BCF-471B-43C3-985C-2B87DBEA5A13}" dt="2024-03-05T00:18:30.468" v="1256" actId="478"/>
          <ac:graphicFrameMkLst>
            <pc:docMk/>
            <pc:sldMk cId="3552878617" sldId="339"/>
            <ac:graphicFrameMk id="9" creationId="{1A6287EA-3EFC-34E0-06DD-371A4DFAA1F0}"/>
          </ac:graphicFrameMkLst>
        </pc:graphicFrameChg>
      </pc:sldChg>
      <pc:sldChg chg="addSp delSp modSp add mod">
        <pc:chgData name="Ali, Syed Waqqas" userId="1b3a5f44-9498-4738-8c4e-8127257d744d" providerId="ADAL" clId="{2AD63BCF-471B-43C3-985C-2B87DBEA5A13}" dt="2024-03-05T02:27:19.249" v="3251"/>
        <pc:sldMkLst>
          <pc:docMk/>
          <pc:sldMk cId="673437369" sldId="340"/>
        </pc:sldMkLst>
        <pc:spChg chg="add del mod">
          <ac:chgData name="Ali, Syed Waqqas" userId="1b3a5f44-9498-4738-8c4e-8127257d744d" providerId="ADAL" clId="{2AD63BCF-471B-43C3-985C-2B87DBEA5A13}" dt="2024-03-05T02:27:18.492" v="3250" actId="478"/>
          <ac:spMkLst>
            <pc:docMk/>
            <pc:sldMk cId="673437369" sldId="340"/>
            <ac:spMk id="3" creationId="{93B4A8C6-8DF9-9B5E-E01F-03ACEC55FE18}"/>
          </ac:spMkLst>
        </pc:spChg>
        <pc:spChg chg="add mod">
          <ac:chgData name="Ali, Syed Waqqas" userId="1b3a5f44-9498-4738-8c4e-8127257d744d" providerId="ADAL" clId="{2AD63BCF-471B-43C3-985C-2B87DBEA5A13}" dt="2024-03-05T02:27:19.249" v="3251"/>
          <ac:spMkLst>
            <pc:docMk/>
            <pc:sldMk cId="673437369" sldId="340"/>
            <ac:spMk id="10" creationId="{DD372E0C-99BB-D054-9E1C-7E44071198E6}"/>
          </ac:spMkLst>
        </pc:spChg>
      </pc:sldChg>
      <pc:sldChg chg="addSp delSp modSp add mod">
        <pc:chgData name="Ali, Syed Waqqas" userId="1b3a5f44-9498-4738-8c4e-8127257d744d" providerId="ADAL" clId="{2AD63BCF-471B-43C3-985C-2B87DBEA5A13}" dt="2024-03-05T02:27:22.611" v="3253"/>
        <pc:sldMkLst>
          <pc:docMk/>
          <pc:sldMk cId="490934367" sldId="341"/>
        </pc:sldMkLst>
        <pc:spChg chg="mod">
          <ac:chgData name="Ali, Syed Waqqas" userId="1b3a5f44-9498-4738-8c4e-8127257d744d" providerId="ADAL" clId="{2AD63BCF-471B-43C3-985C-2B87DBEA5A13}" dt="2024-03-05T01:08:30.492" v="1298" actId="20577"/>
          <ac:spMkLst>
            <pc:docMk/>
            <pc:sldMk cId="490934367" sldId="341"/>
            <ac:spMk id="2" creationId="{EED5AA61-8D2B-1C4F-7384-840AF5ECBE11}"/>
          </ac:spMkLst>
        </pc:spChg>
        <pc:spChg chg="del">
          <ac:chgData name="Ali, Syed Waqqas" userId="1b3a5f44-9498-4738-8c4e-8127257d744d" providerId="ADAL" clId="{2AD63BCF-471B-43C3-985C-2B87DBEA5A13}" dt="2024-03-05T01:08:40.637" v="1299" actId="478"/>
          <ac:spMkLst>
            <pc:docMk/>
            <pc:sldMk cId="490934367" sldId="341"/>
            <ac:spMk id="3" creationId="{35492349-8524-05B5-D332-29BAA3C1B7BA}"/>
          </ac:spMkLst>
        </pc:spChg>
        <pc:spChg chg="add mod">
          <ac:chgData name="Ali, Syed Waqqas" userId="1b3a5f44-9498-4738-8c4e-8127257d744d" providerId="ADAL" clId="{2AD63BCF-471B-43C3-985C-2B87DBEA5A13}" dt="2024-03-05T01:10:04.422" v="1343" actId="122"/>
          <ac:spMkLst>
            <pc:docMk/>
            <pc:sldMk cId="490934367" sldId="341"/>
            <ac:spMk id="9" creationId="{425411F7-173A-D8B8-C054-4BA169B5BD5E}"/>
          </ac:spMkLst>
        </pc:spChg>
        <pc:spChg chg="add mod">
          <ac:chgData name="Ali, Syed Waqqas" userId="1b3a5f44-9498-4738-8c4e-8127257d744d" providerId="ADAL" clId="{2AD63BCF-471B-43C3-985C-2B87DBEA5A13}" dt="2024-03-05T01:10:04.422" v="1343" actId="122"/>
          <ac:spMkLst>
            <pc:docMk/>
            <pc:sldMk cId="490934367" sldId="341"/>
            <ac:spMk id="10" creationId="{6696444E-90F7-8C3B-B1F6-6400E2FB8D4A}"/>
          </ac:spMkLst>
        </pc:spChg>
        <pc:spChg chg="add mod">
          <ac:chgData name="Ali, Syed Waqqas" userId="1b3a5f44-9498-4738-8c4e-8127257d744d" providerId="ADAL" clId="{2AD63BCF-471B-43C3-985C-2B87DBEA5A13}" dt="2024-03-05T01:10:04.422" v="1343" actId="122"/>
          <ac:spMkLst>
            <pc:docMk/>
            <pc:sldMk cId="490934367" sldId="341"/>
            <ac:spMk id="11" creationId="{4F7BE4F7-BA10-C256-571B-DB5BE831A4FE}"/>
          </ac:spMkLst>
        </pc:spChg>
        <pc:spChg chg="add mod">
          <ac:chgData name="Ali, Syed Waqqas" userId="1b3a5f44-9498-4738-8c4e-8127257d744d" providerId="ADAL" clId="{2AD63BCF-471B-43C3-985C-2B87DBEA5A13}" dt="2024-03-05T01:10:04.422" v="1343" actId="122"/>
          <ac:spMkLst>
            <pc:docMk/>
            <pc:sldMk cId="490934367" sldId="341"/>
            <ac:spMk id="12" creationId="{3CC02C44-A23E-DD56-D079-E6F1E61328C1}"/>
          </ac:spMkLst>
        </pc:spChg>
        <pc:spChg chg="add mod">
          <ac:chgData name="Ali, Syed Waqqas" userId="1b3a5f44-9498-4738-8c4e-8127257d744d" providerId="ADAL" clId="{2AD63BCF-471B-43C3-985C-2B87DBEA5A13}" dt="2024-03-05T01:09:13.374" v="1330" actId="571"/>
          <ac:spMkLst>
            <pc:docMk/>
            <pc:sldMk cId="490934367" sldId="341"/>
            <ac:spMk id="13" creationId="{8A4FDEB3-BB0C-E96F-7EFD-F6ADF3679EF8}"/>
          </ac:spMkLst>
        </pc:spChg>
        <pc:spChg chg="add mod">
          <ac:chgData name="Ali, Syed Waqqas" userId="1b3a5f44-9498-4738-8c4e-8127257d744d" providerId="ADAL" clId="{2AD63BCF-471B-43C3-985C-2B87DBEA5A13}" dt="2024-03-05T01:09:13.374" v="1330" actId="571"/>
          <ac:spMkLst>
            <pc:docMk/>
            <pc:sldMk cId="490934367" sldId="341"/>
            <ac:spMk id="14" creationId="{723A0E9A-28AC-2203-29E5-62ADA9710FC8}"/>
          </ac:spMkLst>
        </pc:spChg>
        <pc:spChg chg="add mod">
          <ac:chgData name="Ali, Syed Waqqas" userId="1b3a5f44-9498-4738-8c4e-8127257d744d" providerId="ADAL" clId="{2AD63BCF-471B-43C3-985C-2B87DBEA5A13}" dt="2024-03-05T01:09:13.374" v="1330" actId="571"/>
          <ac:spMkLst>
            <pc:docMk/>
            <pc:sldMk cId="490934367" sldId="341"/>
            <ac:spMk id="15" creationId="{1953558A-66E5-E19F-6AE0-58A3FC16AB48}"/>
          </ac:spMkLst>
        </pc:spChg>
        <pc:spChg chg="add mod">
          <ac:chgData name="Ali, Syed Waqqas" userId="1b3a5f44-9498-4738-8c4e-8127257d744d" providerId="ADAL" clId="{2AD63BCF-471B-43C3-985C-2B87DBEA5A13}" dt="2024-03-05T01:09:13.374" v="1330" actId="571"/>
          <ac:spMkLst>
            <pc:docMk/>
            <pc:sldMk cId="490934367" sldId="341"/>
            <ac:spMk id="16" creationId="{997255C4-3D81-CDAD-88D6-2A64C925A4D1}"/>
          </ac:spMkLst>
        </pc:spChg>
        <pc:spChg chg="add mod">
          <ac:chgData name="Ali, Syed Waqqas" userId="1b3a5f44-9498-4738-8c4e-8127257d744d" providerId="ADAL" clId="{2AD63BCF-471B-43C3-985C-2B87DBEA5A13}" dt="2024-03-05T02:27:22.611" v="3253"/>
          <ac:spMkLst>
            <pc:docMk/>
            <pc:sldMk cId="490934367" sldId="341"/>
            <ac:spMk id="17" creationId="{D8D9E888-EE55-6A43-08E0-E416A21D5612}"/>
          </ac:spMkLst>
        </pc:spChg>
      </pc:sldChg>
      <pc:sldChg chg="addSp modSp add mod">
        <pc:chgData name="Ali, Syed Waqqas" userId="1b3a5f44-9498-4738-8c4e-8127257d744d" providerId="ADAL" clId="{2AD63BCF-471B-43C3-985C-2B87DBEA5A13}" dt="2024-03-05T02:27:24.360" v="3254"/>
        <pc:sldMkLst>
          <pc:docMk/>
          <pc:sldMk cId="1471040520" sldId="342"/>
        </pc:sldMkLst>
        <pc:spChg chg="add mod">
          <ac:chgData name="Ali, Syed Waqqas" userId="1b3a5f44-9498-4738-8c4e-8127257d744d" providerId="ADAL" clId="{2AD63BCF-471B-43C3-985C-2B87DBEA5A13}" dt="2024-03-05T02:27:24.360" v="3254"/>
          <ac:spMkLst>
            <pc:docMk/>
            <pc:sldMk cId="1471040520" sldId="342"/>
            <ac:spMk id="3" creationId="{5744B22B-D3AE-F20A-E974-26CCF26CDDC1}"/>
          </ac:spMkLst>
        </pc:spChg>
        <pc:spChg chg="mod">
          <ac:chgData name="Ali, Syed Waqqas" userId="1b3a5f44-9498-4738-8c4e-8127257d744d" providerId="ADAL" clId="{2AD63BCF-471B-43C3-985C-2B87DBEA5A13}" dt="2024-03-05T01:11:36.357" v="1386" actId="207"/>
          <ac:spMkLst>
            <pc:docMk/>
            <pc:sldMk cId="1471040520" sldId="342"/>
            <ac:spMk id="9" creationId="{5301742A-9779-D49A-5A9E-D16F58F8F3B0}"/>
          </ac:spMkLst>
        </pc:spChg>
        <pc:spChg chg="mod">
          <ac:chgData name="Ali, Syed Waqqas" userId="1b3a5f44-9498-4738-8c4e-8127257d744d" providerId="ADAL" clId="{2AD63BCF-471B-43C3-985C-2B87DBEA5A13}" dt="2024-03-05T01:11:38.798" v="1388" actId="207"/>
          <ac:spMkLst>
            <pc:docMk/>
            <pc:sldMk cId="1471040520" sldId="342"/>
            <ac:spMk id="10" creationId="{EEF8121B-7379-0C43-1979-4DDEDC4EC14E}"/>
          </ac:spMkLst>
        </pc:spChg>
        <pc:spChg chg="mod">
          <ac:chgData name="Ali, Syed Waqqas" userId="1b3a5f44-9498-4738-8c4e-8127257d744d" providerId="ADAL" clId="{2AD63BCF-471B-43C3-985C-2B87DBEA5A13}" dt="2024-03-05T01:10:47.835" v="1359" actId="20577"/>
          <ac:spMkLst>
            <pc:docMk/>
            <pc:sldMk cId="1471040520" sldId="342"/>
            <ac:spMk id="11" creationId="{548BF712-6D3F-545D-0B3E-5F7A692D5202}"/>
          </ac:spMkLst>
        </pc:spChg>
        <pc:spChg chg="mod">
          <ac:chgData name="Ali, Syed Waqqas" userId="1b3a5f44-9498-4738-8c4e-8127257d744d" providerId="ADAL" clId="{2AD63BCF-471B-43C3-985C-2B87DBEA5A13}" dt="2024-03-05T01:10:50.228" v="1362" actId="20577"/>
          <ac:spMkLst>
            <pc:docMk/>
            <pc:sldMk cId="1471040520" sldId="342"/>
            <ac:spMk id="12" creationId="{DCE58D6C-C561-C6B7-B5AD-3F4EE0084BBF}"/>
          </ac:spMkLst>
        </pc:spChg>
      </pc:sldChg>
      <pc:sldChg chg="addSp modSp add mod">
        <pc:chgData name="Ali, Syed Waqqas" userId="1b3a5f44-9498-4738-8c4e-8127257d744d" providerId="ADAL" clId="{2AD63BCF-471B-43C3-985C-2B87DBEA5A13}" dt="2024-03-05T02:27:25.469" v="3255"/>
        <pc:sldMkLst>
          <pc:docMk/>
          <pc:sldMk cId="3555030679" sldId="343"/>
        </pc:sldMkLst>
        <pc:spChg chg="add mod">
          <ac:chgData name="Ali, Syed Waqqas" userId="1b3a5f44-9498-4738-8c4e-8127257d744d" providerId="ADAL" clId="{2AD63BCF-471B-43C3-985C-2B87DBEA5A13}" dt="2024-03-05T02:27:25.469" v="3255"/>
          <ac:spMkLst>
            <pc:docMk/>
            <pc:sldMk cId="3555030679" sldId="343"/>
            <ac:spMk id="3" creationId="{6D1F6D4C-014A-F73E-02BE-250BFAA376B5}"/>
          </ac:spMkLst>
        </pc:spChg>
        <pc:spChg chg="mod">
          <ac:chgData name="Ali, Syed Waqqas" userId="1b3a5f44-9498-4738-8c4e-8127257d744d" providerId="ADAL" clId="{2AD63BCF-471B-43C3-985C-2B87DBEA5A13}" dt="2024-03-05T01:11:26.024" v="1382" actId="207"/>
          <ac:spMkLst>
            <pc:docMk/>
            <pc:sldMk cId="3555030679" sldId="343"/>
            <ac:spMk id="9" creationId="{83E5EEEA-EF71-9643-A267-1E9271B9A5C5}"/>
          </ac:spMkLst>
        </pc:spChg>
        <pc:spChg chg="mod">
          <ac:chgData name="Ali, Syed Waqqas" userId="1b3a5f44-9498-4738-8c4e-8127257d744d" providerId="ADAL" clId="{2AD63BCF-471B-43C3-985C-2B87DBEA5A13}" dt="2024-03-05T01:11:24.127" v="1380" actId="207"/>
          <ac:spMkLst>
            <pc:docMk/>
            <pc:sldMk cId="3555030679" sldId="343"/>
            <ac:spMk id="10" creationId="{E9017EE6-66A3-417A-57BE-6C76A8F4751F}"/>
          </ac:spMkLst>
        </pc:spChg>
        <pc:spChg chg="mod">
          <ac:chgData name="Ali, Syed Waqqas" userId="1b3a5f44-9498-4738-8c4e-8127257d744d" providerId="ADAL" clId="{2AD63BCF-471B-43C3-985C-2B87DBEA5A13}" dt="2024-03-05T01:11:21.675" v="1378" actId="207"/>
          <ac:spMkLst>
            <pc:docMk/>
            <pc:sldMk cId="3555030679" sldId="343"/>
            <ac:spMk id="11" creationId="{98D9036D-F03F-98A6-9387-2542F9C0ACC6}"/>
          </ac:spMkLst>
        </pc:spChg>
        <pc:spChg chg="mod">
          <ac:chgData name="Ali, Syed Waqqas" userId="1b3a5f44-9498-4738-8c4e-8127257d744d" providerId="ADAL" clId="{2AD63BCF-471B-43C3-985C-2B87DBEA5A13}" dt="2024-03-05T01:11:19.211" v="1376" actId="207"/>
          <ac:spMkLst>
            <pc:docMk/>
            <pc:sldMk cId="3555030679" sldId="343"/>
            <ac:spMk id="12" creationId="{47BD98A8-E5E6-387D-6F79-53E387DA5035}"/>
          </ac:spMkLst>
        </pc:spChg>
      </pc:sldChg>
      <pc:sldChg chg="add del">
        <pc:chgData name="Ali, Syed Waqqas" userId="1b3a5f44-9498-4738-8c4e-8127257d744d" providerId="ADAL" clId="{2AD63BCF-471B-43C3-985C-2B87DBEA5A13}" dt="2024-03-05T01:11:31.653" v="1383" actId="47"/>
        <pc:sldMkLst>
          <pc:docMk/>
          <pc:sldMk cId="2055680392" sldId="344"/>
        </pc:sldMkLst>
      </pc:sldChg>
      <pc:sldChg chg="addSp modSp add mod">
        <pc:chgData name="Ali, Syed Waqqas" userId="1b3a5f44-9498-4738-8c4e-8127257d744d" providerId="ADAL" clId="{2AD63BCF-471B-43C3-985C-2B87DBEA5A13}" dt="2024-03-05T02:27:27.149" v="3256"/>
        <pc:sldMkLst>
          <pc:docMk/>
          <pc:sldMk cId="2761096397" sldId="344"/>
        </pc:sldMkLst>
        <pc:spChg chg="mod">
          <ac:chgData name="Ali, Syed Waqqas" userId="1b3a5f44-9498-4738-8c4e-8127257d744d" providerId="ADAL" clId="{2AD63BCF-471B-43C3-985C-2B87DBEA5A13}" dt="2024-03-05T01:12:07.967" v="1446" actId="20577"/>
          <ac:spMkLst>
            <pc:docMk/>
            <pc:sldMk cId="2761096397" sldId="344"/>
            <ac:spMk id="2" creationId="{D0CF2C88-8C19-347A-FEE3-FBD5B2B195F7}"/>
          </ac:spMkLst>
        </pc:spChg>
        <pc:spChg chg="mod">
          <ac:chgData name="Ali, Syed Waqqas" userId="1b3a5f44-9498-4738-8c4e-8127257d744d" providerId="ADAL" clId="{2AD63BCF-471B-43C3-985C-2B87DBEA5A13}" dt="2024-03-05T01:17:11.148" v="1680" actId="113"/>
          <ac:spMkLst>
            <pc:docMk/>
            <pc:sldMk cId="2761096397" sldId="344"/>
            <ac:spMk id="3" creationId="{9495F0DB-7553-4924-EB70-91F9864D3A4C}"/>
          </ac:spMkLst>
        </pc:spChg>
        <pc:spChg chg="add mod">
          <ac:chgData name="Ali, Syed Waqqas" userId="1b3a5f44-9498-4738-8c4e-8127257d744d" providerId="ADAL" clId="{2AD63BCF-471B-43C3-985C-2B87DBEA5A13}" dt="2024-03-05T02:27:27.149" v="3256"/>
          <ac:spMkLst>
            <pc:docMk/>
            <pc:sldMk cId="2761096397" sldId="344"/>
            <ac:spMk id="9" creationId="{673E8C3F-398F-6B39-7305-078644215829}"/>
          </ac:spMkLst>
        </pc:spChg>
      </pc:sldChg>
      <pc:sldChg chg="add del">
        <pc:chgData name="Ali, Syed Waqqas" userId="1b3a5f44-9498-4738-8c4e-8127257d744d" providerId="ADAL" clId="{2AD63BCF-471B-43C3-985C-2B87DBEA5A13}" dt="2024-03-05T01:11:32.885" v="1384" actId="47"/>
        <pc:sldMkLst>
          <pc:docMk/>
          <pc:sldMk cId="483291971" sldId="345"/>
        </pc:sldMkLst>
      </pc:sldChg>
      <pc:sldChg chg="addSp modSp add mod">
        <pc:chgData name="Ali, Syed Waqqas" userId="1b3a5f44-9498-4738-8c4e-8127257d744d" providerId="ADAL" clId="{2AD63BCF-471B-43C3-985C-2B87DBEA5A13}" dt="2024-03-05T02:27:28.292" v="3257"/>
        <pc:sldMkLst>
          <pc:docMk/>
          <pc:sldMk cId="1076596199" sldId="345"/>
        </pc:sldMkLst>
        <pc:spChg chg="add mod">
          <ac:chgData name="Ali, Syed Waqqas" userId="1b3a5f44-9498-4738-8c4e-8127257d744d" providerId="ADAL" clId="{2AD63BCF-471B-43C3-985C-2B87DBEA5A13}" dt="2024-03-05T02:27:28.292" v="3257"/>
          <ac:spMkLst>
            <pc:docMk/>
            <pc:sldMk cId="1076596199" sldId="345"/>
            <ac:spMk id="3" creationId="{C18BB130-9207-366F-A9B2-EA80EDA5715E}"/>
          </ac:spMkLst>
        </pc:spChg>
        <pc:spChg chg="mod">
          <ac:chgData name="Ali, Syed Waqqas" userId="1b3a5f44-9498-4738-8c4e-8127257d744d" providerId="ADAL" clId="{2AD63BCF-471B-43C3-985C-2B87DBEA5A13}" dt="2024-03-05T01:15:00.854" v="1558" actId="20577"/>
          <ac:spMkLst>
            <pc:docMk/>
            <pc:sldMk cId="1076596199" sldId="345"/>
            <ac:spMk id="9" creationId="{397DAF2B-4198-FD92-503F-1549E59855F2}"/>
          </ac:spMkLst>
        </pc:spChg>
        <pc:spChg chg="mod">
          <ac:chgData name="Ali, Syed Waqqas" userId="1b3a5f44-9498-4738-8c4e-8127257d744d" providerId="ADAL" clId="{2AD63BCF-471B-43C3-985C-2B87DBEA5A13}" dt="2024-03-05T01:15:03.017" v="1561" actId="20577"/>
          <ac:spMkLst>
            <pc:docMk/>
            <pc:sldMk cId="1076596199" sldId="345"/>
            <ac:spMk id="10" creationId="{3A8DF0C0-8B88-8945-8D33-C048C3EBD547}"/>
          </ac:spMkLst>
        </pc:spChg>
        <pc:spChg chg="mod">
          <ac:chgData name="Ali, Syed Waqqas" userId="1b3a5f44-9498-4738-8c4e-8127257d744d" providerId="ADAL" clId="{2AD63BCF-471B-43C3-985C-2B87DBEA5A13}" dt="2024-03-05T01:15:04.993" v="1564" actId="20577"/>
          <ac:spMkLst>
            <pc:docMk/>
            <pc:sldMk cId="1076596199" sldId="345"/>
            <ac:spMk id="11" creationId="{CF151CC8-3DD3-8A05-AD20-66686DA417DE}"/>
          </ac:spMkLst>
        </pc:spChg>
        <pc:spChg chg="mod">
          <ac:chgData name="Ali, Syed Waqqas" userId="1b3a5f44-9498-4738-8c4e-8127257d744d" providerId="ADAL" clId="{2AD63BCF-471B-43C3-985C-2B87DBEA5A13}" dt="2024-03-05T01:15:08.166" v="1571" actId="20577"/>
          <ac:spMkLst>
            <pc:docMk/>
            <pc:sldMk cId="1076596199" sldId="345"/>
            <ac:spMk id="12" creationId="{26D4F107-F3DF-0FCC-6E78-34A8F8FD0EFB}"/>
          </ac:spMkLst>
        </pc:spChg>
      </pc:sldChg>
      <pc:sldChg chg="addSp modSp add mod">
        <pc:chgData name="Ali, Syed Waqqas" userId="1b3a5f44-9498-4738-8c4e-8127257d744d" providerId="ADAL" clId="{2AD63BCF-471B-43C3-985C-2B87DBEA5A13}" dt="2024-03-05T02:27:21.335" v="3252"/>
        <pc:sldMkLst>
          <pc:docMk/>
          <pc:sldMk cId="1126293728" sldId="346"/>
        </pc:sldMkLst>
        <pc:spChg chg="mod">
          <ac:chgData name="Ali, Syed Waqqas" userId="1b3a5f44-9498-4738-8c4e-8127257d744d" providerId="ADAL" clId="{2AD63BCF-471B-43C3-985C-2B87DBEA5A13}" dt="2024-03-05T01:16:52.687" v="1678" actId="20577"/>
          <ac:spMkLst>
            <pc:docMk/>
            <pc:sldMk cId="1126293728" sldId="346"/>
            <ac:spMk id="2" creationId="{7C384837-A79E-1FF3-1E42-EDDB65B83093}"/>
          </ac:spMkLst>
        </pc:spChg>
        <pc:spChg chg="mod">
          <ac:chgData name="Ali, Syed Waqqas" userId="1b3a5f44-9498-4738-8c4e-8127257d744d" providerId="ADAL" clId="{2AD63BCF-471B-43C3-985C-2B87DBEA5A13}" dt="2024-03-05T01:39:49.804" v="1949" actId="115"/>
          <ac:spMkLst>
            <pc:docMk/>
            <pc:sldMk cId="1126293728" sldId="346"/>
            <ac:spMk id="3" creationId="{FD97CB2C-20C2-BD0B-426D-962B77EA0AD5}"/>
          </ac:spMkLst>
        </pc:spChg>
        <pc:spChg chg="add mod">
          <ac:chgData name="Ali, Syed Waqqas" userId="1b3a5f44-9498-4738-8c4e-8127257d744d" providerId="ADAL" clId="{2AD63BCF-471B-43C3-985C-2B87DBEA5A13}" dt="2024-03-05T02:27:21.335" v="3252"/>
          <ac:spMkLst>
            <pc:docMk/>
            <pc:sldMk cId="1126293728" sldId="346"/>
            <ac:spMk id="9" creationId="{D1BE5363-AC3B-E42D-55A9-ABC2BDCC5E7A}"/>
          </ac:spMkLst>
        </pc:spChg>
      </pc:sldChg>
      <pc:sldChg chg="addSp modSp add mod">
        <pc:chgData name="Ali, Syed Waqqas" userId="1b3a5f44-9498-4738-8c4e-8127257d744d" providerId="ADAL" clId="{2AD63BCF-471B-43C3-985C-2B87DBEA5A13}" dt="2024-03-05T02:27:30.042" v="3258"/>
        <pc:sldMkLst>
          <pc:docMk/>
          <pc:sldMk cId="4061857027" sldId="347"/>
        </pc:sldMkLst>
        <pc:spChg chg="mod">
          <ac:chgData name="Ali, Syed Waqqas" userId="1b3a5f44-9498-4738-8c4e-8127257d744d" providerId="ADAL" clId="{2AD63BCF-471B-43C3-985C-2B87DBEA5A13}" dt="2024-03-05T01:18:39.482" v="1749" actId="113"/>
          <ac:spMkLst>
            <pc:docMk/>
            <pc:sldMk cId="4061857027" sldId="347"/>
            <ac:spMk id="3" creationId="{38F16B11-B4D3-A0B3-E75B-446DF3041720}"/>
          </ac:spMkLst>
        </pc:spChg>
        <pc:spChg chg="add mod">
          <ac:chgData name="Ali, Syed Waqqas" userId="1b3a5f44-9498-4738-8c4e-8127257d744d" providerId="ADAL" clId="{2AD63BCF-471B-43C3-985C-2B87DBEA5A13}" dt="2024-03-05T01:18:47.932" v="1750" actId="1076"/>
          <ac:spMkLst>
            <pc:docMk/>
            <pc:sldMk cId="4061857027" sldId="347"/>
            <ac:spMk id="9" creationId="{2EFC5E4F-3173-2419-BDB1-A3C7D45757D1}"/>
          </ac:spMkLst>
        </pc:spChg>
        <pc:spChg chg="add mod">
          <ac:chgData name="Ali, Syed Waqqas" userId="1b3a5f44-9498-4738-8c4e-8127257d744d" providerId="ADAL" clId="{2AD63BCF-471B-43C3-985C-2B87DBEA5A13}" dt="2024-03-05T02:27:30.042" v="3258"/>
          <ac:spMkLst>
            <pc:docMk/>
            <pc:sldMk cId="4061857027" sldId="347"/>
            <ac:spMk id="10" creationId="{0671A144-B5D1-616C-6B65-E4C9B22E008E}"/>
          </ac:spMkLst>
        </pc:spChg>
      </pc:sldChg>
      <pc:sldChg chg="addSp delSp modSp add mod">
        <pc:chgData name="Ali, Syed Waqqas" userId="1b3a5f44-9498-4738-8c4e-8127257d744d" providerId="ADAL" clId="{2AD63BCF-471B-43C3-985C-2B87DBEA5A13}" dt="2024-03-05T02:27:31.221" v="3259"/>
        <pc:sldMkLst>
          <pc:docMk/>
          <pc:sldMk cId="2531624842" sldId="348"/>
        </pc:sldMkLst>
        <pc:spChg chg="add mod">
          <ac:chgData name="Ali, Syed Waqqas" userId="1b3a5f44-9498-4738-8c4e-8127257d744d" providerId="ADAL" clId="{2AD63BCF-471B-43C3-985C-2B87DBEA5A13}" dt="2024-03-05T02:27:31.221" v="3259"/>
          <ac:spMkLst>
            <pc:docMk/>
            <pc:sldMk cId="2531624842" sldId="348"/>
            <ac:spMk id="3" creationId="{36503BA9-4FD8-204D-9BD9-92C4BB0BBC69}"/>
          </ac:spMkLst>
        </pc:spChg>
        <pc:spChg chg="mod">
          <ac:chgData name="Ali, Syed Waqqas" userId="1b3a5f44-9498-4738-8c4e-8127257d744d" providerId="ADAL" clId="{2AD63BCF-471B-43C3-985C-2B87DBEA5A13}" dt="2024-03-05T01:21:14.359" v="1877" actId="403"/>
          <ac:spMkLst>
            <pc:docMk/>
            <pc:sldMk cId="2531624842" sldId="348"/>
            <ac:spMk id="9" creationId="{D09FFE60-F02D-B691-94A2-09C3CA927FF9}"/>
          </ac:spMkLst>
        </pc:spChg>
        <pc:spChg chg="mod">
          <ac:chgData name="Ali, Syed Waqqas" userId="1b3a5f44-9498-4738-8c4e-8127257d744d" providerId="ADAL" clId="{2AD63BCF-471B-43C3-985C-2B87DBEA5A13}" dt="2024-03-05T01:20:21.932" v="1848" actId="408"/>
          <ac:spMkLst>
            <pc:docMk/>
            <pc:sldMk cId="2531624842" sldId="348"/>
            <ac:spMk id="10" creationId="{C9F3509B-35FC-0EBF-6C3D-58ECA7F487F4}"/>
          </ac:spMkLst>
        </pc:spChg>
        <pc:spChg chg="del mod">
          <ac:chgData name="Ali, Syed Waqqas" userId="1b3a5f44-9498-4738-8c4e-8127257d744d" providerId="ADAL" clId="{2AD63BCF-471B-43C3-985C-2B87DBEA5A13}" dt="2024-03-05T01:20:13.857" v="1847" actId="478"/>
          <ac:spMkLst>
            <pc:docMk/>
            <pc:sldMk cId="2531624842" sldId="348"/>
            <ac:spMk id="11" creationId="{9D7003EC-426C-A641-6DC4-3D3C5A22A1C7}"/>
          </ac:spMkLst>
        </pc:spChg>
        <pc:spChg chg="add del mod">
          <ac:chgData name="Ali, Syed Waqqas" userId="1b3a5f44-9498-4738-8c4e-8127257d744d" providerId="ADAL" clId="{2AD63BCF-471B-43C3-985C-2B87DBEA5A13}" dt="2024-03-05T01:20:12.272" v="1846" actId="20577"/>
          <ac:spMkLst>
            <pc:docMk/>
            <pc:sldMk cId="2531624842" sldId="348"/>
            <ac:spMk id="12" creationId="{54B7C856-BFD3-BC8C-2548-B8B465ECA5EF}"/>
          </ac:spMkLst>
        </pc:spChg>
      </pc:sldChg>
      <pc:sldChg chg="addSp modSp add mod">
        <pc:chgData name="Ali, Syed Waqqas" userId="1b3a5f44-9498-4738-8c4e-8127257d744d" providerId="ADAL" clId="{2AD63BCF-471B-43C3-985C-2B87DBEA5A13}" dt="2024-03-05T02:27:32.883" v="3260"/>
        <pc:sldMkLst>
          <pc:docMk/>
          <pc:sldMk cId="616024301" sldId="349"/>
        </pc:sldMkLst>
        <pc:spChg chg="add mod">
          <ac:chgData name="Ali, Syed Waqqas" userId="1b3a5f44-9498-4738-8c4e-8127257d744d" providerId="ADAL" clId="{2AD63BCF-471B-43C3-985C-2B87DBEA5A13}" dt="2024-03-05T02:27:32.883" v="3260"/>
          <ac:spMkLst>
            <pc:docMk/>
            <pc:sldMk cId="616024301" sldId="349"/>
            <ac:spMk id="3" creationId="{0BD3A5E7-6B97-355A-36AA-681571B75D3B}"/>
          </ac:spMkLst>
        </pc:spChg>
        <pc:spChg chg="mod">
          <ac:chgData name="Ali, Syed Waqqas" userId="1b3a5f44-9498-4738-8c4e-8127257d744d" providerId="ADAL" clId="{2AD63BCF-471B-43C3-985C-2B87DBEA5A13}" dt="2024-03-05T01:20:47.071" v="1863" actId="207"/>
          <ac:spMkLst>
            <pc:docMk/>
            <pc:sldMk cId="616024301" sldId="349"/>
            <ac:spMk id="9" creationId="{731FB18A-C0F4-1C4F-2D18-9287885D55AF}"/>
          </ac:spMkLst>
        </pc:spChg>
        <pc:spChg chg="mod">
          <ac:chgData name="Ali, Syed Waqqas" userId="1b3a5f44-9498-4738-8c4e-8127257d744d" providerId="ADAL" clId="{2AD63BCF-471B-43C3-985C-2B87DBEA5A13}" dt="2024-03-05T01:20:51.106" v="1864" actId="207"/>
          <ac:spMkLst>
            <pc:docMk/>
            <pc:sldMk cId="616024301" sldId="349"/>
            <ac:spMk id="10" creationId="{B538AC45-E82C-4780-B8EE-587AAC859A3A}"/>
          </ac:spMkLst>
        </pc:spChg>
        <pc:spChg chg="mod">
          <ac:chgData name="Ali, Syed Waqqas" userId="1b3a5f44-9498-4738-8c4e-8127257d744d" providerId="ADAL" clId="{2AD63BCF-471B-43C3-985C-2B87DBEA5A13}" dt="2024-03-05T01:20:58.462" v="1869" actId="20577"/>
          <ac:spMkLst>
            <pc:docMk/>
            <pc:sldMk cId="616024301" sldId="349"/>
            <ac:spMk id="12" creationId="{6B9A4333-F86A-4B8C-68DB-559782F0F05F}"/>
          </ac:spMkLst>
        </pc:spChg>
      </pc:sldChg>
      <pc:sldChg chg="addSp delSp modSp add mod">
        <pc:chgData name="Ali, Syed Waqqas" userId="1b3a5f44-9498-4738-8c4e-8127257d744d" providerId="ADAL" clId="{2AD63BCF-471B-43C3-985C-2B87DBEA5A13}" dt="2024-03-05T02:27:33.941" v="3261"/>
        <pc:sldMkLst>
          <pc:docMk/>
          <pc:sldMk cId="145808814" sldId="350"/>
        </pc:sldMkLst>
        <pc:spChg chg="mod">
          <ac:chgData name="Ali, Syed Waqqas" userId="1b3a5f44-9498-4738-8c4e-8127257d744d" providerId="ADAL" clId="{2AD63BCF-471B-43C3-985C-2B87DBEA5A13}" dt="2024-03-05T01:24:58.250" v="1948" actId="20577"/>
          <ac:spMkLst>
            <pc:docMk/>
            <pc:sldMk cId="145808814" sldId="350"/>
            <ac:spMk id="3" creationId="{4B678490-5217-06D6-8EF7-008B9D9C56DB}"/>
          </ac:spMkLst>
        </pc:spChg>
        <pc:spChg chg="del">
          <ac:chgData name="Ali, Syed Waqqas" userId="1b3a5f44-9498-4738-8c4e-8127257d744d" providerId="ADAL" clId="{2AD63BCF-471B-43C3-985C-2B87DBEA5A13}" dt="2024-03-05T01:21:49.941" v="1879" actId="478"/>
          <ac:spMkLst>
            <pc:docMk/>
            <pc:sldMk cId="145808814" sldId="350"/>
            <ac:spMk id="9" creationId="{1BE1B59E-2555-ABF3-3BA9-6D4EF940E1A7}"/>
          </ac:spMkLst>
        </pc:spChg>
        <pc:spChg chg="add del mod">
          <ac:chgData name="Ali, Syed Waqqas" userId="1b3a5f44-9498-4738-8c4e-8127257d744d" providerId="ADAL" clId="{2AD63BCF-471B-43C3-985C-2B87DBEA5A13}" dt="2024-03-05T01:42:09.819" v="1962" actId="478"/>
          <ac:spMkLst>
            <pc:docMk/>
            <pc:sldMk cId="145808814" sldId="350"/>
            <ac:spMk id="10" creationId="{5751B185-0E94-5D7D-3B99-FB015C3F39A2}"/>
          </ac:spMkLst>
        </pc:spChg>
        <pc:spChg chg="add mod">
          <ac:chgData name="Ali, Syed Waqqas" userId="1b3a5f44-9498-4738-8c4e-8127257d744d" providerId="ADAL" clId="{2AD63BCF-471B-43C3-985C-2B87DBEA5A13}" dt="2024-03-05T01:42:12.410" v="1970" actId="1037"/>
          <ac:spMkLst>
            <pc:docMk/>
            <pc:sldMk cId="145808814" sldId="350"/>
            <ac:spMk id="11" creationId="{2AD7D59D-3B87-80C7-DE16-C2F15BB49BFA}"/>
          </ac:spMkLst>
        </pc:spChg>
        <pc:spChg chg="add mod">
          <ac:chgData name="Ali, Syed Waqqas" userId="1b3a5f44-9498-4738-8c4e-8127257d744d" providerId="ADAL" clId="{2AD63BCF-471B-43C3-985C-2B87DBEA5A13}" dt="2024-03-05T01:42:03.518" v="1959" actId="1076"/>
          <ac:spMkLst>
            <pc:docMk/>
            <pc:sldMk cId="145808814" sldId="350"/>
            <ac:spMk id="12" creationId="{401DB7D1-0127-11A6-22E2-CE59B2F0A650}"/>
          </ac:spMkLst>
        </pc:spChg>
        <pc:spChg chg="add mod">
          <ac:chgData name="Ali, Syed Waqqas" userId="1b3a5f44-9498-4738-8c4e-8127257d744d" providerId="ADAL" clId="{2AD63BCF-471B-43C3-985C-2B87DBEA5A13}" dt="2024-03-05T01:42:08.186" v="1961" actId="1076"/>
          <ac:spMkLst>
            <pc:docMk/>
            <pc:sldMk cId="145808814" sldId="350"/>
            <ac:spMk id="13" creationId="{99F59189-7AA2-99B0-5EE0-EDE6433E9CD8}"/>
          </ac:spMkLst>
        </pc:spChg>
        <pc:spChg chg="add mod">
          <ac:chgData name="Ali, Syed Waqqas" userId="1b3a5f44-9498-4738-8c4e-8127257d744d" providerId="ADAL" clId="{2AD63BCF-471B-43C3-985C-2B87DBEA5A13}" dt="2024-03-05T02:27:33.941" v="3261"/>
          <ac:spMkLst>
            <pc:docMk/>
            <pc:sldMk cId="145808814" sldId="350"/>
            <ac:spMk id="14" creationId="{987BCA18-899C-7809-79CF-F4C9A6712F92}"/>
          </ac:spMkLst>
        </pc:spChg>
      </pc:sldChg>
      <pc:sldChg chg="addSp delSp modSp add del mod">
        <pc:chgData name="Ali, Syed Waqqas" userId="1b3a5f44-9498-4738-8c4e-8127257d744d" providerId="ADAL" clId="{2AD63BCF-471B-43C3-985C-2B87DBEA5A13}" dt="2024-03-05T01:54:53.036" v="2118" actId="47"/>
        <pc:sldMkLst>
          <pc:docMk/>
          <pc:sldMk cId="1667636678" sldId="351"/>
        </pc:sldMkLst>
        <pc:spChg chg="mod">
          <ac:chgData name="Ali, Syed Waqqas" userId="1b3a5f44-9498-4738-8c4e-8127257d744d" providerId="ADAL" clId="{2AD63BCF-471B-43C3-985C-2B87DBEA5A13}" dt="2024-03-05T01:51:05.278" v="2033" actId="20577"/>
          <ac:spMkLst>
            <pc:docMk/>
            <pc:sldMk cId="1667636678" sldId="351"/>
            <ac:spMk id="2" creationId="{7404E019-655C-F34E-03F2-94253C6E5DCF}"/>
          </ac:spMkLst>
        </pc:spChg>
        <pc:spChg chg="del">
          <ac:chgData name="Ali, Syed Waqqas" userId="1b3a5f44-9498-4738-8c4e-8127257d744d" providerId="ADAL" clId="{2AD63BCF-471B-43C3-985C-2B87DBEA5A13}" dt="2024-03-05T01:51:50.142" v="2034" actId="3680"/>
          <ac:spMkLst>
            <pc:docMk/>
            <pc:sldMk cId="1667636678" sldId="351"/>
            <ac:spMk id="3" creationId="{ACA63CAD-8B06-5A8F-7294-D053C2FBDE9A}"/>
          </ac:spMkLst>
        </pc:spChg>
        <pc:graphicFrameChg chg="add mod ord modGraphic">
          <ac:chgData name="Ali, Syed Waqqas" userId="1b3a5f44-9498-4738-8c4e-8127257d744d" providerId="ADAL" clId="{2AD63BCF-471B-43C3-985C-2B87DBEA5A13}" dt="2024-03-05T01:53:29.051" v="2097" actId="207"/>
          <ac:graphicFrameMkLst>
            <pc:docMk/>
            <pc:sldMk cId="1667636678" sldId="351"/>
            <ac:graphicFrameMk id="9" creationId="{E51A701F-2C2A-49D3-1EF9-D8B1677AD849}"/>
          </ac:graphicFrameMkLst>
        </pc:graphicFrameChg>
      </pc:sldChg>
      <pc:sldChg chg="addSp modSp add mod">
        <pc:chgData name="Ali, Syed Waqqas" userId="1b3a5f44-9498-4738-8c4e-8127257d744d" providerId="ADAL" clId="{2AD63BCF-471B-43C3-985C-2B87DBEA5A13}" dt="2024-03-05T02:27:35.562" v="3262"/>
        <pc:sldMkLst>
          <pc:docMk/>
          <pc:sldMk cId="4155532971" sldId="352"/>
        </pc:sldMkLst>
        <pc:spChg chg="add mod">
          <ac:chgData name="Ali, Syed Waqqas" userId="1b3a5f44-9498-4738-8c4e-8127257d744d" providerId="ADAL" clId="{2AD63BCF-471B-43C3-985C-2B87DBEA5A13}" dt="2024-03-05T02:27:35.562" v="3262"/>
          <ac:spMkLst>
            <pc:docMk/>
            <pc:sldMk cId="4155532971" sldId="352"/>
            <ac:spMk id="3" creationId="{E02E326A-E9A0-DE86-F18D-B2E2E0F4F0A3}"/>
          </ac:spMkLst>
        </pc:spChg>
        <pc:graphicFrameChg chg="modGraphic">
          <ac:chgData name="Ali, Syed Waqqas" userId="1b3a5f44-9498-4738-8c4e-8127257d744d" providerId="ADAL" clId="{2AD63BCF-471B-43C3-985C-2B87DBEA5A13}" dt="2024-03-05T01:55:05.010" v="2120" actId="113"/>
          <ac:graphicFrameMkLst>
            <pc:docMk/>
            <pc:sldMk cId="4155532971" sldId="352"/>
            <ac:graphicFrameMk id="9" creationId="{A35AEDEC-1A4A-42A7-1D97-DDEEFB5736DC}"/>
          </ac:graphicFrameMkLst>
        </pc:graphicFrameChg>
      </pc:sldChg>
      <pc:sldChg chg="addSp modSp add mod">
        <pc:chgData name="Ali, Syed Waqqas" userId="1b3a5f44-9498-4738-8c4e-8127257d744d" providerId="ADAL" clId="{2AD63BCF-471B-43C3-985C-2B87DBEA5A13}" dt="2024-03-05T02:27:37.517" v="3263"/>
        <pc:sldMkLst>
          <pc:docMk/>
          <pc:sldMk cId="2908519484" sldId="353"/>
        </pc:sldMkLst>
        <pc:spChg chg="add mod">
          <ac:chgData name="Ali, Syed Waqqas" userId="1b3a5f44-9498-4738-8c4e-8127257d744d" providerId="ADAL" clId="{2AD63BCF-471B-43C3-985C-2B87DBEA5A13}" dt="2024-03-05T01:57:53.782" v="2261" actId="20577"/>
          <ac:spMkLst>
            <pc:docMk/>
            <pc:sldMk cId="2908519484" sldId="353"/>
            <ac:spMk id="3" creationId="{3E480B92-2372-F46D-3D17-5455524AB854}"/>
          </ac:spMkLst>
        </pc:spChg>
        <pc:spChg chg="add mod">
          <ac:chgData name="Ali, Syed Waqqas" userId="1b3a5f44-9498-4738-8c4e-8127257d744d" providerId="ADAL" clId="{2AD63BCF-471B-43C3-985C-2B87DBEA5A13}" dt="2024-03-05T02:27:37.517" v="3263"/>
          <ac:spMkLst>
            <pc:docMk/>
            <pc:sldMk cId="2908519484" sldId="353"/>
            <ac:spMk id="10" creationId="{F34AA040-EA2D-746C-D945-A0AC24DE2201}"/>
          </ac:spMkLst>
        </pc:spChg>
      </pc:sldChg>
      <pc:sldChg chg="addSp modSp add mod">
        <pc:chgData name="Ali, Syed Waqqas" userId="1b3a5f44-9498-4738-8c4e-8127257d744d" providerId="ADAL" clId="{2AD63BCF-471B-43C3-985C-2B87DBEA5A13}" dt="2024-03-05T02:27:39.361" v="3264"/>
        <pc:sldMkLst>
          <pc:docMk/>
          <pc:sldMk cId="2547584458" sldId="354"/>
        </pc:sldMkLst>
        <pc:spChg chg="mod">
          <ac:chgData name="Ali, Syed Waqqas" userId="1b3a5f44-9498-4738-8c4e-8127257d744d" providerId="ADAL" clId="{2AD63BCF-471B-43C3-985C-2B87DBEA5A13}" dt="2024-03-05T01:58:30.228" v="2332" actId="20577"/>
          <ac:spMkLst>
            <pc:docMk/>
            <pc:sldMk cId="2547584458" sldId="354"/>
            <ac:spMk id="3" creationId="{F1757370-857C-F237-B02A-70C8171C34E7}"/>
          </ac:spMkLst>
        </pc:spChg>
        <pc:spChg chg="add mod">
          <ac:chgData name="Ali, Syed Waqqas" userId="1b3a5f44-9498-4738-8c4e-8127257d744d" providerId="ADAL" clId="{2AD63BCF-471B-43C3-985C-2B87DBEA5A13}" dt="2024-03-05T02:27:39.361" v="3264"/>
          <ac:spMkLst>
            <pc:docMk/>
            <pc:sldMk cId="2547584458" sldId="354"/>
            <ac:spMk id="10" creationId="{A1AF33CB-249C-3214-0F6A-A566FF819B86}"/>
          </ac:spMkLst>
        </pc:spChg>
      </pc:sldChg>
      <pc:sldChg chg="addSp modSp add mod">
        <pc:chgData name="Ali, Syed Waqqas" userId="1b3a5f44-9498-4738-8c4e-8127257d744d" providerId="ADAL" clId="{2AD63BCF-471B-43C3-985C-2B87DBEA5A13}" dt="2024-03-05T02:27:41.014" v="3265"/>
        <pc:sldMkLst>
          <pc:docMk/>
          <pc:sldMk cId="1037033433" sldId="355"/>
        </pc:sldMkLst>
        <pc:spChg chg="mod">
          <ac:chgData name="Ali, Syed Waqqas" userId="1b3a5f44-9498-4738-8c4e-8127257d744d" providerId="ADAL" clId="{2AD63BCF-471B-43C3-985C-2B87DBEA5A13}" dt="2024-03-05T01:59:07.818" v="2362" actId="20577"/>
          <ac:spMkLst>
            <pc:docMk/>
            <pc:sldMk cId="1037033433" sldId="355"/>
            <ac:spMk id="2" creationId="{410E9D89-BDC4-B87A-D44D-2DAD23F6F40E}"/>
          </ac:spMkLst>
        </pc:spChg>
        <pc:spChg chg="mod">
          <ac:chgData name="Ali, Syed Waqqas" userId="1b3a5f44-9498-4738-8c4e-8127257d744d" providerId="ADAL" clId="{2AD63BCF-471B-43C3-985C-2B87DBEA5A13}" dt="2024-03-05T02:02:30.774" v="2497" actId="403"/>
          <ac:spMkLst>
            <pc:docMk/>
            <pc:sldMk cId="1037033433" sldId="355"/>
            <ac:spMk id="3" creationId="{C4DCE97C-320E-C4B6-1A33-8219D5EBC157}"/>
          </ac:spMkLst>
        </pc:spChg>
        <pc:spChg chg="add">
          <ac:chgData name="Ali, Syed Waqqas" userId="1b3a5f44-9498-4738-8c4e-8127257d744d" providerId="ADAL" clId="{2AD63BCF-471B-43C3-985C-2B87DBEA5A13}" dt="2024-03-05T02:00:55.186" v="2440"/>
          <ac:spMkLst>
            <pc:docMk/>
            <pc:sldMk cId="1037033433" sldId="355"/>
            <ac:spMk id="9" creationId="{975F9A6E-F312-AE46-F251-3886E128F5B4}"/>
          </ac:spMkLst>
        </pc:spChg>
        <pc:spChg chg="add mod">
          <ac:chgData name="Ali, Syed Waqqas" userId="1b3a5f44-9498-4738-8c4e-8127257d744d" providerId="ADAL" clId="{2AD63BCF-471B-43C3-985C-2B87DBEA5A13}" dt="2024-03-05T02:00:59.363" v="2442"/>
          <ac:spMkLst>
            <pc:docMk/>
            <pc:sldMk cId="1037033433" sldId="355"/>
            <ac:spMk id="10" creationId="{0D69E834-F604-F4B5-73FB-C8204BAB9A4D}"/>
          </ac:spMkLst>
        </pc:spChg>
        <pc:spChg chg="add">
          <ac:chgData name="Ali, Syed Waqqas" userId="1b3a5f44-9498-4738-8c4e-8127257d744d" providerId="ADAL" clId="{2AD63BCF-471B-43C3-985C-2B87DBEA5A13}" dt="2024-03-05T02:01:01.332" v="2443"/>
          <ac:spMkLst>
            <pc:docMk/>
            <pc:sldMk cId="1037033433" sldId="355"/>
            <ac:spMk id="11" creationId="{5E640DD2-A59B-61AC-A8AB-2EFCBC925B45}"/>
          </ac:spMkLst>
        </pc:spChg>
        <pc:spChg chg="add">
          <ac:chgData name="Ali, Syed Waqqas" userId="1b3a5f44-9498-4738-8c4e-8127257d744d" providerId="ADAL" clId="{2AD63BCF-471B-43C3-985C-2B87DBEA5A13}" dt="2024-03-05T02:01:03.688" v="2444"/>
          <ac:spMkLst>
            <pc:docMk/>
            <pc:sldMk cId="1037033433" sldId="355"/>
            <ac:spMk id="12" creationId="{02B69323-638A-1F2E-AD6A-3E37BC5D95D7}"/>
          </ac:spMkLst>
        </pc:spChg>
        <pc:spChg chg="add mod">
          <ac:chgData name="Ali, Syed Waqqas" userId="1b3a5f44-9498-4738-8c4e-8127257d744d" providerId="ADAL" clId="{2AD63BCF-471B-43C3-985C-2B87DBEA5A13}" dt="2024-03-05T02:27:41.014" v="3265"/>
          <ac:spMkLst>
            <pc:docMk/>
            <pc:sldMk cId="1037033433" sldId="355"/>
            <ac:spMk id="13" creationId="{4544BD71-4BDD-9A38-C4D3-009E8166C857}"/>
          </ac:spMkLst>
        </pc:spChg>
      </pc:sldChg>
      <pc:sldChg chg="addSp delSp modSp add mod">
        <pc:chgData name="Ali, Syed Waqqas" userId="1b3a5f44-9498-4738-8c4e-8127257d744d" providerId="ADAL" clId="{2AD63BCF-471B-43C3-985C-2B87DBEA5A13}" dt="2024-03-05T14:08:40.090" v="9111" actId="1038"/>
        <pc:sldMkLst>
          <pc:docMk/>
          <pc:sldMk cId="2823674837" sldId="356"/>
        </pc:sldMkLst>
        <pc:spChg chg="mod">
          <ac:chgData name="Ali, Syed Waqqas" userId="1b3a5f44-9498-4738-8c4e-8127257d744d" providerId="ADAL" clId="{2AD63BCF-471B-43C3-985C-2B87DBEA5A13}" dt="2024-03-05T02:06:16.268" v="2565" actId="1076"/>
          <ac:spMkLst>
            <pc:docMk/>
            <pc:sldMk cId="2823674837" sldId="356"/>
            <ac:spMk id="2" creationId="{DB271017-FD8A-0094-5634-911CAEB8E0ED}"/>
          </ac:spMkLst>
        </pc:spChg>
        <pc:spChg chg="del">
          <ac:chgData name="Ali, Syed Waqqas" userId="1b3a5f44-9498-4738-8c4e-8127257d744d" providerId="ADAL" clId="{2AD63BCF-471B-43C3-985C-2B87DBEA5A13}" dt="2024-03-05T02:03:11.771" v="2515" actId="478"/>
          <ac:spMkLst>
            <pc:docMk/>
            <pc:sldMk cId="2823674837" sldId="356"/>
            <ac:spMk id="3" creationId="{CFFBD2D3-4F4D-8077-4BBE-868735BD60F7}"/>
          </ac:spMkLst>
        </pc:spChg>
        <pc:spChg chg="add mod">
          <ac:chgData name="Ali, Syed Waqqas" userId="1b3a5f44-9498-4738-8c4e-8127257d744d" providerId="ADAL" clId="{2AD63BCF-471B-43C3-985C-2B87DBEA5A13}" dt="2024-03-05T02:10:07.936" v="2670" actId="1076"/>
          <ac:spMkLst>
            <pc:docMk/>
            <pc:sldMk cId="2823674837" sldId="356"/>
            <ac:spMk id="13" creationId="{3A6B2FCB-B763-6F99-1920-7EE1486C2DC8}"/>
          </ac:spMkLst>
        </pc:spChg>
        <pc:spChg chg="add mod">
          <ac:chgData name="Ali, Syed Waqqas" userId="1b3a5f44-9498-4738-8c4e-8127257d744d" providerId="ADAL" clId="{2AD63BCF-471B-43C3-985C-2B87DBEA5A13}" dt="2024-03-05T02:10:07.936" v="2670" actId="1076"/>
          <ac:spMkLst>
            <pc:docMk/>
            <pc:sldMk cId="2823674837" sldId="356"/>
            <ac:spMk id="16" creationId="{0F810F41-97A2-3152-AD6A-170648341AC5}"/>
          </ac:spMkLst>
        </pc:spChg>
        <pc:spChg chg="add mod">
          <ac:chgData name="Ali, Syed Waqqas" userId="1b3a5f44-9498-4738-8c4e-8127257d744d" providerId="ADAL" clId="{2AD63BCF-471B-43C3-985C-2B87DBEA5A13}" dt="2024-03-05T02:10:07.936" v="2670" actId="1076"/>
          <ac:spMkLst>
            <pc:docMk/>
            <pc:sldMk cId="2823674837" sldId="356"/>
            <ac:spMk id="17" creationId="{E2C8F2D6-7276-7533-E5E7-61749FDE500E}"/>
          </ac:spMkLst>
        </pc:spChg>
        <pc:spChg chg="add del">
          <ac:chgData name="Ali, Syed Waqqas" userId="1b3a5f44-9498-4738-8c4e-8127257d744d" providerId="ADAL" clId="{2AD63BCF-471B-43C3-985C-2B87DBEA5A13}" dt="2024-03-05T02:06:59.744" v="2568" actId="22"/>
          <ac:spMkLst>
            <pc:docMk/>
            <pc:sldMk cId="2823674837" sldId="356"/>
            <ac:spMk id="19" creationId="{102F2AC7-CC11-F784-75B0-778A7214DE26}"/>
          </ac:spMkLst>
        </pc:spChg>
        <pc:spChg chg="add mod">
          <ac:chgData name="Ali, Syed Waqqas" userId="1b3a5f44-9498-4738-8c4e-8127257d744d" providerId="ADAL" clId="{2AD63BCF-471B-43C3-985C-2B87DBEA5A13}" dt="2024-03-05T02:10:01.851" v="2669" actId="1076"/>
          <ac:spMkLst>
            <pc:docMk/>
            <pc:sldMk cId="2823674837" sldId="356"/>
            <ac:spMk id="23" creationId="{22CA6A5B-31F9-CEFA-49E3-0BEBB188C4C7}"/>
          </ac:spMkLst>
        </pc:spChg>
        <pc:spChg chg="add mod">
          <ac:chgData name="Ali, Syed Waqqas" userId="1b3a5f44-9498-4738-8c4e-8127257d744d" providerId="ADAL" clId="{2AD63BCF-471B-43C3-985C-2B87DBEA5A13}" dt="2024-03-05T02:10:01.851" v="2669" actId="1076"/>
          <ac:spMkLst>
            <pc:docMk/>
            <pc:sldMk cId="2823674837" sldId="356"/>
            <ac:spMk id="25" creationId="{AD7EAC24-660C-52B2-22F8-B8CF06AFB344}"/>
          </ac:spMkLst>
        </pc:spChg>
        <pc:spChg chg="add mod">
          <ac:chgData name="Ali, Syed Waqqas" userId="1b3a5f44-9498-4738-8c4e-8127257d744d" providerId="ADAL" clId="{2AD63BCF-471B-43C3-985C-2B87DBEA5A13}" dt="2024-03-05T02:10:01.851" v="2669" actId="1076"/>
          <ac:spMkLst>
            <pc:docMk/>
            <pc:sldMk cId="2823674837" sldId="356"/>
            <ac:spMk id="27" creationId="{23AFC5E8-C70A-12E3-AE58-DE218F5303C1}"/>
          </ac:spMkLst>
        </pc:spChg>
        <pc:spChg chg="add mod">
          <ac:chgData name="Ali, Syed Waqqas" userId="1b3a5f44-9498-4738-8c4e-8127257d744d" providerId="ADAL" clId="{2AD63BCF-471B-43C3-985C-2B87DBEA5A13}" dt="2024-03-05T02:10:01.851" v="2669" actId="1076"/>
          <ac:spMkLst>
            <pc:docMk/>
            <pc:sldMk cId="2823674837" sldId="356"/>
            <ac:spMk id="30" creationId="{78A7ED58-A5DC-EE53-9DA0-223641334B94}"/>
          </ac:spMkLst>
        </pc:spChg>
        <pc:spChg chg="add mod">
          <ac:chgData name="Ali, Syed Waqqas" userId="1b3a5f44-9498-4738-8c4e-8127257d744d" providerId="ADAL" clId="{2AD63BCF-471B-43C3-985C-2B87DBEA5A13}" dt="2024-03-05T02:27:42.578" v="3266"/>
          <ac:spMkLst>
            <pc:docMk/>
            <pc:sldMk cId="2823674837" sldId="356"/>
            <ac:spMk id="37" creationId="{97672D26-31E3-1CDB-55A8-336014D0B0B2}"/>
          </ac:spMkLst>
        </pc:spChg>
        <pc:picChg chg="add mod">
          <ac:chgData name="Ali, Syed Waqqas" userId="1b3a5f44-9498-4738-8c4e-8127257d744d" providerId="ADAL" clId="{2AD63BCF-471B-43C3-985C-2B87DBEA5A13}" dt="2024-03-05T02:10:07.936" v="2670" actId="1076"/>
          <ac:picMkLst>
            <pc:docMk/>
            <pc:sldMk cId="2823674837" sldId="356"/>
            <ac:picMk id="10" creationId="{74BDF8EF-08E4-B029-CB9F-E779AEDE2D8D}"/>
          </ac:picMkLst>
        </pc:picChg>
        <pc:picChg chg="add del mod">
          <ac:chgData name="Ali, Syed Waqqas" userId="1b3a5f44-9498-4738-8c4e-8127257d744d" providerId="ADAL" clId="{2AD63BCF-471B-43C3-985C-2B87DBEA5A13}" dt="2024-03-05T02:04:34.227" v="2523" actId="478"/>
          <ac:picMkLst>
            <pc:docMk/>
            <pc:sldMk cId="2823674837" sldId="356"/>
            <ac:picMk id="11" creationId="{36E5A533-71A2-DBE8-8B32-B22F229F468B}"/>
          </ac:picMkLst>
        </pc:picChg>
        <pc:picChg chg="add mod">
          <ac:chgData name="Ali, Syed Waqqas" userId="1b3a5f44-9498-4738-8c4e-8127257d744d" providerId="ADAL" clId="{2AD63BCF-471B-43C3-985C-2B87DBEA5A13}" dt="2024-03-05T02:10:07.936" v="2670" actId="1076"/>
          <ac:picMkLst>
            <pc:docMk/>
            <pc:sldMk cId="2823674837" sldId="356"/>
            <ac:picMk id="12" creationId="{03462A9F-B725-F3F9-2E72-4B8878F16F12}"/>
          </ac:picMkLst>
        </pc:picChg>
        <pc:picChg chg="add mod">
          <ac:chgData name="Ali, Syed Waqqas" userId="1b3a5f44-9498-4738-8c4e-8127257d744d" providerId="ADAL" clId="{2AD63BCF-471B-43C3-985C-2B87DBEA5A13}" dt="2024-03-05T02:10:01.851" v="2669" actId="1076"/>
          <ac:picMkLst>
            <pc:docMk/>
            <pc:sldMk cId="2823674837" sldId="356"/>
            <ac:picMk id="21" creationId="{68293667-FB2A-7136-175D-91A029D1F20F}"/>
          </ac:picMkLst>
        </pc:picChg>
        <pc:picChg chg="add mod">
          <ac:chgData name="Ali, Syed Waqqas" userId="1b3a5f44-9498-4738-8c4e-8127257d744d" providerId="ADAL" clId="{2AD63BCF-471B-43C3-985C-2B87DBEA5A13}" dt="2024-03-05T02:10:01.851" v="2669" actId="1076"/>
          <ac:picMkLst>
            <pc:docMk/>
            <pc:sldMk cId="2823674837" sldId="356"/>
            <ac:picMk id="22" creationId="{94B68A25-5217-62F5-426E-A2CDC21BC3FA}"/>
          </ac:picMkLst>
        </pc:picChg>
        <pc:picChg chg="add mod">
          <ac:chgData name="Ali, Syed Waqqas" userId="1b3a5f44-9498-4738-8c4e-8127257d744d" providerId="ADAL" clId="{2AD63BCF-471B-43C3-985C-2B87DBEA5A13}" dt="2024-03-05T02:10:01.851" v="2669" actId="1076"/>
          <ac:picMkLst>
            <pc:docMk/>
            <pc:sldMk cId="2823674837" sldId="356"/>
            <ac:picMk id="26" creationId="{E48AD21D-D666-7E7D-098D-969DB23765EB}"/>
          </ac:picMkLst>
        </pc:picChg>
        <pc:picChg chg="add mod">
          <ac:chgData name="Ali, Syed Waqqas" userId="1b3a5f44-9498-4738-8c4e-8127257d744d" providerId="ADAL" clId="{2AD63BCF-471B-43C3-985C-2B87DBEA5A13}" dt="2024-03-05T02:10:01.851" v="2669" actId="1076"/>
          <ac:picMkLst>
            <pc:docMk/>
            <pc:sldMk cId="2823674837" sldId="356"/>
            <ac:picMk id="29" creationId="{B2E03196-F096-98FD-9648-2CEA82878F37}"/>
          </ac:picMkLst>
        </pc:picChg>
        <pc:cxnChg chg="add mod">
          <ac:chgData name="Ali, Syed Waqqas" userId="1b3a5f44-9498-4738-8c4e-8127257d744d" providerId="ADAL" clId="{2AD63BCF-471B-43C3-985C-2B87DBEA5A13}" dt="2024-03-05T14:08:40.090" v="9111" actId="1038"/>
          <ac:cxnSpMkLst>
            <pc:docMk/>
            <pc:sldMk cId="2823674837" sldId="356"/>
            <ac:cxnSpMk id="15" creationId="{0C7678D5-F161-3CE5-825B-7D0CA9F156E7}"/>
          </ac:cxnSpMkLst>
        </pc:cxnChg>
        <pc:cxnChg chg="add mod">
          <ac:chgData name="Ali, Syed Waqqas" userId="1b3a5f44-9498-4738-8c4e-8127257d744d" providerId="ADAL" clId="{2AD63BCF-471B-43C3-985C-2B87DBEA5A13}" dt="2024-03-05T14:08:35.198" v="9110" actId="1038"/>
          <ac:cxnSpMkLst>
            <pc:docMk/>
            <pc:sldMk cId="2823674837" sldId="356"/>
            <ac:cxnSpMk id="24" creationId="{5A459966-A883-8B2E-0832-BDF36467B2A7}"/>
          </ac:cxnSpMkLst>
        </pc:cxnChg>
        <pc:cxnChg chg="add mod">
          <ac:chgData name="Ali, Syed Waqqas" userId="1b3a5f44-9498-4738-8c4e-8127257d744d" providerId="ADAL" clId="{2AD63BCF-471B-43C3-985C-2B87DBEA5A13}" dt="2024-03-05T02:10:01.851" v="2669" actId="1076"/>
          <ac:cxnSpMkLst>
            <pc:docMk/>
            <pc:sldMk cId="2823674837" sldId="356"/>
            <ac:cxnSpMk id="31" creationId="{E8198144-5A97-DAFB-712C-5D4F2583C124}"/>
          </ac:cxnSpMkLst>
        </pc:cxnChg>
        <pc:cxnChg chg="add mod">
          <ac:chgData name="Ali, Syed Waqqas" userId="1b3a5f44-9498-4738-8c4e-8127257d744d" providerId="ADAL" clId="{2AD63BCF-471B-43C3-985C-2B87DBEA5A13}" dt="2024-03-05T02:10:01.851" v="2669" actId="1076"/>
          <ac:cxnSpMkLst>
            <pc:docMk/>
            <pc:sldMk cId="2823674837" sldId="356"/>
            <ac:cxnSpMk id="34" creationId="{080850F1-5216-E3EE-6866-D26D499DA719}"/>
          </ac:cxnSpMkLst>
        </pc:cxnChg>
      </pc:sldChg>
      <pc:sldChg chg="addSp delSp modSp add mod">
        <pc:chgData name="Ali, Syed Waqqas" userId="1b3a5f44-9498-4738-8c4e-8127257d744d" providerId="ADAL" clId="{2AD63BCF-471B-43C3-985C-2B87DBEA5A13}" dt="2024-03-05T16:38:01.634" v="14578" actId="1036"/>
        <pc:sldMkLst>
          <pc:docMk/>
          <pc:sldMk cId="1178511457" sldId="357"/>
        </pc:sldMkLst>
        <pc:spChg chg="mod">
          <ac:chgData name="Ali, Syed Waqqas" userId="1b3a5f44-9498-4738-8c4e-8127257d744d" providerId="ADAL" clId="{2AD63BCF-471B-43C3-985C-2B87DBEA5A13}" dt="2024-03-05T02:11:22.993" v="2719" actId="20577"/>
          <ac:spMkLst>
            <pc:docMk/>
            <pc:sldMk cId="1178511457" sldId="357"/>
            <ac:spMk id="2" creationId="{6A3489C6-1D48-3007-834F-D767D7EFFD56}"/>
          </ac:spMkLst>
        </pc:spChg>
        <pc:spChg chg="del">
          <ac:chgData name="Ali, Syed Waqqas" userId="1b3a5f44-9498-4738-8c4e-8127257d744d" providerId="ADAL" clId="{2AD63BCF-471B-43C3-985C-2B87DBEA5A13}" dt="2024-03-05T02:10:20.338" v="2685" actId="478"/>
          <ac:spMkLst>
            <pc:docMk/>
            <pc:sldMk cId="1178511457" sldId="357"/>
            <ac:spMk id="3" creationId="{64443AD1-8EE5-0EB4-21C6-9B65E4C0AEFC}"/>
          </ac:spMkLst>
        </pc:spChg>
        <pc:spChg chg="add mod">
          <ac:chgData name="Ali, Syed Waqqas" userId="1b3a5f44-9498-4738-8c4e-8127257d744d" providerId="ADAL" clId="{2AD63BCF-471B-43C3-985C-2B87DBEA5A13}" dt="2024-03-05T02:10:43.410" v="2691" actId="207"/>
          <ac:spMkLst>
            <pc:docMk/>
            <pc:sldMk cId="1178511457" sldId="357"/>
            <ac:spMk id="9" creationId="{583F4843-B794-2475-FF1F-6E5E2C8D827A}"/>
          </ac:spMkLst>
        </pc:spChg>
        <pc:spChg chg="add mod">
          <ac:chgData name="Ali, Syed Waqqas" userId="1b3a5f44-9498-4738-8c4e-8127257d744d" providerId="ADAL" clId="{2AD63BCF-471B-43C3-985C-2B87DBEA5A13}" dt="2024-03-05T02:11:00.616" v="2704" actId="1076"/>
          <ac:spMkLst>
            <pc:docMk/>
            <pc:sldMk cId="1178511457" sldId="357"/>
            <ac:spMk id="10" creationId="{FF6D8796-73DD-00A7-433A-C60D7ECDF022}"/>
          </ac:spMkLst>
        </pc:spChg>
        <pc:spChg chg="add mod">
          <ac:chgData name="Ali, Syed Waqqas" userId="1b3a5f44-9498-4738-8c4e-8127257d744d" providerId="ADAL" clId="{2AD63BCF-471B-43C3-985C-2B87DBEA5A13}" dt="2024-03-05T16:38:01.634" v="14578" actId="1036"/>
          <ac:spMkLst>
            <pc:docMk/>
            <pc:sldMk cId="1178511457" sldId="357"/>
            <ac:spMk id="11" creationId="{F1CE1600-7172-68F3-E350-077ABED99EBA}"/>
          </ac:spMkLst>
        </pc:spChg>
        <pc:spChg chg="add mod">
          <ac:chgData name="Ali, Syed Waqqas" userId="1b3a5f44-9498-4738-8c4e-8127257d744d" providerId="ADAL" clId="{2AD63BCF-471B-43C3-985C-2B87DBEA5A13}" dt="2024-03-05T02:11:36.625" v="2747" actId="1037"/>
          <ac:spMkLst>
            <pc:docMk/>
            <pc:sldMk cId="1178511457" sldId="357"/>
            <ac:spMk id="12" creationId="{F42E8199-6F55-128E-9C85-FFE7F6CC5EC3}"/>
          </ac:spMkLst>
        </pc:spChg>
        <pc:spChg chg="add mod">
          <ac:chgData name="Ali, Syed Waqqas" userId="1b3a5f44-9498-4738-8c4e-8127257d744d" providerId="ADAL" clId="{2AD63BCF-471B-43C3-985C-2B87DBEA5A13}" dt="2024-03-05T02:11:49.321" v="2759" actId="1076"/>
          <ac:spMkLst>
            <pc:docMk/>
            <pc:sldMk cId="1178511457" sldId="357"/>
            <ac:spMk id="13" creationId="{D73A1B58-0295-3A7B-675E-FE32AE6339A3}"/>
          </ac:spMkLst>
        </pc:spChg>
        <pc:spChg chg="add mod">
          <ac:chgData name="Ali, Syed Waqqas" userId="1b3a5f44-9498-4738-8c4e-8127257d744d" providerId="ADAL" clId="{2AD63BCF-471B-43C3-985C-2B87DBEA5A13}" dt="2024-03-05T02:27:43.841" v="3267"/>
          <ac:spMkLst>
            <pc:docMk/>
            <pc:sldMk cId="1178511457" sldId="357"/>
            <ac:spMk id="23" creationId="{7F05EE96-8372-3665-CB05-39C271B508F1}"/>
          </ac:spMkLst>
        </pc:spChg>
        <pc:cxnChg chg="add mod">
          <ac:chgData name="Ali, Syed Waqqas" userId="1b3a5f44-9498-4738-8c4e-8127257d744d" providerId="ADAL" clId="{2AD63BCF-471B-43C3-985C-2B87DBEA5A13}" dt="2024-03-05T02:12:53.744" v="2793" actId="692"/>
          <ac:cxnSpMkLst>
            <pc:docMk/>
            <pc:sldMk cId="1178511457" sldId="357"/>
            <ac:cxnSpMk id="15" creationId="{E2B35D6C-F544-F9CE-2FF0-D1EB5197C22A}"/>
          </ac:cxnSpMkLst>
        </pc:cxnChg>
        <pc:cxnChg chg="add mod">
          <ac:chgData name="Ali, Syed Waqqas" userId="1b3a5f44-9498-4738-8c4e-8127257d744d" providerId="ADAL" clId="{2AD63BCF-471B-43C3-985C-2B87DBEA5A13}" dt="2024-03-05T02:12:58.878" v="2794" actId="692"/>
          <ac:cxnSpMkLst>
            <pc:docMk/>
            <pc:sldMk cId="1178511457" sldId="357"/>
            <ac:cxnSpMk id="16" creationId="{EF3F4920-E638-9B26-A8A6-2FC71D14E985}"/>
          </ac:cxnSpMkLst>
        </pc:cxnChg>
        <pc:cxnChg chg="add mod">
          <ac:chgData name="Ali, Syed Waqqas" userId="1b3a5f44-9498-4738-8c4e-8127257d744d" providerId="ADAL" clId="{2AD63BCF-471B-43C3-985C-2B87DBEA5A13}" dt="2024-03-05T02:13:02.425" v="2795" actId="692"/>
          <ac:cxnSpMkLst>
            <pc:docMk/>
            <pc:sldMk cId="1178511457" sldId="357"/>
            <ac:cxnSpMk id="17" creationId="{F78D4A0F-F71F-3B76-70C2-FFA18F1F9623}"/>
          </ac:cxnSpMkLst>
        </pc:cxnChg>
        <pc:cxnChg chg="add mod">
          <ac:chgData name="Ali, Syed Waqqas" userId="1b3a5f44-9498-4738-8c4e-8127257d744d" providerId="ADAL" clId="{2AD63BCF-471B-43C3-985C-2B87DBEA5A13}" dt="2024-03-05T02:12:46.032" v="2790" actId="692"/>
          <ac:cxnSpMkLst>
            <pc:docMk/>
            <pc:sldMk cId="1178511457" sldId="357"/>
            <ac:cxnSpMk id="19" creationId="{8D4119D9-FA8B-702D-2DB5-9682CA11294E}"/>
          </ac:cxnSpMkLst>
        </pc:cxnChg>
        <pc:cxnChg chg="add mod">
          <ac:chgData name="Ali, Syed Waqqas" userId="1b3a5f44-9498-4738-8c4e-8127257d744d" providerId="ADAL" clId="{2AD63BCF-471B-43C3-985C-2B87DBEA5A13}" dt="2024-03-05T02:12:42.095" v="2789" actId="692"/>
          <ac:cxnSpMkLst>
            <pc:docMk/>
            <pc:sldMk cId="1178511457" sldId="357"/>
            <ac:cxnSpMk id="22" creationId="{8397BBFD-1EAD-97F8-72FF-575A28D260B3}"/>
          </ac:cxnSpMkLst>
        </pc:cxnChg>
      </pc:sldChg>
      <pc:sldChg chg="addSp delSp modSp add mod">
        <pc:chgData name="Ali, Syed Waqqas" userId="1b3a5f44-9498-4738-8c4e-8127257d744d" providerId="ADAL" clId="{2AD63BCF-471B-43C3-985C-2B87DBEA5A13}" dt="2024-03-05T16:39:31.422" v="14609" actId="692"/>
        <pc:sldMkLst>
          <pc:docMk/>
          <pc:sldMk cId="739196544" sldId="358"/>
        </pc:sldMkLst>
        <pc:spChg chg="mod">
          <ac:chgData name="Ali, Syed Waqqas" userId="1b3a5f44-9498-4738-8c4e-8127257d744d" providerId="ADAL" clId="{2AD63BCF-471B-43C3-985C-2B87DBEA5A13}" dt="2024-03-05T02:13:06.565" v="2798" actId="20577"/>
          <ac:spMkLst>
            <pc:docMk/>
            <pc:sldMk cId="739196544" sldId="358"/>
            <ac:spMk id="2" creationId="{6D6A052C-55CA-1060-7C0E-59660984714A}"/>
          </ac:spMkLst>
        </pc:spChg>
        <pc:spChg chg="add mod">
          <ac:chgData name="Ali, Syed Waqqas" userId="1b3a5f44-9498-4738-8c4e-8127257d744d" providerId="ADAL" clId="{2AD63BCF-471B-43C3-985C-2B87DBEA5A13}" dt="2024-03-05T14:11:11.328" v="9296" actId="1038"/>
          <ac:spMkLst>
            <pc:docMk/>
            <pc:sldMk cId="739196544" sldId="358"/>
            <ac:spMk id="3" creationId="{0A475807-85F4-1199-1A59-51E50DB78850}"/>
          </ac:spMkLst>
        </pc:spChg>
        <pc:spChg chg="mod">
          <ac:chgData name="Ali, Syed Waqqas" userId="1b3a5f44-9498-4738-8c4e-8127257d744d" providerId="ADAL" clId="{2AD63BCF-471B-43C3-985C-2B87DBEA5A13}" dt="2024-03-05T14:11:11.328" v="9296" actId="1038"/>
          <ac:spMkLst>
            <pc:docMk/>
            <pc:sldMk cId="739196544" sldId="358"/>
            <ac:spMk id="9" creationId="{228D3320-68E1-EE6B-C600-AC2860A179BC}"/>
          </ac:spMkLst>
        </pc:spChg>
        <pc:spChg chg="mod">
          <ac:chgData name="Ali, Syed Waqqas" userId="1b3a5f44-9498-4738-8c4e-8127257d744d" providerId="ADAL" clId="{2AD63BCF-471B-43C3-985C-2B87DBEA5A13}" dt="2024-03-05T14:11:11.328" v="9296" actId="1038"/>
          <ac:spMkLst>
            <pc:docMk/>
            <pc:sldMk cId="739196544" sldId="358"/>
            <ac:spMk id="10" creationId="{356E29BB-62A4-AB82-6DD3-98C975E194CB}"/>
          </ac:spMkLst>
        </pc:spChg>
        <pc:spChg chg="add mod">
          <ac:chgData name="Ali, Syed Waqqas" userId="1b3a5f44-9498-4738-8c4e-8127257d744d" providerId="ADAL" clId="{2AD63BCF-471B-43C3-985C-2B87DBEA5A13}" dt="2024-03-05T14:09:56.394" v="9165"/>
          <ac:spMkLst>
            <pc:docMk/>
            <pc:sldMk cId="739196544" sldId="358"/>
            <ac:spMk id="11" creationId="{C59D2524-E4D7-862D-9B9B-E7761E141408}"/>
          </ac:spMkLst>
        </pc:spChg>
        <pc:spChg chg="del mod">
          <ac:chgData name="Ali, Syed Waqqas" userId="1b3a5f44-9498-4738-8c4e-8127257d744d" providerId="ADAL" clId="{2AD63BCF-471B-43C3-985C-2B87DBEA5A13}" dt="2024-03-05T02:13:16.183" v="2801" actId="478"/>
          <ac:spMkLst>
            <pc:docMk/>
            <pc:sldMk cId="739196544" sldId="358"/>
            <ac:spMk id="11" creationId="{D51E911A-8B9B-0E71-2504-74160DEF42FC}"/>
          </ac:spMkLst>
        </pc:spChg>
        <pc:spChg chg="del mod">
          <ac:chgData name="Ali, Syed Waqqas" userId="1b3a5f44-9498-4738-8c4e-8127257d744d" providerId="ADAL" clId="{2AD63BCF-471B-43C3-985C-2B87DBEA5A13}" dt="2024-03-05T02:13:18.456" v="2802" actId="478"/>
          <ac:spMkLst>
            <pc:docMk/>
            <pc:sldMk cId="739196544" sldId="358"/>
            <ac:spMk id="12" creationId="{FC69ACEB-75D7-0A15-47EC-B9ABA096D44E}"/>
          </ac:spMkLst>
        </pc:spChg>
        <pc:spChg chg="mod">
          <ac:chgData name="Ali, Syed Waqqas" userId="1b3a5f44-9498-4738-8c4e-8127257d744d" providerId="ADAL" clId="{2AD63BCF-471B-43C3-985C-2B87DBEA5A13}" dt="2024-03-05T14:11:11.328" v="9296" actId="1038"/>
          <ac:spMkLst>
            <pc:docMk/>
            <pc:sldMk cId="739196544" sldId="358"/>
            <ac:spMk id="13" creationId="{6F427827-CDDE-C153-198A-BED3F6F483FF}"/>
          </ac:spMkLst>
        </pc:spChg>
        <pc:spChg chg="add del mod">
          <ac:chgData name="Ali, Syed Waqqas" userId="1b3a5f44-9498-4738-8c4e-8127257d744d" providerId="ADAL" clId="{2AD63BCF-471B-43C3-985C-2B87DBEA5A13}" dt="2024-03-05T14:11:11.328" v="9296" actId="1038"/>
          <ac:spMkLst>
            <pc:docMk/>
            <pc:sldMk cId="739196544" sldId="358"/>
            <ac:spMk id="14" creationId="{B290135F-9C9F-C5DC-778C-89DEAC4122DD}"/>
          </ac:spMkLst>
        </pc:spChg>
        <pc:spChg chg="add mod">
          <ac:chgData name="Ali, Syed Waqqas" userId="1b3a5f44-9498-4738-8c4e-8127257d744d" providerId="ADAL" clId="{2AD63BCF-471B-43C3-985C-2B87DBEA5A13}" dt="2024-03-05T14:12:27.382" v="9310" actId="20577"/>
          <ac:spMkLst>
            <pc:docMk/>
            <pc:sldMk cId="739196544" sldId="358"/>
            <ac:spMk id="18" creationId="{3FCA5E31-91AE-7A7E-E44F-8ECC76F7067C}"/>
          </ac:spMkLst>
        </pc:spChg>
        <pc:spChg chg="add del mod">
          <ac:chgData name="Ali, Syed Waqqas" userId="1b3a5f44-9498-4738-8c4e-8127257d744d" providerId="ADAL" clId="{2AD63BCF-471B-43C3-985C-2B87DBEA5A13}" dt="2024-03-05T02:13:26.321" v="2807" actId="478"/>
          <ac:spMkLst>
            <pc:docMk/>
            <pc:sldMk cId="739196544" sldId="358"/>
            <ac:spMk id="18" creationId="{96033F8A-F64C-15B5-3010-9A1863F17C1F}"/>
          </ac:spMkLst>
        </pc:spChg>
        <pc:spChg chg="add del mod ord">
          <ac:chgData name="Ali, Syed Waqqas" userId="1b3a5f44-9498-4738-8c4e-8127257d744d" providerId="ADAL" clId="{2AD63BCF-471B-43C3-985C-2B87DBEA5A13}" dt="2024-03-05T16:39:31.422" v="14609" actId="692"/>
          <ac:spMkLst>
            <pc:docMk/>
            <pc:sldMk cId="739196544" sldId="358"/>
            <ac:spMk id="19" creationId="{96A5B68B-25A5-4127-29B6-C8780C95B467}"/>
          </ac:spMkLst>
        </pc:spChg>
        <pc:spChg chg="add mod">
          <ac:chgData name="Ali, Syed Waqqas" userId="1b3a5f44-9498-4738-8c4e-8127257d744d" providerId="ADAL" clId="{2AD63BCF-471B-43C3-985C-2B87DBEA5A13}" dt="2024-03-05T16:38:56.835" v="14605" actId="692"/>
          <ac:spMkLst>
            <pc:docMk/>
            <pc:sldMk cId="739196544" sldId="358"/>
            <ac:spMk id="20" creationId="{24B05292-AB0B-95CB-7BDC-EA1A7D0DE5CD}"/>
          </ac:spMkLst>
        </pc:spChg>
        <pc:spChg chg="add del mod">
          <ac:chgData name="Ali, Syed Waqqas" userId="1b3a5f44-9498-4738-8c4e-8127257d744d" providerId="ADAL" clId="{2AD63BCF-471B-43C3-985C-2B87DBEA5A13}" dt="2024-03-05T02:13:23.601" v="2805" actId="478"/>
          <ac:spMkLst>
            <pc:docMk/>
            <pc:sldMk cId="739196544" sldId="358"/>
            <ac:spMk id="20" creationId="{AE1C4643-2026-B0AE-DBA5-382F6DDA6F8D}"/>
          </ac:spMkLst>
        </pc:spChg>
        <pc:spChg chg="add mod">
          <ac:chgData name="Ali, Syed Waqqas" userId="1b3a5f44-9498-4738-8c4e-8127257d744d" providerId="ADAL" clId="{2AD63BCF-471B-43C3-985C-2B87DBEA5A13}" dt="2024-03-05T14:11:11.328" v="9296" actId="1038"/>
          <ac:spMkLst>
            <pc:docMk/>
            <pc:sldMk cId="739196544" sldId="358"/>
            <ac:spMk id="21" creationId="{18056069-7207-3D0F-8DFF-2F816606415A}"/>
          </ac:spMkLst>
        </pc:spChg>
        <pc:spChg chg="add mod">
          <ac:chgData name="Ali, Syed Waqqas" userId="1b3a5f44-9498-4738-8c4e-8127257d744d" providerId="ADAL" clId="{2AD63BCF-471B-43C3-985C-2B87DBEA5A13}" dt="2024-03-05T14:11:11.328" v="9296" actId="1038"/>
          <ac:spMkLst>
            <pc:docMk/>
            <pc:sldMk cId="739196544" sldId="358"/>
            <ac:spMk id="28" creationId="{3E330B0C-19C5-3AE9-9376-81C5460637D8}"/>
          </ac:spMkLst>
        </pc:spChg>
        <pc:spChg chg="add del mod">
          <ac:chgData name="Ali, Syed Waqqas" userId="1b3a5f44-9498-4738-8c4e-8127257d744d" providerId="ADAL" clId="{2AD63BCF-471B-43C3-985C-2B87DBEA5A13}" dt="2024-03-05T14:11:11.328" v="9296" actId="1038"/>
          <ac:spMkLst>
            <pc:docMk/>
            <pc:sldMk cId="739196544" sldId="358"/>
            <ac:spMk id="29" creationId="{B171382A-6592-99BC-5122-360EBA188BA0}"/>
          </ac:spMkLst>
        </pc:spChg>
        <pc:spChg chg="add mod">
          <ac:chgData name="Ali, Syed Waqqas" userId="1b3a5f44-9498-4738-8c4e-8127257d744d" providerId="ADAL" clId="{2AD63BCF-471B-43C3-985C-2B87DBEA5A13}" dt="2024-03-05T14:11:11.328" v="9296" actId="1038"/>
          <ac:spMkLst>
            <pc:docMk/>
            <pc:sldMk cId="739196544" sldId="358"/>
            <ac:spMk id="30" creationId="{02683870-3F62-CCED-EDD1-FD75EB80B1CD}"/>
          </ac:spMkLst>
        </pc:spChg>
        <pc:spChg chg="add mod">
          <ac:chgData name="Ali, Syed Waqqas" userId="1b3a5f44-9498-4738-8c4e-8127257d744d" providerId="ADAL" clId="{2AD63BCF-471B-43C3-985C-2B87DBEA5A13}" dt="2024-03-05T14:12:11.930" v="9302" actId="1038"/>
          <ac:spMkLst>
            <pc:docMk/>
            <pc:sldMk cId="739196544" sldId="358"/>
            <ac:spMk id="35" creationId="{1C8486EA-A48E-5C44-5892-D40282B4548A}"/>
          </ac:spMkLst>
        </pc:spChg>
        <pc:spChg chg="add mod">
          <ac:chgData name="Ali, Syed Waqqas" userId="1b3a5f44-9498-4738-8c4e-8127257d744d" providerId="ADAL" clId="{2AD63BCF-471B-43C3-985C-2B87DBEA5A13}" dt="2024-03-05T14:12:11.930" v="9302" actId="1038"/>
          <ac:spMkLst>
            <pc:docMk/>
            <pc:sldMk cId="739196544" sldId="358"/>
            <ac:spMk id="36" creationId="{DDEA5043-6001-E672-BA76-EF5BE00977CF}"/>
          </ac:spMkLst>
        </pc:spChg>
        <pc:spChg chg="add mod">
          <ac:chgData name="Ali, Syed Waqqas" userId="1b3a5f44-9498-4738-8c4e-8127257d744d" providerId="ADAL" clId="{2AD63BCF-471B-43C3-985C-2B87DBEA5A13}" dt="2024-03-05T14:12:11.930" v="9302" actId="1038"/>
          <ac:spMkLst>
            <pc:docMk/>
            <pc:sldMk cId="739196544" sldId="358"/>
            <ac:spMk id="37" creationId="{46EFF505-8D96-0758-5083-7E01F8A7769A}"/>
          </ac:spMkLst>
        </pc:spChg>
        <pc:spChg chg="add mod">
          <ac:chgData name="Ali, Syed Waqqas" userId="1b3a5f44-9498-4738-8c4e-8127257d744d" providerId="ADAL" clId="{2AD63BCF-471B-43C3-985C-2B87DBEA5A13}" dt="2024-03-05T02:27:44.933" v="3268"/>
          <ac:spMkLst>
            <pc:docMk/>
            <pc:sldMk cId="739196544" sldId="358"/>
            <ac:spMk id="42" creationId="{D1978F38-9A86-E07E-96FF-9C34CE852CF3}"/>
          </ac:spMkLst>
        </pc:spChg>
        <pc:cxnChg chg="add mod">
          <ac:chgData name="Ali, Syed Waqqas" userId="1b3a5f44-9498-4738-8c4e-8127257d744d" providerId="ADAL" clId="{2AD63BCF-471B-43C3-985C-2B87DBEA5A13}" dt="2024-03-05T14:12:16.273" v="9304" actId="1076"/>
          <ac:cxnSpMkLst>
            <pc:docMk/>
            <pc:sldMk cId="739196544" sldId="358"/>
            <ac:cxnSpMk id="12" creationId="{7A12562F-1CF8-9329-0F8F-05E4B19EB747}"/>
          </ac:cxnSpMkLst>
        </pc:cxnChg>
        <pc:cxnChg chg="mod">
          <ac:chgData name="Ali, Syed Waqqas" userId="1b3a5f44-9498-4738-8c4e-8127257d744d" providerId="ADAL" clId="{2AD63BCF-471B-43C3-985C-2B87DBEA5A13}" dt="2024-03-05T14:11:11.328" v="9296" actId="1038"/>
          <ac:cxnSpMkLst>
            <pc:docMk/>
            <pc:sldMk cId="739196544" sldId="358"/>
            <ac:cxnSpMk id="15" creationId="{E540F929-4084-A46C-A1D0-5E893A43B403}"/>
          </ac:cxnSpMkLst>
        </pc:cxnChg>
        <pc:cxnChg chg="mod">
          <ac:chgData name="Ali, Syed Waqqas" userId="1b3a5f44-9498-4738-8c4e-8127257d744d" providerId="ADAL" clId="{2AD63BCF-471B-43C3-985C-2B87DBEA5A13}" dt="2024-03-05T14:11:11.328" v="9296" actId="1038"/>
          <ac:cxnSpMkLst>
            <pc:docMk/>
            <pc:sldMk cId="739196544" sldId="358"/>
            <ac:cxnSpMk id="16" creationId="{2DAA48C7-2818-3C04-850A-C8FF7595D013}"/>
          </ac:cxnSpMkLst>
        </pc:cxnChg>
        <pc:cxnChg chg="mod">
          <ac:chgData name="Ali, Syed Waqqas" userId="1b3a5f44-9498-4738-8c4e-8127257d744d" providerId="ADAL" clId="{2AD63BCF-471B-43C3-985C-2B87DBEA5A13}" dt="2024-03-05T14:11:11.328" v="9296" actId="1038"/>
          <ac:cxnSpMkLst>
            <pc:docMk/>
            <pc:sldMk cId="739196544" sldId="358"/>
            <ac:cxnSpMk id="17" creationId="{E6F95028-63C6-DF22-3215-0E90666ABCC5}"/>
          </ac:cxnSpMkLst>
        </pc:cxnChg>
        <pc:cxnChg chg="del mod">
          <ac:chgData name="Ali, Syed Waqqas" userId="1b3a5f44-9498-4738-8c4e-8127257d744d" providerId="ADAL" clId="{2AD63BCF-471B-43C3-985C-2B87DBEA5A13}" dt="2024-03-05T02:13:20.014" v="2803" actId="478"/>
          <ac:cxnSpMkLst>
            <pc:docMk/>
            <pc:sldMk cId="739196544" sldId="358"/>
            <ac:cxnSpMk id="19" creationId="{F1DF2EA6-F041-D539-A549-723F6F97B3C3}"/>
          </ac:cxnSpMkLst>
        </pc:cxnChg>
        <pc:cxnChg chg="mod">
          <ac:chgData name="Ali, Syed Waqqas" userId="1b3a5f44-9498-4738-8c4e-8127257d744d" providerId="ADAL" clId="{2AD63BCF-471B-43C3-985C-2B87DBEA5A13}" dt="2024-03-05T14:11:11.328" v="9296" actId="1038"/>
          <ac:cxnSpMkLst>
            <pc:docMk/>
            <pc:sldMk cId="739196544" sldId="358"/>
            <ac:cxnSpMk id="22" creationId="{79FA4AB6-F134-251D-7F9E-A2CC96AE3726}"/>
          </ac:cxnSpMkLst>
        </pc:cxnChg>
        <pc:cxnChg chg="add mod">
          <ac:chgData name="Ali, Syed Waqqas" userId="1b3a5f44-9498-4738-8c4e-8127257d744d" providerId="ADAL" clId="{2AD63BCF-471B-43C3-985C-2B87DBEA5A13}" dt="2024-03-05T14:11:11.328" v="9296" actId="1038"/>
          <ac:cxnSpMkLst>
            <pc:docMk/>
            <pc:sldMk cId="739196544" sldId="358"/>
            <ac:cxnSpMk id="23" creationId="{F692D428-8A6A-3433-4405-6BF995CB09CC}"/>
          </ac:cxnSpMkLst>
        </pc:cxnChg>
        <pc:cxnChg chg="add mod">
          <ac:chgData name="Ali, Syed Waqqas" userId="1b3a5f44-9498-4738-8c4e-8127257d744d" providerId="ADAL" clId="{2AD63BCF-471B-43C3-985C-2B87DBEA5A13}" dt="2024-03-05T14:11:11.328" v="9296" actId="1038"/>
          <ac:cxnSpMkLst>
            <pc:docMk/>
            <pc:sldMk cId="739196544" sldId="358"/>
            <ac:cxnSpMk id="24" creationId="{3C06B8A7-7585-7C51-5B5D-DD4004E59BD9}"/>
          </ac:cxnSpMkLst>
        </pc:cxnChg>
        <pc:cxnChg chg="add mod">
          <ac:chgData name="Ali, Syed Waqqas" userId="1b3a5f44-9498-4738-8c4e-8127257d744d" providerId="ADAL" clId="{2AD63BCF-471B-43C3-985C-2B87DBEA5A13}" dt="2024-03-05T14:11:11.328" v="9296" actId="1038"/>
          <ac:cxnSpMkLst>
            <pc:docMk/>
            <pc:sldMk cId="739196544" sldId="358"/>
            <ac:cxnSpMk id="25" creationId="{8AC70F93-2942-1C95-16A2-BA5C002D0350}"/>
          </ac:cxnSpMkLst>
        </pc:cxnChg>
        <pc:cxnChg chg="add del mod">
          <ac:chgData name="Ali, Syed Waqqas" userId="1b3a5f44-9498-4738-8c4e-8127257d744d" providerId="ADAL" clId="{2AD63BCF-471B-43C3-985C-2B87DBEA5A13}" dt="2024-03-05T02:13:24.317" v="2806" actId="478"/>
          <ac:cxnSpMkLst>
            <pc:docMk/>
            <pc:sldMk cId="739196544" sldId="358"/>
            <ac:cxnSpMk id="26" creationId="{6BEC2FE6-7BDC-6201-9461-11892ABC7231}"/>
          </ac:cxnSpMkLst>
        </pc:cxnChg>
        <pc:cxnChg chg="add mod">
          <ac:chgData name="Ali, Syed Waqqas" userId="1b3a5f44-9498-4738-8c4e-8127257d744d" providerId="ADAL" clId="{2AD63BCF-471B-43C3-985C-2B87DBEA5A13}" dt="2024-03-05T14:11:11.328" v="9296" actId="1038"/>
          <ac:cxnSpMkLst>
            <pc:docMk/>
            <pc:sldMk cId="739196544" sldId="358"/>
            <ac:cxnSpMk id="27" creationId="{41FDB8AC-34A7-4945-46BE-906FCC34C8AD}"/>
          </ac:cxnSpMkLst>
        </pc:cxnChg>
        <pc:cxnChg chg="add mod">
          <ac:chgData name="Ali, Syed Waqqas" userId="1b3a5f44-9498-4738-8c4e-8127257d744d" providerId="ADAL" clId="{2AD63BCF-471B-43C3-985C-2B87DBEA5A13}" dt="2024-03-05T14:11:11.328" v="9296" actId="1038"/>
          <ac:cxnSpMkLst>
            <pc:docMk/>
            <pc:sldMk cId="739196544" sldId="358"/>
            <ac:cxnSpMk id="31" creationId="{563CCCE7-8C4D-467B-BDC8-FB8D40539046}"/>
          </ac:cxnSpMkLst>
        </pc:cxnChg>
        <pc:cxnChg chg="add mod">
          <ac:chgData name="Ali, Syed Waqqas" userId="1b3a5f44-9498-4738-8c4e-8127257d744d" providerId="ADAL" clId="{2AD63BCF-471B-43C3-985C-2B87DBEA5A13}" dt="2024-03-05T14:11:11.328" v="9296" actId="1038"/>
          <ac:cxnSpMkLst>
            <pc:docMk/>
            <pc:sldMk cId="739196544" sldId="358"/>
            <ac:cxnSpMk id="32" creationId="{06406BF6-625E-0E7F-3FE0-E9A4291B866A}"/>
          </ac:cxnSpMkLst>
        </pc:cxnChg>
        <pc:cxnChg chg="add mod">
          <ac:chgData name="Ali, Syed Waqqas" userId="1b3a5f44-9498-4738-8c4e-8127257d744d" providerId="ADAL" clId="{2AD63BCF-471B-43C3-985C-2B87DBEA5A13}" dt="2024-03-05T14:11:11.328" v="9296" actId="1038"/>
          <ac:cxnSpMkLst>
            <pc:docMk/>
            <pc:sldMk cId="739196544" sldId="358"/>
            <ac:cxnSpMk id="33" creationId="{0F513510-205B-FB7C-3242-BC05376A2878}"/>
          </ac:cxnSpMkLst>
        </pc:cxnChg>
        <pc:cxnChg chg="add mod">
          <ac:chgData name="Ali, Syed Waqqas" userId="1b3a5f44-9498-4738-8c4e-8127257d744d" providerId="ADAL" clId="{2AD63BCF-471B-43C3-985C-2B87DBEA5A13}" dt="2024-03-05T14:11:11.328" v="9296" actId="1038"/>
          <ac:cxnSpMkLst>
            <pc:docMk/>
            <pc:sldMk cId="739196544" sldId="358"/>
            <ac:cxnSpMk id="34" creationId="{FC32D91F-2D61-077F-9642-59E600211628}"/>
          </ac:cxnSpMkLst>
        </pc:cxnChg>
        <pc:cxnChg chg="add mod">
          <ac:chgData name="Ali, Syed Waqqas" userId="1b3a5f44-9498-4738-8c4e-8127257d744d" providerId="ADAL" clId="{2AD63BCF-471B-43C3-985C-2B87DBEA5A13}" dt="2024-03-05T14:12:11.930" v="9302" actId="1038"/>
          <ac:cxnSpMkLst>
            <pc:docMk/>
            <pc:sldMk cId="739196544" sldId="358"/>
            <ac:cxnSpMk id="38" creationId="{4CFCA83B-B2C6-A0E9-2832-113E4D20DE50}"/>
          </ac:cxnSpMkLst>
        </pc:cxnChg>
        <pc:cxnChg chg="add mod">
          <ac:chgData name="Ali, Syed Waqqas" userId="1b3a5f44-9498-4738-8c4e-8127257d744d" providerId="ADAL" clId="{2AD63BCF-471B-43C3-985C-2B87DBEA5A13}" dt="2024-03-05T14:12:11.930" v="9302" actId="1038"/>
          <ac:cxnSpMkLst>
            <pc:docMk/>
            <pc:sldMk cId="739196544" sldId="358"/>
            <ac:cxnSpMk id="39" creationId="{8116AB9B-65A4-2BF1-E847-9A6A0E4C1BF4}"/>
          </ac:cxnSpMkLst>
        </pc:cxnChg>
        <pc:cxnChg chg="add mod">
          <ac:chgData name="Ali, Syed Waqqas" userId="1b3a5f44-9498-4738-8c4e-8127257d744d" providerId="ADAL" clId="{2AD63BCF-471B-43C3-985C-2B87DBEA5A13}" dt="2024-03-05T14:12:11.930" v="9302" actId="1038"/>
          <ac:cxnSpMkLst>
            <pc:docMk/>
            <pc:sldMk cId="739196544" sldId="358"/>
            <ac:cxnSpMk id="40" creationId="{A3C58B94-05E4-BEE1-7CF5-56B485B00A02}"/>
          </ac:cxnSpMkLst>
        </pc:cxnChg>
        <pc:cxnChg chg="add del mod">
          <ac:chgData name="Ali, Syed Waqqas" userId="1b3a5f44-9498-4738-8c4e-8127257d744d" providerId="ADAL" clId="{2AD63BCF-471B-43C3-985C-2B87DBEA5A13}" dt="2024-03-05T02:13:52.244" v="2814" actId="478"/>
          <ac:cxnSpMkLst>
            <pc:docMk/>
            <pc:sldMk cId="739196544" sldId="358"/>
            <ac:cxnSpMk id="41" creationId="{174B705D-2EE5-A494-6066-2CA79ED1A099}"/>
          </ac:cxnSpMkLst>
        </pc:cxnChg>
      </pc:sldChg>
      <pc:sldChg chg="addSp modSp add mod">
        <pc:chgData name="Ali, Syed Waqqas" userId="1b3a5f44-9498-4738-8c4e-8127257d744d" providerId="ADAL" clId="{2AD63BCF-471B-43C3-985C-2B87DBEA5A13}" dt="2024-03-05T16:43:04.707" v="14762" actId="114"/>
        <pc:sldMkLst>
          <pc:docMk/>
          <pc:sldMk cId="1229655420" sldId="359"/>
        </pc:sldMkLst>
        <pc:spChg chg="mod">
          <ac:chgData name="Ali, Syed Waqqas" userId="1b3a5f44-9498-4738-8c4e-8127257d744d" providerId="ADAL" clId="{2AD63BCF-471B-43C3-985C-2B87DBEA5A13}" dt="2024-03-05T16:43:04.707" v="14762" actId="114"/>
          <ac:spMkLst>
            <pc:docMk/>
            <pc:sldMk cId="1229655420" sldId="359"/>
            <ac:spMk id="2" creationId="{B2AE509A-6449-8AA6-2907-97420D7CB81B}"/>
          </ac:spMkLst>
        </pc:spChg>
        <pc:spChg chg="mod">
          <ac:chgData name="Ali, Syed Waqqas" userId="1b3a5f44-9498-4738-8c4e-8127257d744d" providerId="ADAL" clId="{2AD63BCF-471B-43C3-985C-2B87DBEA5A13}" dt="2024-03-05T02:15:15.329" v="3047" actId="20577"/>
          <ac:spMkLst>
            <pc:docMk/>
            <pc:sldMk cId="1229655420" sldId="359"/>
            <ac:spMk id="3" creationId="{DE9810CE-DA47-B030-CAFB-146C3EC59E41}"/>
          </ac:spMkLst>
        </pc:spChg>
        <pc:spChg chg="add mod">
          <ac:chgData name="Ali, Syed Waqqas" userId="1b3a5f44-9498-4738-8c4e-8127257d744d" providerId="ADAL" clId="{2AD63BCF-471B-43C3-985C-2B87DBEA5A13}" dt="2024-03-05T02:27:46.427" v="3269"/>
          <ac:spMkLst>
            <pc:docMk/>
            <pc:sldMk cId="1229655420" sldId="359"/>
            <ac:spMk id="9" creationId="{1186E67C-CD4B-BDB6-0824-CB6B54F5EBBF}"/>
          </ac:spMkLst>
        </pc:spChg>
      </pc:sldChg>
      <pc:sldChg chg="modSp add mod">
        <pc:chgData name="Ali, Syed Waqqas" userId="1b3a5f44-9498-4738-8c4e-8127257d744d" providerId="ADAL" clId="{2AD63BCF-471B-43C3-985C-2B87DBEA5A13}" dt="2024-03-05T02:15:46.549" v="3066" actId="20577"/>
        <pc:sldMkLst>
          <pc:docMk/>
          <pc:sldMk cId="1345978122" sldId="360"/>
        </pc:sldMkLst>
        <pc:spChg chg="mod">
          <ac:chgData name="Ali, Syed Waqqas" userId="1b3a5f44-9498-4738-8c4e-8127257d744d" providerId="ADAL" clId="{2AD63BCF-471B-43C3-985C-2B87DBEA5A13}" dt="2024-03-05T02:15:46.549" v="3066" actId="20577"/>
          <ac:spMkLst>
            <pc:docMk/>
            <pc:sldMk cId="1345978122" sldId="360"/>
            <ac:spMk id="2" creationId="{225BA0A2-D581-29E8-E77B-E939F53B48D9}"/>
          </ac:spMkLst>
        </pc:spChg>
      </pc:sldChg>
      <pc:sldChg chg="addSp delSp modSp add mod">
        <pc:chgData name="Ali, Syed Waqqas" userId="1b3a5f44-9498-4738-8c4e-8127257d744d" providerId="ADAL" clId="{2AD63BCF-471B-43C3-985C-2B87DBEA5A13}" dt="2024-03-05T02:25:38.313" v="3211" actId="20577"/>
        <pc:sldMkLst>
          <pc:docMk/>
          <pc:sldMk cId="354139799" sldId="361"/>
        </pc:sldMkLst>
        <pc:spChg chg="mod">
          <ac:chgData name="Ali, Syed Waqqas" userId="1b3a5f44-9498-4738-8c4e-8127257d744d" providerId="ADAL" clId="{2AD63BCF-471B-43C3-985C-2B87DBEA5A13}" dt="2024-03-05T02:22:38.509" v="3086" actId="20577"/>
          <ac:spMkLst>
            <pc:docMk/>
            <pc:sldMk cId="354139799" sldId="361"/>
            <ac:spMk id="2" creationId="{D2884510-0018-00B8-E384-39B00A846128}"/>
          </ac:spMkLst>
        </pc:spChg>
        <pc:spChg chg="del">
          <ac:chgData name="Ali, Syed Waqqas" userId="1b3a5f44-9498-4738-8c4e-8127257d744d" providerId="ADAL" clId="{2AD63BCF-471B-43C3-985C-2B87DBEA5A13}" dt="2024-03-05T02:22:27.560" v="3070" actId="478"/>
          <ac:spMkLst>
            <pc:docMk/>
            <pc:sldMk cId="354139799" sldId="361"/>
            <ac:spMk id="3" creationId="{E63D53CE-B3AF-D4C9-CDC3-B5B7DDA3CDD3}"/>
          </ac:spMkLst>
        </pc:spChg>
        <pc:spChg chg="mod">
          <ac:chgData name="Ali, Syed Waqqas" userId="1b3a5f44-9498-4738-8c4e-8127257d744d" providerId="ADAL" clId="{2AD63BCF-471B-43C3-985C-2B87DBEA5A13}" dt="2024-03-05T02:25:01.253" v="3195" actId="20577"/>
          <ac:spMkLst>
            <pc:docMk/>
            <pc:sldMk cId="354139799" sldId="361"/>
            <ac:spMk id="8" creationId="{F5CC197B-FE91-839F-EC88-B80B74BE7CB6}"/>
          </ac:spMkLst>
        </pc:spChg>
        <pc:spChg chg="add mod">
          <ac:chgData name="Ali, Syed Waqqas" userId="1b3a5f44-9498-4738-8c4e-8127257d744d" providerId="ADAL" clId="{2AD63BCF-471B-43C3-985C-2B87DBEA5A13}" dt="2024-03-05T02:25:38.313" v="3211" actId="20577"/>
          <ac:spMkLst>
            <pc:docMk/>
            <pc:sldMk cId="354139799" sldId="361"/>
            <ac:spMk id="10" creationId="{76B540E5-2BC7-BB09-DBF7-379118622ED3}"/>
          </ac:spMkLst>
        </pc:spChg>
        <pc:picChg chg="add mod">
          <ac:chgData name="Ali, Syed Waqqas" userId="1b3a5f44-9498-4738-8c4e-8127257d744d" providerId="ADAL" clId="{2AD63BCF-471B-43C3-985C-2B87DBEA5A13}" dt="2024-03-05T02:22:33.246" v="3071"/>
          <ac:picMkLst>
            <pc:docMk/>
            <pc:sldMk cId="354139799" sldId="361"/>
            <ac:picMk id="9" creationId="{9B688976-FD24-D1CE-785B-D3181C533A88}"/>
          </ac:picMkLst>
        </pc:picChg>
      </pc:sldChg>
      <pc:sldChg chg="modSp add mod">
        <pc:chgData name="Ali, Syed Waqqas" userId="1b3a5f44-9498-4738-8c4e-8127257d744d" providerId="ADAL" clId="{2AD63BCF-471B-43C3-985C-2B87DBEA5A13}" dt="2024-03-05T02:25:05.768" v="3201" actId="20577"/>
        <pc:sldMkLst>
          <pc:docMk/>
          <pc:sldMk cId="920825020" sldId="362"/>
        </pc:sldMkLst>
        <pc:spChg chg="mod">
          <ac:chgData name="Ali, Syed Waqqas" userId="1b3a5f44-9498-4738-8c4e-8127257d744d" providerId="ADAL" clId="{2AD63BCF-471B-43C3-985C-2B87DBEA5A13}" dt="2024-03-05T02:23:36.394" v="3119" actId="403"/>
          <ac:spMkLst>
            <pc:docMk/>
            <pc:sldMk cId="920825020" sldId="362"/>
            <ac:spMk id="2" creationId="{47102452-D737-9C6C-DDE2-4ACCD0D2CE87}"/>
          </ac:spMkLst>
        </pc:spChg>
        <pc:spChg chg="mod">
          <ac:chgData name="Ali, Syed Waqqas" userId="1b3a5f44-9498-4738-8c4e-8127257d744d" providerId="ADAL" clId="{2AD63BCF-471B-43C3-985C-2B87DBEA5A13}" dt="2024-03-05T02:23:48.049" v="3123" actId="403"/>
          <ac:spMkLst>
            <pc:docMk/>
            <pc:sldMk cId="920825020" sldId="362"/>
            <ac:spMk id="3" creationId="{568DEEE9-FB12-B848-637D-F4930ECB6C34}"/>
          </ac:spMkLst>
        </pc:spChg>
        <pc:spChg chg="mod">
          <ac:chgData name="Ali, Syed Waqqas" userId="1b3a5f44-9498-4738-8c4e-8127257d744d" providerId="ADAL" clId="{2AD63BCF-471B-43C3-985C-2B87DBEA5A13}" dt="2024-03-05T02:25:05.768" v="3201" actId="20577"/>
          <ac:spMkLst>
            <pc:docMk/>
            <pc:sldMk cId="920825020" sldId="362"/>
            <ac:spMk id="8" creationId="{C5AC303F-D1F9-A1E4-2E99-69EC82F99CA3}"/>
          </ac:spMkLst>
        </pc:spChg>
      </pc:sldChg>
      <pc:sldChg chg="modSp add mod">
        <pc:chgData name="Ali, Syed Waqqas" userId="1b3a5f44-9498-4738-8c4e-8127257d744d" providerId="ADAL" clId="{2AD63BCF-471B-43C3-985C-2B87DBEA5A13}" dt="2024-03-05T17:50:36.217" v="16945" actId="6549"/>
        <pc:sldMkLst>
          <pc:docMk/>
          <pc:sldMk cId="1682064878" sldId="363"/>
        </pc:sldMkLst>
        <pc:spChg chg="mod">
          <ac:chgData name="Ali, Syed Waqqas" userId="1b3a5f44-9498-4738-8c4e-8127257d744d" providerId="ADAL" clId="{2AD63BCF-471B-43C3-985C-2B87DBEA5A13}" dt="2024-03-05T02:30:39.366" v="3318" actId="20577"/>
          <ac:spMkLst>
            <pc:docMk/>
            <pc:sldMk cId="1682064878" sldId="363"/>
            <ac:spMk id="2" creationId="{955FF960-2EB3-0524-E108-6977DB6BE105}"/>
          </ac:spMkLst>
        </pc:spChg>
        <pc:spChg chg="mod">
          <ac:chgData name="Ali, Syed Waqqas" userId="1b3a5f44-9498-4738-8c4e-8127257d744d" providerId="ADAL" clId="{2AD63BCF-471B-43C3-985C-2B87DBEA5A13}" dt="2024-03-05T17:50:36.217" v="16945" actId="6549"/>
          <ac:spMkLst>
            <pc:docMk/>
            <pc:sldMk cId="1682064878" sldId="363"/>
            <ac:spMk id="3" creationId="{F1055F4A-67DC-56E5-A802-0B4D5754252B}"/>
          </ac:spMkLst>
        </pc:spChg>
      </pc:sldChg>
      <pc:sldChg chg="addSp modSp add mod">
        <pc:chgData name="Ali, Syed Waqqas" userId="1b3a5f44-9498-4738-8c4e-8127257d744d" providerId="ADAL" clId="{2AD63BCF-471B-43C3-985C-2B87DBEA5A13}" dt="2024-03-05T16:44:55.659" v="14926" actId="1076"/>
        <pc:sldMkLst>
          <pc:docMk/>
          <pc:sldMk cId="1849912665" sldId="364"/>
        </pc:sldMkLst>
        <pc:spChg chg="mod">
          <ac:chgData name="Ali, Syed Waqqas" userId="1b3a5f44-9498-4738-8c4e-8127257d744d" providerId="ADAL" clId="{2AD63BCF-471B-43C3-985C-2B87DBEA5A13}" dt="2024-03-05T02:35:09.757" v="3773" actId="27636"/>
          <ac:spMkLst>
            <pc:docMk/>
            <pc:sldMk cId="1849912665" sldId="364"/>
            <ac:spMk id="2" creationId="{1ACB2F39-6E79-2459-98E3-581F4ADF1B9A}"/>
          </ac:spMkLst>
        </pc:spChg>
        <pc:spChg chg="mod">
          <ac:chgData name="Ali, Syed Waqqas" userId="1b3a5f44-9498-4738-8c4e-8127257d744d" providerId="ADAL" clId="{2AD63BCF-471B-43C3-985C-2B87DBEA5A13}" dt="2024-03-05T02:37:18.696" v="4009" actId="20577"/>
          <ac:spMkLst>
            <pc:docMk/>
            <pc:sldMk cId="1849912665" sldId="364"/>
            <ac:spMk id="3" creationId="{A32854B3-31E6-51DF-458F-6D3DEBE769AE}"/>
          </ac:spMkLst>
        </pc:spChg>
        <pc:spChg chg="add mod">
          <ac:chgData name="Ali, Syed Waqqas" userId="1b3a5f44-9498-4738-8c4e-8127257d744d" providerId="ADAL" clId="{2AD63BCF-471B-43C3-985C-2B87DBEA5A13}" dt="2024-03-05T16:44:55.659" v="14926" actId="1076"/>
          <ac:spMkLst>
            <pc:docMk/>
            <pc:sldMk cId="1849912665" sldId="364"/>
            <ac:spMk id="9" creationId="{F14699BD-735F-DE75-5535-93C12952A933}"/>
          </ac:spMkLst>
        </pc:spChg>
        <pc:spChg chg="add mod ord">
          <ac:chgData name="Ali, Syed Waqqas" userId="1b3a5f44-9498-4738-8c4e-8127257d744d" providerId="ADAL" clId="{2AD63BCF-471B-43C3-985C-2B87DBEA5A13}" dt="2024-03-05T16:44:45.565" v="14924" actId="167"/>
          <ac:spMkLst>
            <pc:docMk/>
            <pc:sldMk cId="1849912665" sldId="364"/>
            <ac:spMk id="10" creationId="{6C1212A3-8FA4-E13F-FF35-E32159D72C39}"/>
          </ac:spMkLst>
        </pc:spChg>
      </pc:sldChg>
      <pc:sldChg chg="modSp add mod">
        <pc:chgData name="Ali, Syed Waqqas" userId="1b3a5f44-9498-4738-8c4e-8127257d744d" providerId="ADAL" clId="{2AD63BCF-471B-43C3-985C-2B87DBEA5A13}" dt="2024-03-05T16:45:43.922" v="14927" actId="207"/>
        <pc:sldMkLst>
          <pc:docMk/>
          <pc:sldMk cId="4204330396" sldId="365"/>
        </pc:sldMkLst>
        <pc:spChg chg="mod">
          <ac:chgData name="Ali, Syed Waqqas" userId="1b3a5f44-9498-4738-8c4e-8127257d744d" providerId="ADAL" clId="{2AD63BCF-471B-43C3-985C-2B87DBEA5A13}" dt="2024-03-05T02:51:53.381" v="4028" actId="403"/>
          <ac:spMkLst>
            <pc:docMk/>
            <pc:sldMk cId="4204330396" sldId="365"/>
            <ac:spMk id="2" creationId="{D7BD4946-E813-3BDA-04DF-D48D80200E3B}"/>
          </ac:spMkLst>
        </pc:spChg>
        <pc:spChg chg="mod">
          <ac:chgData name="Ali, Syed Waqqas" userId="1b3a5f44-9498-4738-8c4e-8127257d744d" providerId="ADAL" clId="{2AD63BCF-471B-43C3-985C-2B87DBEA5A13}" dt="2024-03-05T16:45:43.922" v="14927" actId="207"/>
          <ac:spMkLst>
            <pc:docMk/>
            <pc:sldMk cId="4204330396" sldId="365"/>
            <ac:spMk id="3" creationId="{49F26708-3430-0572-C68A-00000354D667}"/>
          </ac:spMkLst>
        </pc:spChg>
      </pc:sldChg>
      <pc:sldChg chg="modSp add mod">
        <pc:chgData name="Ali, Syed Waqqas" userId="1b3a5f44-9498-4738-8c4e-8127257d744d" providerId="ADAL" clId="{2AD63BCF-471B-43C3-985C-2B87DBEA5A13}" dt="2024-03-05T16:45:52.048" v="14928" actId="207"/>
        <pc:sldMkLst>
          <pc:docMk/>
          <pc:sldMk cId="1358197729" sldId="366"/>
        </pc:sldMkLst>
        <pc:spChg chg="mod">
          <ac:chgData name="Ali, Syed Waqqas" userId="1b3a5f44-9498-4738-8c4e-8127257d744d" providerId="ADAL" clId="{2AD63BCF-471B-43C3-985C-2B87DBEA5A13}" dt="2024-03-05T02:53:30.990" v="4266" actId="20577"/>
          <ac:spMkLst>
            <pc:docMk/>
            <pc:sldMk cId="1358197729" sldId="366"/>
            <ac:spMk id="2" creationId="{38207834-77A6-8324-A15A-824949AF1BCC}"/>
          </ac:spMkLst>
        </pc:spChg>
        <pc:spChg chg="mod">
          <ac:chgData name="Ali, Syed Waqqas" userId="1b3a5f44-9498-4738-8c4e-8127257d744d" providerId="ADAL" clId="{2AD63BCF-471B-43C3-985C-2B87DBEA5A13}" dt="2024-03-05T16:45:52.048" v="14928" actId="207"/>
          <ac:spMkLst>
            <pc:docMk/>
            <pc:sldMk cId="1358197729" sldId="366"/>
            <ac:spMk id="3" creationId="{BCCA1A23-65C9-2BED-1BDA-BDBB2360E267}"/>
          </ac:spMkLst>
        </pc:spChg>
      </pc:sldChg>
      <pc:sldChg chg="modSp add mod">
        <pc:chgData name="Ali, Syed Waqqas" userId="1b3a5f44-9498-4738-8c4e-8127257d744d" providerId="ADAL" clId="{2AD63BCF-471B-43C3-985C-2B87DBEA5A13}" dt="2024-03-05T16:45:59.459" v="14929" actId="207"/>
        <pc:sldMkLst>
          <pc:docMk/>
          <pc:sldMk cId="3307584896" sldId="367"/>
        </pc:sldMkLst>
        <pc:spChg chg="mod">
          <ac:chgData name="Ali, Syed Waqqas" userId="1b3a5f44-9498-4738-8c4e-8127257d744d" providerId="ADAL" clId="{2AD63BCF-471B-43C3-985C-2B87DBEA5A13}" dt="2024-03-05T16:45:59.459" v="14929" actId="207"/>
          <ac:spMkLst>
            <pc:docMk/>
            <pc:sldMk cId="3307584896" sldId="367"/>
            <ac:spMk id="3" creationId="{9669B624-936E-FF87-6882-554993AB0D36}"/>
          </ac:spMkLst>
        </pc:spChg>
      </pc:sldChg>
      <pc:sldChg chg="addSp delSp modSp add mod">
        <pc:chgData name="Ali, Syed Waqqas" userId="1b3a5f44-9498-4738-8c4e-8127257d744d" providerId="ADAL" clId="{2AD63BCF-471B-43C3-985C-2B87DBEA5A13}" dt="2024-03-05T02:59:04.794" v="4518"/>
        <pc:sldMkLst>
          <pc:docMk/>
          <pc:sldMk cId="2629620729" sldId="368"/>
        </pc:sldMkLst>
        <pc:spChg chg="mod">
          <ac:chgData name="Ali, Syed Waqqas" userId="1b3a5f44-9498-4738-8c4e-8127257d744d" providerId="ADAL" clId="{2AD63BCF-471B-43C3-985C-2B87DBEA5A13}" dt="2024-03-05T02:56:42.455" v="4455" actId="20577"/>
          <ac:spMkLst>
            <pc:docMk/>
            <pc:sldMk cId="2629620729" sldId="368"/>
            <ac:spMk id="2" creationId="{AFDC9727-0428-79F2-769F-21C76E33F974}"/>
          </ac:spMkLst>
        </pc:spChg>
        <pc:spChg chg="del">
          <ac:chgData name="Ali, Syed Waqqas" userId="1b3a5f44-9498-4738-8c4e-8127257d744d" providerId="ADAL" clId="{2AD63BCF-471B-43C3-985C-2B87DBEA5A13}" dt="2024-03-05T02:58:27.312" v="4456" actId="22"/>
          <ac:spMkLst>
            <pc:docMk/>
            <pc:sldMk cId="2629620729" sldId="368"/>
            <ac:spMk id="3" creationId="{472AC328-A312-9095-089C-1F03BFB4B202}"/>
          </ac:spMkLst>
        </pc:spChg>
        <pc:spChg chg="add del mod">
          <ac:chgData name="Ali, Syed Waqqas" userId="1b3a5f44-9498-4738-8c4e-8127257d744d" providerId="ADAL" clId="{2AD63BCF-471B-43C3-985C-2B87DBEA5A13}" dt="2024-03-05T02:59:04.794" v="4518"/>
          <ac:spMkLst>
            <pc:docMk/>
            <pc:sldMk cId="2629620729" sldId="368"/>
            <ac:spMk id="11" creationId="{858CF80E-BD65-7B72-6EBB-1E98BCDB41E3}"/>
          </ac:spMkLst>
        </pc:spChg>
        <pc:spChg chg="add mod">
          <ac:chgData name="Ali, Syed Waqqas" userId="1b3a5f44-9498-4738-8c4e-8127257d744d" providerId="ADAL" clId="{2AD63BCF-471B-43C3-985C-2B87DBEA5A13}" dt="2024-03-05T02:59:02.865" v="4516" actId="1076"/>
          <ac:spMkLst>
            <pc:docMk/>
            <pc:sldMk cId="2629620729" sldId="368"/>
            <ac:spMk id="12" creationId="{2F396035-D5E3-0A5A-54E0-EF73663F8525}"/>
          </ac:spMkLst>
        </pc:spChg>
        <pc:picChg chg="add mod ord">
          <ac:chgData name="Ali, Syed Waqqas" userId="1b3a5f44-9498-4738-8c4e-8127257d744d" providerId="ADAL" clId="{2AD63BCF-471B-43C3-985C-2B87DBEA5A13}" dt="2024-03-05T02:58:37.674" v="4460" actId="1076"/>
          <ac:picMkLst>
            <pc:docMk/>
            <pc:sldMk cId="2629620729" sldId="368"/>
            <ac:picMk id="10" creationId="{44C0411E-4953-8177-2445-436CA878C865}"/>
          </ac:picMkLst>
        </pc:picChg>
      </pc:sldChg>
      <pc:sldChg chg="addSp delSp modSp add mod">
        <pc:chgData name="Ali, Syed Waqqas" userId="1b3a5f44-9498-4738-8c4e-8127257d744d" providerId="ADAL" clId="{2AD63BCF-471B-43C3-985C-2B87DBEA5A13}" dt="2024-03-05T03:02:35.515" v="4659" actId="14100"/>
        <pc:sldMkLst>
          <pc:docMk/>
          <pc:sldMk cId="293680938" sldId="369"/>
        </pc:sldMkLst>
        <pc:spChg chg="add mod">
          <ac:chgData name="Ali, Syed Waqqas" userId="1b3a5f44-9498-4738-8c4e-8127257d744d" providerId="ADAL" clId="{2AD63BCF-471B-43C3-985C-2B87DBEA5A13}" dt="2024-03-05T03:00:08.917" v="4557" actId="207"/>
          <ac:spMkLst>
            <pc:docMk/>
            <pc:sldMk cId="293680938" sldId="369"/>
            <ac:spMk id="3" creationId="{CC0C4C4D-1E22-E4DF-60A3-3CF31E61546D}"/>
          </ac:spMkLst>
        </pc:spChg>
        <pc:spChg chg="add mod">
          <ac:chgData name="Ali, Syed Waqqas" userId="1b3a5f44-9498-4738-8c4e-8127257d744d" providerId="ADAL" clId="{2AD63BCF-471B-43C3-985C-2B87DBEA5A13}" dt="2024-03-05T03:00:15.997" v="4560" actId="14100"/>
          <ac:spMkLst>
            <pc:docMk/>
            <pc:sldMk cId="293680938" sldId="369"/>
            <ac:spMk id="9" creationId="{D7C5F66B-D245-5389-3A38-52A3F733B1BB}"/>
          </ac:spMkLst>
        </pc:spChg>
        <pc:spChg chg="add mod">
          <ac:chgData name="Ali, Syed Waqqas" userId="1b3a5f44-9498-4738-8c4e-8127257d744d" providerId="ADAL" clId="{2AD63BCF-471B-43C3-985C-2B87DBEA5A13}" dt="2024-03-05T03:00:22.817" v="4563" actId="14100"/>
          <ac:spMkLst>
            <pc:docMk/>
            <pc:sldMk cId="293680938" sldId="369"/>
            <ac:spMk id="11" creationId="{31B7A6DD-F9D9-4E31-0DA3-11A54D72CF81}"/>
          </ac:spMkLst>
        </pc:spChg>
        <pc:spChg chg="del">
          <ac:chgData name="Ali, Syed Waqqas" userId="1b3a5f44-9498-4738-8c4e-8127257d744d" providerId="ADAL" clId="{2AD63BCF-471B-43C3-985C-2B87DBEA5A13}" dt="2024-03-05T03:01:13.512" v="4583" actId="478"/>
          <ac:spMkLst>
            <pc:docMk/>
            <pc:sldMk cId="293680938" sldId="369"/>
            <ac:spMk id="12" creationId="{C13805D7-D0E1-CDA7-FDF0-EF7740DB3090}"/>
          </ac:spMkLst>
        </pc:spChg>
        <pc:spChg chg="add del mod">
          <ac:chgData name="Ali, Syed Waqqas" userId="1b3a5f44-9498-4738-8c4e-8127257d744d" providerId="ADAL" clId="{2AD63BCF-471B-43C3-985C-2B87DBEA5A13}" dt="2024-03-05T03:00:30.712" v="4566" actId="478"/>
          <ac:spMkLst>
            <pc:docMk/>
            <pc:sldMk cId="293680938" sldId="369"/>
            <ac:spMk id="13" creationId="{E1B26DDB-E5ED-60A2-B065-0846CA4FA89A}"/>
          </ac:spMkLst>
        </pc:spChg>
        <pc:spChg chg="add mod">
          <ac:chgData name="Ali, Syed Waqqas" userId="1b3a5f44-9498-4738-8c4e-8127257d744d" providerId="ADAL" clId="{2AD63BCF-471B-43C3-985C-2B87DBEA5A13}" dt="2024-03-05T03:00:55.147" v="4574" actId="207"/>
          <ac:spMkLst>
            <pc:docMk/>
            <pc:sldMk cId="293680938" sldId="369"/>
            <ac:spMk id="14" creationId="{C2352D8F-C376-BE3D-13E1-E048E17E541A}"/>
          </ac:spMkLst>
        </pc:spChg>
        <pc:spChg chg="add mod">
          <ac:chgData name="Ali, Syed Waqqas" userId="1b3a5f44-9498-4738-8c4e-8127257d744d" providerId="ADAL" clId="{2AD63BCF-471B-43C3-985C-2B87DBEA5A13}" dt="2024-03-05T03:00:59.933" v="4577" actId="14100"/>
          <ac:spMkLst>
            <pc:docMk/>
            <pc:sldMk cId="293680938" sldId="369"/>
            <ac:spMk id="15" creationId="{330CDAE8-0AD6-FD28-C565-66D6CB4E6DA8}"/>
          </ac:spMkLst>
        </pc:spChg>
        <pc:spChg chg="add mod">
          <ac:chgData name="Ali, Syed Waqqas" userId="1b3a5f44-9498-4738-8c4e-8127257d744d" providerId="ADAL" clId="{2AD63BCF-471B-43C3-985C-2B87DBEA5A13}" dt="2024-03-05T03:01:03.702" v="4579" actId="1076"/>
          <ac:spMkLst>
            <pc:docMk/>
            <pc:sldMk cId="293680938" sldId="369"/>
            <ac:spMk id="16" creationId="{F76BB6E0-836F-7AAE-7F6D-780280FE60D1}"/>
          </ac:spMkLst>
        </pc:spChg>
        <pc:spChg chg="add mod">
          <ac:chgData name="Ali, Syed Waqqas" userId="1b3a5f44-9498-4738-8c4e-8127257d744d" providerId="ADAL" clId="{2AD63BCF-471B-43C3-985C-2B87DBEA5A13}" dt="2024-03-05T03:01:09.250" v="4582" actId="14100"/>
          <ac:spMkLst>
            <pc:docMk/>
            <pc:sldMk cId="293680938" sldId="369"/>
            <ac:spMk id="17" creationId="{FC3C0D5F-9525-2FC8-EA59-B7B9E67B9778}"/>
          </ac:spMkLst>
        </pc:spChg>
        <pc:spChg chg="add mod">
          <ac:chgData name="Ali, Syed Waqqas" userId="1b3a5f44-9498-4738-8c4e-8127257d744d" providerId="ADAL" clId="{2AD63BCF-471B-43C3-985C-2B87DBEA5A13}" dt="2024-03-05T03:01:41.172" v="4629" actId="113"/>
          <ac:spMkLst>
            <pc:docMk/>
            <pc:sldMk cId="293680938" sldId="369"/>
            <ac:spMk id="18" creationId="{5880B0CA-5B8A-6C81-7EFA-68AEE429B8BD}"/>
          </ac:spMkLst>
        </pc:spChg>
        <pc:spChg chg="add mod">
          <ac:chgData name="Ali, Syed Waqqas" userId="1b3a5f44-9498-4738-8c4e-8127257d744d" providerId="ADAL" clId="{2AD63BCF-471B-43C3-985C-2B87DBEA5A13}" dt="2024-03-05T03:01:41.172" v="4629" actId="113"/>
          <ac:spMkLst>
            <pc:docMk/>
            <pc:sldMk cId="293680938" sldId="369"/>
            <ac:spMk id="19" creationId="{6C0A7E92-53C2-E1AA-FDF9-167D6829F9CE}"/>
          </ac:spMkLst>
        </pc:spChg>
        <pc:picChg chg="mod">
          <ac:chgData name="Ali, Syed Waqqas" userId="1b3a5f44-9498-4738-8c4e-8127257d744d" providerId="ADAL" clId="{2AD63BCF-471B-43C3-985C-2B87DBEA5A13}" dt="2024-03-05T03:02:23.474" v="4653" actId="1076"/>
          <ac:picMkLst>
            <pc:docMk/>
            <pc:sldMk cId="293680938" sldId="369"/>
            <ac:picMk id="10" creationId="{F41C56B5-F2AF-A13D-7077-1833D3CB8493}"/>
          </ac:picMkLst>
        </pc:picChg>
        <pc:cxnChg chg="add mod">
          <ac:chgData name="Ali, Syed Waqqas" userId="1b3a5f44-9498-4738-8c4e-8127257d744d" providerId="ADAL" clId="{2AD63BCF-471B-43C3-985C-2B87DBEA5A13}" dt="2024-03-05T03:02:13.684" v="4649" actId="692"/>
          <ac:cxnSpMkLst>
            <pc:docMk/>
            <pc:sldMk cId="293680938" sldId="369"/>
            <ac:cxnSpMk id="21" creationId="{3AFB48B3-517D-02B4-EACD-24A48874A9E5}"/>
          </ac:cxnSpMkLst>
        </pc:cxnChg>
        <pc:cxnChg chg="add mod">
          <ac:chgData name="Ali, Syed Waqqas" userId="1b3a5f44-9498-4738-8c4e-8127257d744d" providerId="ADAL" clId="{2AD63BCF-471B-43C3-985C-2B87DBEA5A13}" dt="2024-03-05T03:02:13.684" v="4649" actId="692"/>
          <ac:cxnSpMkLst>
            <pc:docMk/>
            <pc:sldMk cId="293680938" sldId="369"/>
            <ac:cxnSpMk id="22" creationId="{524A3535-825A-D453-F0F4-190B4B449E66}"/>
          </ac:cxnSpMkLst>
        </pc:cxnChg>
        <pc:cxnChg chg="add mod">
          <ac:chgData name="Ali, Syed Waqqas" userId="1b3a5f44-9498-4738-8c4e-8127257d744d" providerId="ADAL" clId="{2AD63BCF-471B-43C3-985C-2B87DBEA5A13}" dt="2024-03-05T03:02:13.684" v="4649" actId="692"/>
          <ac:cxnSpMkLst>
            <pc:docMk/>
            <pc:sldMk cId="293680938" sldId="369"/>
            <ac:cxnSpMk id="24" creationId="{C0C5A6DC-EE9F-6233-BCB4-70C6DE3D6AA1}"/>
          </ac:cxnSpMkLst>
        </pc:cxnChg>
        <pc:cxnChg chg="add mod">
          <ac:chgData name="Ali, Syed Waqqas" userId="1b3a5f44-9498-4738-8c4e-8127257d744d" providerId="ADAL" clId="{2AD63BCF-471B-43C3-985C-2B87DBEA5A13}" dt="2024-03-05T03:02:35.515" v="4659" actId="14100"/>
          <ac:cxnSpMkLst>
            <pc:docMk/>
            <pc:sldMk cId="293680938" sldId="369"/>
            <ac:cxnSpMk id="26" creationId="{206F312E-68DA-325B-F546-FEE0CCE44211}"/>
          </ac:cxnSpMkLst>
        </pc:cxnChg>
        <pc:cxnChg chg="add mod">
          <ac:chgData name="Ali, Syed Waqqas" userId="1b3a5f44-9498-4738-8c4e-8127257d744d" providerId="ADAL" clId="{2AD63BCF-471B-43C3-985C-2B87DBEA5A13}" dt="2024-03-05T03:02:32.415" v="4658" actId="14100"/>
          <ac:cxnSpMkLst>
            <pc:docMk/>
            <pc:sldMk cId="293680938" sldId="369"/>
            <ac:cxnSpMk id="28" creationId="{D38062A1-D9BD-1C6C-B84D-4029C439D052}"/>
          </ac:cxnSpMkLst>
        </pc:cxnChg>
      </pc:sldChg>
      <pc:sldChg chg="addSp modSp add mod">
        <pc:chgData name="Ali, Syed Waqqas" userId="1b3a5f44-9498-4738-8c4e-8127257d744d" providerId="ADAL" clId="{2AD63BCF-471B-43C3-985C-2B87DBEA5A13}" dt="2024-03-05T03:07:00.725" v="5145" actId="20577"/>
        <pc:sldMkLst>
          <pc:docMk/>
          <pc:sldMk cId="1887110225" sldId="370"/>
        </pc:sldMkLst>
        <pc:spChg chg="mod">
          <ac:chgData name="Ali, Syed Waqqas" userId="1b3a5f44-9498-4738-8c4e-8127257d744d" providerId="ADAL" clId="{2AD63BCF-471B-43C3-985C-2B87DBEA5A13}" dt="2024-03-05T03:03:08.858" v="4721" actId="27636"/>
          <ac:spMkLst>
            <pc:docMk/>
            <pc:sldMk cId="1887110225" sldId="370"/>
            <ac:spMk id="2" creationId="{1EACC885-228D-90B7-806B-5C3EEDC19845}"/>
          </ac:spMkLst>
        </pc:spChg>
        <pc:spChg chg="mod">
          <ac:chgData name="Ali, Syed Waqqas" userId="1b3a5f44-9498-4738-8c4e-8127257d744d" providerId="ADAL" clId="{2AD63BCF-471B-43C3-985C-2B87DBEA5A13}" dt="2024-03-05T03:07:00.725" v="5145" actId="20577"/>
          <ac:spMkLst>
            <pc:docMk/>
            <pc:sldMk cId="1887110225" sldId="370"/>
            <ac:spMk id="3" creationId="{337D2B22-9EC2-CD4D-177D-3D19DB24758D}"/>
          </ac:spMkLst>
        </pc:spChg>
        <pc:picChg chg="add mod">
          <ac:chgData name="Ali, Syed Waqqas" userId="1b3a5f44-9498-4738-8c4e-8127257d744d" providerId="ADAL" clId="{2AD63BCF-471B-43C3-985C-2B87DBEA5A13}" dt="2024-03-05T03:04:32.004" v="4859" actId="1076"/>
          <ac:picMkLst>
            <pc:docMk/>
            <pc:sldMk cId="1887110225" sldId="370"/>
            <ac:picMk id="10" creationId="{701A9E7A-2A5A-6593-F76B-418F2F08D9D2}"/>
          </ac:picMkLst>
        </pc:picChg>
      </pc:sldChg>
      <pc:sldChg chg="modSp add mod">
        <pc:chgData name="Ali, Syed Waqqas" userId="1b3a5f44-9498-4738-8c4e-8127257d744d" providerId="ADAL" clId="{2AD63BCF-471B-43C3-985C-2B87DBEA5A13}" dt="2024-03-05T03:11:20.272" v="5581" actId="20577"/>
        <pc:sldMkLst>
          <pc:docMk/>
          <pc:sldMk cId="2077504926" sldId="371"/>
        </pc:sldMkLst>
        <pc:spChg chg="mod">
          <ac:chgData name="Ali, Syed Waqqas" userId="1b3a5f44-9498-4738-8c4e-8127257d744d" providerId="ADAL" clId="{2AD63BCF-471B-43C3-985C-2B87DBEA5A13}" dt="2024-03-05T03:08:14.313" v="5178" actId="20577"/>
          <ac:spMkLst>
            <pc:docMk/>
            <pc:sldMk cId="2077504926" sldId="371"/>
            <ac:spMk id="2" creationId="{8CBD3153-89CD-42C9-33B5-357EE8BE684D}"/>
          </ac:spMkLst>
        </pc:spChg>
        <pc:spChg chg="mod">
          <ac:chgData name="Ali, Syed Waqqas" userId="1b3a5f44-9498-4738-8c4e-8127257d744d" providerId="ADAL" clId="{2AD63BCF-471B-43C3-985C-2B87DBEA5A13}" dt="2024-03-05T03:11:20.272" v="5581" actId="20577"/>
          <ac:spMkLst>
            <pc:docMk/>
            <pc:sldMk cId="2077504926" sldId="371"/>
            <ac:spMk id="3" creationId="{E3F600FF-062E-E2E3-AB3C-5E692FF46F63}"/>
          </ac:spMkLst>
        </pc:spChg>
      </pc:sldChg>
      <pc:sldChg chg="modSp add mod">
        <pc:chgData name="Ali, Syed Waqqas" userId="1b3a5f44-9498-4738-8c4e-8127257d744d" providerId="ADAL" clId="{2AD63BCF-471B-43C3-985C-2B87DBEA5A13}" dt="2024-03-05T16:46:44.296" v="14931" actId="207"/>
        <pc:sldMkLst>
          <pc:docMk/>
          <pc:sldMk cId="2916339836" sldId="372"/>
        </pc:sldMkLst>
        <pc:spChg chg="mod">
          <ac:chgData name="Ali, Syed Waqqas" userId="1b3a5f44-9498-4738-8c4e-8127257d744d" providerId="ADAL" clId="{2AD63BCF-471B-43C3-985C-2B87DBEA5A13}" dt="2024-03-05T16:46:44.296" v="14931" actId="207"/>
          <ac:spMkLst>
            <pc:docMk/>
            <pc:sldMk cId="2916339836" sldId="372"/>
            <ac:spMk id="3" creationId="{F99E470D-7BC4-CAC1-ED0C-7C0D313FDC30}"/>
          </ac:spMkLst>
        </pc:spChg>
      </pc:sldChg>
      <pc:sldChg chg="modSp add mod">
        <pc:chgData name="Ali, Syed Waqqas" userId="1b3a5f44-9498-4738-8c4e-8127257d744d" providerId="ADAL" clId="{2AD63BCF-471B-43C3-985C-2B87DBEA5A13}" dt="2024-03-05T03:13:58.859" v="5714" actId="403"/>
        <pc:sldMkLst>
          <pc:docMk/>
          <pc:sldMk cId="1481235140" sldId="373"/>
        </pc:sldMkLst>
        <pc:spChg chg="mod">
          <ac:chgData name="Ali, Syed Waqqas" userId="1b3a5f44-9498-4738-8c4e-8127257d744d" providerId="ADAL" clId="{2AD63BCF-471B-43C3-985C-2B87DBEA5A13}" dt="2024-03-05T03:13:58.859" v="5714" actId="403"/>
          <ac:spMkLst>
            <pc:docMk/>
            <pc:sldMk cId="1481235140" sldId="373"/>
            <ac:spMk id="2" creationId="{1B50151E-98AD-6A64-2704-770D4235EBD4}"/>
          </ac:spMkLst>
        </pc:spChg>
        <pc:spChg chg="mod">
          <ac:chgData name="Ali, Syed Waqqas" userId="1b3a5f44-9498-4738-8c4e-8127257d744d" providerId="ADAL" clId="{2AD63BCF-471B-43C3-985C-2B87DBEA5A13}" dt="2024-03-05T03:13:53.195" v="5711" actId="20577"/>
          <ac:spMkLst>
            <pc:docMk/>
            <pc:sldMk cId="1481235140" sldId="373"/>
            <ac:spMk id="3" creationId="{F71CD460-0E13-C45E-C025-084833E5C127}"/>
          </ac:spMkLst>
        </pc:spChg>
      </pc:sldChg>
      <pc:sldChg chg="modSp add mod">
        <pc:chgData name="Ali, Syed Waqqas" userId="1b3a5f44-9498-4738-8c4e-8127257d744d" providerId="ADAL" clId="{2AD63BCF-471B-43C3-985C-2B87DBEA5A13}" dt="2024-03-05T03:32:38.687" v="7345" actId="20577"/>
        <pc:sldMkLst>
          <pc:docMk/>
          <pc:sldMk cId="1881559593" sldId="374"/>
        </pc:sldMkLst>
        <pc:spChg chg="mod">
          <ac:chgData name="Ali, Syed Waqqas" userId="1b3a5f44-9498-4738-8c4e-8127257d744d" providerId="ADAL" clId="{2AD63BCF-471B-43C3-985C-2B87DBEA5A13}" dt="2024-03-05T03:32:38.687" v="7345" actId="20577"/>
          <ac:spMkLst>
            <pc:docMk/>
            <pc:sldMk cId="1881559593" sldId="374"/>
            <ac:spMk id="2" creationId="{7CA4A415-3E35-72AD-4FEF-4DD40741C90F}"/>
          </ac:spMkLst>
        </pc:spChg>
      </pc:sldChg>
      <pc:sldChg chg="modSp add mod">
        <pc:chgData name="Ali, Syed Waqqas" userId="1b3a5f44-9498-4738-8c4e-8127257d744d" providerId="ADAL" clId="{2AD63BCF-471B-43C3-985C-2B87DBEA5A13}" dt="2024-03-05T03:16:44.621" v="5932" actId="20577"/>
        <pc:sldMkLst>
          <pc:docMk/>
          <pc:sldMk cId="3855634652" sldId="375"/>
        </pc:sldMkLst>
        <pc:spChg chg="mod">
          <ac:chgData name="Ali, Syed Waqqas" userId="1b3a5f44-9498-4738-8c4e-8127257d744d" providerId="ADAL" clId="{2AD63BCF-471B-43C3-985C-2B87DBEA5A13}" dt="2024-03-05T03:15:44.993" v="5762" actId="403"/>
          <ac:spMkLst>
            <pc:docMk/>
            <pc:sldMk cId="3855634652" sldId="375"/>
            <ac:spMk id="2" creationId="{1DD36ED7-B808-FA07-D7A6-DBC04043441B}"/>
          </ac:spMkLst>
        </pc:spChg>
        <pc:spChg chg="mod">
          <ac:chgData name="Ali, Syed Waqqas" userId="1b3a5f44-9498-4738-8c4e-8127257d744d" providerId="ADAL" clId="{2AD63BCF-471B-43C3-985C-2B87DBEA5A13}" dt="2024-03-05T03:16:44.621" v="5932" actId="20577"/>
          <ac:spMkLst>
            <pc:docMk/>
            <pc:sldMk cId="3855634652" sldId="375"/>
            <ac:spMk id="3" creationId="{ACD2B3FC-D23D-95DB-404C-58114EABA575}"/>
          </ac:spMkLst>
        </pc:spChg>
      </pc:sldChg>
      <pc:sldChg chg="modSp add mod ord">
        <pc:chgData name="Ali, Syed Waqqas" userId="1b3a5f44-9498-4738-8c4e-8127257d744d" providerId="ADAL" clId="{2AD63BCF-471B-43C3-985C-2B87DBEA5A13}" dt="2024-03-05T03:32:26.670" v="7342"/>
        <pc:sldMkLst>
          <pc:docMk/>
          <pc:sldMk cId="2441395707" sldId="376"/>
        </pc:sldMkLst>
        <pc:spChg chg="mod">
          <ac:chgData name="Ali, Syed Waqqas" userId="1b3a5f44-9498-4738-8c4e-8127257d744d" providerId="ADAL" clId="{2AD63BCF-471B-43C3-985C-2B87DBEA5A13}" dt="2024-03-05T03:18:20.064" v="5965" actId="20577"/>
          <ac:spMkLst>
            <pc:docMk/>
            <pc:sldMk cId="2441395707" sldId="376"/>
            <ac:spMk id="2" creationId="{790C4085-52AD-9A3C-3C38-1DE6CF53FA2E}"/>
          </ac:spMkLst>
        </pc:spChg>
        <pc:spChg chg="mod">
          <ac:chgData name="Ali, Syed Waqqas" userId="1b3a5f44-9498-4738-8c4e-8127257d744d" providerId="ADAL" clId="{2AD63BCF-471B-43C3-985C-2B87DBEA5A13}" dt="2024-03-05T03:18:39.870" v="6103" actId="20577"/>
          <ac:spMkLst>
            <pc:docMk/>
            <pc:sldMk cId="2441395707" sldId="376"/>
            <ac:spMk id="3" creationId="{699066CA-2136-1717-0A7E-7B3675F98B79}"/>
          </ac:spMkLst>
        </pc:spChg>
      </pc:sldChg>
      <pc:sldChg chg="modSp add mod">
        <pc:chgData name="Ali, Syed Waqqas" userId="1b3a5f44-9498-4738-8c4e-8127257d744d" providerId="ADAL" clId="{2AD63BCF-471B-43C3-985C-2B87DBEA5A13}" dt="2024-03-05T03:21:23.451" v="6401" actId="20577"/>
        <pc:sldMkLst>
          <pc:docMk/>
          <pc:sldMk cId="240174292" sldId="377"/>
        </pc:sldMkLst>
        <pc:spChg chg="mod">
          <ac:chgData name="Ali, Syed Waqqas" userId="1b3a5f44-9498-4738-8c4e-8127257d744d" providerId="ADAL" clId="{2AD63BCF-471B-43C3-985C-2B87DBEA5A13}" dt="2024-03-05T03:18:49.748" v="6125" actId="20577"/>
          <ac:spMkLst>
            <pc:docMk/>
            <pc:sldMk cId="240174292" sldId="377"/>
            <ac:spMk id="2" creationId="{6B0D3975-8778-A538-139F-BC1796A4E880}"/>
          </ac:spMkLst>
        </pc:spChg>
        <pc:spChg chg="mod">
          <ac:chgData name="Ali, Syed Waqqas" userId="1b3a5f44-9498-4738-8c4e-8127257d744d" providerId="ADAL" clId="{2AD63BCF-471B-43C3-985C-2B87DBEA5A13}" dt="2024-03-05T03:21:23.451" v="6401" actId="20577"/>
          <ac:spMkLst>
            <pc:docMk/>
            <pc:sldMk cId="240174292" sldId="377"/>
            <ac:spMk id="3" creationId="{7C14DCB9-5D3A-6AB3-8318-3DCA2D07441B}"/>
          </ac:spMkLst>
        </pc:spChg>
      </pc:sldChg>
      <pc:sldChg chg="modSp add mod">
        <pc:chgData name="Ali, Syed Waqqas" userId="1b3a5f44-9498-4738-8c4e-8127257d744d" providerId="ADAL" clId="{2AD63BCF-471B-43C3-985C-2B87DBEA5A13}" dt="2024-03-05T03:23:13.568" v="6452" actId="20577"/>
        <pc:sldMkLst>
          <pc:docMk/>
          <pc:sldMk cId="2689472532" sldId="378"/>
        </pc:sldMkLst>
        <pc:spChg chg="mod">
          <ac:chgData name="Ali, Syed Waqqas" userId="1b3a5f44-9498-4738-8c4e-8127257d744d" providerId="ADAL" clId="{2AD63BCF-471B-43C3-985C-2B87DBEA5A13}" dt="2024-03-05T03:23:13.568" v="6452" actId="20577"/>
          <ac:spMkLst>
            <pc:docMk/>
            <pc:sldMk cId="2689472532" sldId="378"/>
            <ac:spMk id="3" creationId="{F0F3B3CD-BA96-A9B1-7103-86BD15819B9D}"/>
          </ac:spMkLst>
        </pc:spChg>
      </pc:sldChg>
      <pc:sldChg chg="modSp add mod">
        <pc:chgData name="Ali, Syed Waqqas" userId="1b3a5f44-9498-4738-8c4e-8127257d744d" providerId="ADAL" clId="{2AD63BCF-471B-43C3-985C-2B87DBEA5A13}" dt="2024-03-05T03:25:56.014" v="6573" actId="403"/>
        <pc:sldMkLst>
          <pc:docMk/>
          <pc:sldMk cId="4086867693" sldId="379"/>
        </pc:sldMkLst>
        <pc:spChg chg="mod">
          <ac:chgData name="Ali, Syed Waqqas" userId="1b3a5f44-9498-4738-8c4e-8127257d744d" providerId="ADAL" clId="{2AD63BCF-471B-43C3-985C-2B87DBEA5A13}" dt="2024-03-05T03:25:56.014" v="6573" actId="403"/>
          <ac:spMkLst>
            <pc:docMk/>
            <pc:sldMk cId="4086867693" sldId="379"/>
            <ac:spMk id="2" creationId="{9519BFC3-5BEB-6519-55C6-5566D08500B9}"/>
          </ac:spMkLst>
        </pc:spChg>
        <pc:spChg chg="mod">
          <ac:chgData name="Ali, Syed Waqqas" userId="1b3a5f44-9498-4738-8c4e-8127257d744d" providerId="ADAL" clId="{2AD63BCF-471B-43C3-985C-2B87DBEA5A13}" dt="2024-03-05T03:25:38.549" v="6570" actId="20577"/>
          <ac:spMkLst>
            <pc:docMk/>
            <pc:sldMk cId="4086867693" sldId="379"/>
            <ac:spMk id="3" creationId="{51524AE3-4B3A-3A9A-19F8-78F5AC3B129F}"/>
          </ac:spMkLst>
        </pc:spChg>
      </pc:sldChg>
      <pc:sldChg chg="modSp add mod">
        <pc:chgData name="Ali, Syed Waqqas" userId="1b3a5f44-9498-4738-8c4e-8127257d744d" providerId="ADAL" clId="{2AD63BCF-471B-43C3-985C-2B87DBEA5A13}" dt="2024-03-05T03:30:36.883" v="6875" actId="20577"/>
        <pc:sldMkLst>
          <pc:docMk/>
          <pc:sldMk cId="3208585595" sldId="380"/>
        </pc:sldMkLst>
        <pc:spChg chg="mod">
          <ac:chgData name="Ali, Syed Waqqas" userId="1b3a5f44-9498-4738-8c4e-8127257d744d" providerId="ADAL" clId="{2AD63BCF-471B-43C3-985C-2B87DBEA5A13}" dt="2024-03-05T03:28:05.479" v="6592" actId="20577"/>
          <ac:spMkLst>
            <pc:docMk/>
            <pc:sldMk cId="3208585595" sldId="380"/>
            <ac:spMk id="2" creationId="{8091C97A-C9CF-D78A-0FCC-1DC4F80DA79F}"/>
          </ac:spMkLst>
        </pc:spChg>
        <pc:spChg chg="mod">
          <ac:chgData name="Ali, Syed Waqqas" userId="1b3a5f44-9498-4738-8c4e-8127257d744d" providerId="ADAL" clId="{2AD63BCF-471B-43C3-985C-2B87DBEA5A13}" dt="2024-03-05T03:30:36.883" v="6875" actId="20577"/>
          <ac:spMkLst>
            <pc:docMk/>
            <pc:sldMk cId="3208585595" sldId="380"/>
            <ac:spMk id="3" creationId="{AE9B6515-E9FF-F556-4287-8DD68FA8709B}"/>
          </ac:spMkLst>
        </pc:spChg>
      </pc:sldChg>
      <pc:sldChg chg="modSp add mod">
        <pc:chgData name="Ali, Syed Waqqas" userId="1b3a5f44-9498-4738-8c4e-8127257d744d" providerId="ADAL" clId="{2AD63BCF-471B-43C3-985C-2B87DBEA5A13}" dt="2024-03-05T03:34:32.747" v="7426" actId="20577"/>
        <pc:sldMkLst>
          <pc:docMk/>
          <pc:sldMk cId="2895115062" sldId="381"/>
        </pc:sldMkLst>
        <pc:spChg chg="mod">
          <ac:chgData name="Ali, Syed Waqqas" userId="1b3a5f44-9498-4738-8c4e-8127257d744d" providerId="ADAL" clId="{2AD63BCF-471B-43C3-985C-2B87DBEA5A13}" dt="2024-03-05T03:34:32.747" v="7426" actId="20577"/>
          <ac:spMkLst>
            <pc:docMk/>
            <pc:sldMk cId="2895115062" sldId="381"/>
            <ac:spMk id="3" creationId="{F97C6D52-93FE-697D-887C-97EC6D8E3D87}"/>
          </ac:spMkLst>
        </pc:spChg>
      </pc:sldChg>
      <pc:sldChg chg="modSp add mod">
        <pc:chgData name="Ali, Syed Waqqas" userId="1b3a5f44-9498-4738-8c4e-8127257d744d" providerId="ADAL" clId="{2AD63BCF-471B-43C3-985C-2B87DBEA5A13}" dt="2024-03-05T03:31:22.650" v="7089" actId="2711"/>
        <pc:sldMkLst>
          <pc:docMk/>
          <pc:sldMk cId="3529762306" sldId="382"/>
        </pc:sldMkLst>
        <pc:spChg chg="mod">
          <ac:chgData name="Ali, Syed Waqqas" userId="1b3a5f44-9498-4738-8c4e-8127257d744d" providerId="ADAL" clId="{2AD63BCF-471B-43C3-985C-2B87DBEA5A13}" dt="2024-03-05T03:30:51.860" v="6905" actId="20577"/>
          <ac:spMkLst>
            <pc:docMk/>
            <pc:sldMk cId="3529762306" sldId="382"/>
            <ac:spMk id="2" creationId="{DEF20533-A88C-CB99-4FB5-A43CF6DCA115}"/>
          </ac:spMkLst>
        </pc:spChg>
        <pc:spChg chg="mod">
          <ac:chgData name="Ali, Syed Waqqas" userId="1b3a5f44-9498-4738-8c4e-8127257d744d" providerId="ADAL" clId="{2AD63BCF-471B-43C3-985C-2B87DBEA5A13}" dt="2024-03-05T03:31:22.650" v="7089" actId="2711"/>
          <ac:spMkLst>
            <pc:docMk/>
            <pc:sldMk cId="3529762306" sldId="382"/>
            <ac:spMk id="3" creationId="{11B847BB-1B6F-2C44-8426-F5B89460AC28}"/>
          </ac:spMkLst>
        </pc:spChg>
      </pc:sldChg>
      <pc:sldChg chg="modSp add mod">
        <pc:chgData name="Ali, Syed Waqqas" userId="1b3a5f44-9498-4738-8c4e-8127257d744d" providerId="ADAL" clId="{2AD63BCF-471B-43C3-985C-2B87DBEA5A13}" dt="2024-03-05T03:32:14.445" v="7340" actId="20577"/>
        <pc:sldMkLst>
          <pc:docMk/>
          <pc:sldMk cId="3613770476" sldId="383"/>
        </pc:sldMkLst>
        <pc:spChg chg="mod">
          <ac:chgData name="Ali, Syed Waqqas" userId="1b3a5f44-9498-4738-8c4e-8127257d744d" providerId="ADAL" clId="{2AD63BCF-471B-43C3-985C-2B87DBEA5A13}" dt="2024-03-05T03:31:34.069" v="7102" actId="20577"/>
          <ac:spMkLst>
            <pc:docMk/>
            <pc:sldMk cId="3613770476" sldId="383"/>
            <ac:spMk id="2" creationId="{6C00573E-FD37-8125-EDFF-8CF1517A65F4}"/>
          </ac:spMkLst>
        </pc:spChg>
        <pc:spChg chg="mod">
          <ac:chgData name="Ali, Syed Waqqas" userId="1b3a5f44-9498-4738-8c4e-8127257d744d" providerId="ADAL" clId="{2AD63BCF-471B-43C3-985C-2B87DBEA5A13}" dt="2024-03-05T03:32:14.445" v="7340" actId="20577"/>
          <ac:spMkLst>
            <pc:docMk/>
            <pc:sldMk cId="3613770476" sldId="383"/>
            <ac:spMk id="3" creationId="{3FCD4C3C-4411-F202-0F52-D5AC92EED068}"/>
          </ac:spMkLst>
        </pc:spChg>
      </pc:sldChg>
      <pc:sldChg chg="modSp add mod">
        <pc:chgData name="Ali, Syed Waqqas" userId="1b3a5f44-9498-4738-8c4e-8127257d744d" providerId="ADAL" clId="{2AD63BCF-471B-43C3-985C-2B87DBEA5A13}" dt="2024-03-05T03:36:45.345" v="7695" actId="20577"/>
        <pc:sldMkLst>
          <pc:docMk/>
          <pc:sldMk cId="3484458723" sldId="384"/>
        </pc:sldMkLst>
        <pc:spChg chg="mod">
          <ac:chgData name="Ali, Syed Waqqas" userId="1b3a5f44-9498-4738-8c4e-8127257d744d" providerId="ADAL" clId="{2AD63BCF-471B-43C3-985C-2B87DBEA5A13}" dt="2024-03-05T03:35:16.370" v="7437" actId="20577"/>
          <ac:spMkLst>
            <pc:docMk/>
            <pc:sldMk cId="3484458723" sldId="384"/>
            <ac:spMk id="2" creationId="{F13E3A46-FC91-3274-7B1A-A3032B56FBA3}"/>
          </ac:spMkLst>
        </pc:spChg>
        <pc:spChg chg="mod">
          <ac:chgData name="Ali, Syed Waqqas" userId="1b3a5f44-9498-4738-8c4e-8127257d744d" providerId="ADAL" clId="{2AD63BCF-471B-43C3-985C-2B87DBEA5A13}" dt="2024-03-05T03:36:45.345" v="7695" actId="20577"/>
          <ac:spMkLst>
            <pc:docMk/>
            <pc:sldMk cId="3484458723" sldId="384"/>
            <ac:spMk id="3" creationId="{AA94B9E0-1815-85DF-3BD1-0C37F5B7ECAB}"/>
          </ac:spMkLst>
        </pc:spChg>
      </pc:sldChg>
      <pc:sldChg chg="modSp add mod">
        <pc:chgData name="Ali, Syed Waqqas" userId="1b3a5f44-9498-4738-8c4e-8127257d744d" providerId="ADAL" clId="{2AD63BCF-471B-43C3-985C-2B87DBEA5A13}" dt="2024-03-05T14:16:30.727" v="9346" actId="2711"/>
        <pc:sldMkLst>
          <pc:docMk/>
          <pc:sldMk cId="4012767420" sldId="385"/>
        </pc:sldMkLst>
        <pc:spChg chg="mod">
          <ac:chgData name="Ali, Syed Waqqas" userId="1b3a5f44-9498-4738-8c4e-8127257d744d" providerId="ADAL" clId="{2AD63BCF-471B-43C3-985C-2B87DBEA5A13}" dt="2024-03-05T14:16:30.727" v="9346" actId="2711"/>
          <ac:spMkLst>
            <pc:docMk/>
            <pc:sldMk cId="4012767420" sldId="385"/>
            <ac:spMk id="3" creationId="{F75DDF9C-003A-833B-DFEE-1130872367C6}"/>
          </ac:spMkLst>
        </pc:spChg>
      </pc:sldChg>
      <pc:sldChg chg="modSp add mod">
        <pc:chgData name="Ali, Syed Waqqas" userId="1b3a5f44-9498-4738-8c4e-8127257d744d" providerId="ADAL" clId="{2AD63BCF-471B-43C3-985C-2B87DBEA5A13}" dt="2024-03-05T03:39:05.283" v="7825" actId="313"/>
        <pc:sldMkLst>
          <pc:docMk/>
          <pc:sldMk cId="1704586983" sldId="386"/>
        </pc:sldMkLst>
        <pc:spChg chg="mod">
          <ac:chgData name="Ali, Syed Waqqas" userId="1b3a5f44-9498-4738-8c4e-8127257d744d" providerId="ADAL" clId="{2AD63BCF-471B-43C3-985C-2B87DBEA5A13}" dt="2024-03-05T03:39:05.283" v="7825" actId="313"/>
          <ac:spMkLst>
            <pc:docMk/>
            <pc:sldMk cId="1704586983" sldId="386"/>
            <ac:spMk id="3" creationId="{DDFEA1F0-CEB0-0931-1DE9-CEAC4C9E8517}"/>
          </ac:spMkLst>
        </pc:spChg>
      </pc:sldChg>
      <pc:sldChg chg="add del">
        <pc:chgData name="Ali, Syed Waqqas" userId="1b3a5f44-9498-4738-8c4e-8127257d744d" providerId="ADAL" clId="{2AD63BCF-471B-43C3-985C-2B87DBEA5A13}" dt="2024-03-05T03:39:24.992" v="7828" actId="47"/>
        <pc:sldMkLst>
          <pc:docMk/>
          <pc:sldMk cId="2352464508" sldId="387"/>
        </pc:sldMkLst>
      </pc:sldChg>
      <pc:sldChg chg="modSp add mod">
        <pc:chgData name="Ali, Syed Waqqas" userId="1b3a5f44-9498-4738-8c4e-8127257d744d" providerId="ADAL" clId="{2AD63BCF-471B-43C3-985C-2B87DBEA5A13}" dt="2024-03-05T03:43:12.309" v="8146" actId="20577"/>
        <pc:sldMkLst>
          <pc:docMk/>
          <pc:sldMk cId="3279693446" sldId="388"/>
        </pc:sldMkLst>
        <pc:spChg chg="mod">
          <ac:chgData name="Ali, Syed Waqqas" userId="1b3a5f44-9498-4738-8c4e-8127257d744d" providerId="ADAL" clId="{2AD63BCF-471B-43C3-985C-2B87DBEA5A13}" dt="2024-03-05T03:43:12.309" v="8146" actId="20577"/>
          <ac:spMkLst>
            <pc:docMk/>
            <pc:sldMk cId="3279693446" sldId="388"/>
            <ac:spMk id="2" creationId="{953AAC83-FCBB-7545-770C-8A3AE7BA87CE}"/>
          </ac:spMkLst>
        </pc:spChg>
        <pc:spChg chg="mod">
          <ac:chgData name="Ali, Syed Waqqas" userId="1b3a5f44-9498-4738-8c4e-8127257d744d" providerId="ADAL" clId="{2AD63BCF-471B-43C3-985C-2B87DBEA5A13}" dt="2024-03-05T03:43:03.484" v="8119" actId="115"/>
          <ac:spMkLst>
            <pc:docMk/>
            <pc:sldMk cId="3279693446" sldId="388"/>
            <ac:spMk id="3" creationId="{B99F156C-CA2E-9B35-B27C-0723D09BA7A2}"/>
          </ac:spMkLst>
        </pc:spChg>
        <pc:spChg chg="mod">
          <ac:chgData name="Ali, Syed Waqqas" userId="1b3a5f44-9498-4738-8c4e-8127257d744d" providerId="ADAL" clId="{2AD63BCF-471B-43C3-985C-2B87DBEA5A13}" dt="2024-03-05T03:41:57.447" v="8010" actId="20577"/>
          <ac:spMkLst>
            <pc:docMk/>
            <pc:sldMk cId="3279693446" sldId="388"/>
            <ac:spMk id="4" creationId="{59A113F6-924D-7A74-EAB7-0EF7B424B214}"/>
          </ac:spMkLst>
        </pc:spChg>
        <pc:spChg chg="mod">
          <ac:chgData name="Ali, Syed Waqqas" userId="1b3a5f44-9498-4738-8c4e-8127257d744d" providerId="ADAL" clId="{2AD63BCF-471B-43C3-985C-2B87DBEA5A13}" dt="2024-03-05T03:43:06.055" v="8120" actId="115"/>
          <ac:spMkLst>
            <pc:docMk/>
            <pc:sldMk cId="3279693446" sldId="388"/>
            <ac:spMk id="5" creationId="{A6032A06-C47F-7C42-D480-41F587784AD7}"/>
          </ac:spMkLst>
        </pc:spChg>
        <pc:spChg chg="mod">
          <ac:chgData name="Ali, Syed Waqqas" userId="1b3a5f44-9498-4738-8c4e-8127257d744d" providerId="ADAL" clId="{2AD63BCF-471B-43C3-985C-2B87DBEA5A13}" dt="2024-03-05T03:42:39.018" v="8083" actId="207"/>
          <ac:spMkLst>
            <pc:docMk/>
            <pc:sldMk cId="3279693446" sldId="388"/>
            <ac:spMk id="6" creationId="{7199F191-7F5A-BB7F-3AE2-A7D5F63C2936}"/>
          </ac:spMkLst>
        </pc:spChg>
      </pc:sldChg>
      <pc:sldChg chg="modSp add mod">
        <pc:chgData name="Ali, Syed Waqqas" userId="1b3a5f44-9498-4738-8c4e-8127257d744d" providerId="ADAL" clId="{2AD63BCF-471B-43C3-985C-2B87DBEA5A13}" dt="2024-03-05T03:44:05.956" v="8313" actId="20577"/>
        <pc:sldMkLst>
          <pc:docMk/>
          <pc:sldMk cId="2662142997" sldId="389"/>
        </pc:sldMkLst>
        <pc:spChg chg="mod">
          <ac:chgData name="Ali, Syed Waqqas" userId="1b3a5f44-9498-4738-8c4e-8127257d744d" providerId="ADAL" clId="{2AD63BCF-471B-43C3-985C-2B87DBEA5A13}" dt="2024-03-05T03:43:41.040" v="8165" actId="20577"/>
          <ac:spMkLst>
            <pc:docMk/>
            <pc:sldMk cId="2662142997" sldId="389"/>
            <ac:spMk id="2" creationId="{C1AB8707-67A7-FFA3-45BB-3BA74E8C64EC}"/>
          </ac:spMkLst>
        </pc:spChg>
        <pc:spChg chg="mod">
          <ac:chgData name="Ali, Syed Waqqas" userId="1b3a5f44-9498-4738-8c4e-8127257d744d" providerId="ADAL" clId="{2AD63BCF-471B-43C3-985C-2B87DBEA5A13}" dt="2024-03-05T03:44:05.956" v="8313" actId="20577"/>
          <ac:spMkLst>
            <pc:docMk/>
            <pc:sldMk cId="2662142997" sldId="389"/>
            <ac:spMk id="3" creationId="{27CF5E39-342D-7FE9-E554-FCA9869194DF}"/>
          </ac:spMkLst>
        </pc:spChg>
      </pc:sldChg>
      <pc:sldChg chg="modSp add mod">
        <pc:chgData name="Ali, Syed Waqqas" userId="1b3a5f44-9498-4738-8c4e-8127257d744d" providerId="ADAL" clId="{2AD63BCF-471B-43C3-985C-2B87DBEA5A13}" dt="2024-03-05T03:45:03.643" v="8341" actId="20577"/>
        <pc:sldMkLst>
          <pc:docMk/>
          <pc:sldMk cId="3684846655" sldId="390"/>
        </pc:sldMkLst>
        <pc:spChg chg="mod">
          <ac:chgData name="Ali, Syed Waqqas" userId="1b3a5f44-9498-4738-8c4e-8127257d744d" providerId="ADAL" clId="{2AD63BCF-471B-43C3-985C-2B87DBEA5A13}" dt="2024-03-05T03:45:03.643" v="8341" actId="20577"/>
          <ac:spMkLst>
            <pc:docMk/>
            <pc:sldMk cId="3684846655" sldId="390"/>
            <ac:spMk id="2" creationId="{3386D82F-65DE-6ECC-0933-1CA58DC58982}"/>
          </ac:spMkLst>
        </pc:spChg>
      </pc:sldChg>
      <pc:sldChg chg="addSp modSp add mod">
        <pc:chgData name="Ali, Syed Waqqas" userId="1b3a5f44-9498-4738-8c4e-8127257d744d" providerId="ADAL" clId="{2AD63BCF-471B-43C3-985C-2B87DBEA5A13}" dt="2024-03-05T17:04:34.844" v="15550" actId="20577"/>
        <pc:sldMkLst>
          <pc:docMk/>
          <pc:sldMk cId="3907140933" sldId="391"/>
        </pc:sldMkLst>
        <pc:spChg chg="mod">
          <ac:chgData name="Ali, Syed Waqqas" userId="1b3a5f44-9498-4738-8c4e-8127257d744d" providerId="ADAL" clId="{2AD63BCF-471B-43C3-985C-2B87DBEA5A13}" dt="2024-03-05T03:45:13.483" v="8357" actId="403"/>
          <ac:spMkLst>
            <pc:docMk/>
            <pc:sldMk cId="3907140933" sldId="391"/>
            <ac:spMk id="2" creationId="{6FCF2ED6-335B-FB1F-8611-EFBA9CFB8AB7}"/>
          </ac:spMkLst>
        </pc:spChg>
        <pc:spChg chg="mod">
          <ac:chgData name="Ali, Syed Waqqas" userId="1b3a5f44-9498-4738-8c4e-8127257d744d" providerId="ADAL" clId="{2AD63BCF-471B-43C3-985C-2B87DBEA5A13}" dt="2024-03-05T17:04:34.844" v="15550" actId="20577"/>
          <ac:spMkLst>
            <pc:docMk/>
            <pc:sldMk cId="3907140933" sldId="391"/>
            <ac:spMk id="3" creationId="{A4A17AD9-88EF-80A3-8AA4-3211E7E2FE02}"/>
          </ac:spMkLst>
        </pc:spChg>
        <pc:picChg chg="add mod modCrop">
          <ac:chgData name="Ali, Syed Waqqas" userId="1b3a5f44-9498-4738-8c4e-8127257d744d" providerId="ADAL" clId="{2AD63BCF-471B-43C3-985C-2B87DBEA5A13}" dt="2024-03-05T16:58:51.561" v="15405" actId="1035"/>
          <ac:picMkLst>
            <pc:docMk/>
            <pc:sldMk cId="3907140933" sldId="391"/>
            <ac:picMk id="9" creationId="{59D361DE-6F74-516D-8458-E402820083FC}"/>
          </ac:picMkLst>
        </pc:picChg>
      </pc:sldChg>
      <pc:sldChg chg="modSp add mod">
        <pc:chgData name="Ali, Syed Waqqas" userId="1b3a5f44-9498-4738-8c4e-8127257d744d" providerId="ADAL" clId="{2AD63BCF-471B-43C3-985C-2B87DBEA5A13}" dt="2024-03-05T16:59:42.586" v="15427" actId="20577"/>
        <pc:sldMkLst>
          <pc:docMk/>
          <pc:sldMk cId="3213739561" sldId="392"/>
        </pc:sldMkLst>
        <pc:spChg chg="mod">
          <ac:chgData name="Ali, Syed Waqqas" userId="1b3a5f44-9498-4738-8c4e-8127257d744d" providerId="ADAL" clId="{2AD63BCF-471B-43C3-985C-2B87DBEA5A13}" dt="2024-03-05T03:48:53.361" v="8637" actId="20577"/>
          <ac:spMkLst>
            <pc:docMk/>
            <pc:sldMk cId="3213739561" sldId="392"/>
            <ac:spMk id="2" creationId="{63EA361F-708A-9F1C-7385-71ED99AE8E3B}"/>
          </ac:spMkLst>
        </pc:spChg>
        <pc:spChg chg="mod">
          <ac:chgData name="Ali, Syed Waqqas" userId="1b3a5f44-9498-4738-8c4e-8127257d744d" providerId="ADAL" clId="{2AD63BCF-471B-43C3-985C-2B87DBEA5A13}" dt="2024-03-05T16:59:42.586" v="15427" actId="20577"/>
          <ac:spMkLst>
            <pc:docMk/>
            <pc:sldMk cId="3213739561" sldId="392"/>
            <ac:spMk id="3" creationId="{03B6ACC5-F5F4-83E8-AC53-50733A46E3FB}"/>
          </ac:spMkLst>
        </pc:spChg>
      </pc:sldChg>
      <pc:sldChg chg="modSp add mod">
        <pc:chgData name="Ali, Syed Waqqas" userId="1b3a5f44-9498-4738-8c4e-8127257d744d" providerId="ADAL" clId="{2AD63BCF-471B-43C3-985C-2B87DBEA5A13}" dt="2024-03-05T03:51:44.590" v="9109" actId="403"/>
        <pc:sldMkLst>
          <pc:docMk/>
          <pc:sldMk cId="804275777" sldId="393"/>
        </pc:sldMkLst>
        <pc:spChg chg="mod">
          <ac:chgData name="Ali, Syed Waqqas" userId="1b3a5f44-9498-4738-8c4e-8127257d744d" providerId="ADAL" clId="{2AD63BCF-471B-43C3-985C-2B87DBEA5A13}" dt="2024-03-05T03:51:44.590" v="9109" actId="403"/>
          <ac:spMkLst>
            <pc:docMk/>
            <pc:sldMk cId="804275777" sldId="393"/>
            <ac:spMk id="2" creationId="{A835C024-2E2D-E62D-806A-0F4A3D0C7DE4}"/>
          </ac:spMkLst>
        </pc:spChg>
        <pc:spChg chg="mod">
          <ac:chgData name="Ali, Syed Waqqas" userId="1b3a5f44-9498-4738-8c4e-8127257d744d" providerId="ADAL" clId="{2AD63BCF-471B-43C3-985C-2B87DBEA5A13}" dt="2024-03-05T03:51:16.945" v="9095" actId="20577"/>
          <ac:spMkLst>
            <pc:docMk/>
            <pc:sldMk cId="804275777" sldId="393"/>
            <ac:spMk id="3" creationId="{0D8ED483-B744-E61E-DFCC-0BA6C372E35E}"/>
          </ac:spMkLst>
        </pc:spChg>
      </pc:sldChg>
      <pc:sldChg chg="add">
        <pc:chgData name="Ali, Syed Waqqas" userId="1b3a5f44-9498-4738-8c4e-8127257d744d" providerId="ADAL" clId="{2AD63BCF-471B-43C3-985C-2B87DBEA5A13}" dt="2024-03-05T03:51:36.439" v="9105"/>
        <pc:sldMkLst>
          <pc:docMk/>
          <pc:sldMk cId="1605528592" sldId="394"/>
        </pc:sldMkLst>
      </pc:sldChg>
      <pc:sldChg chg="addSp modSp add mod">
        <pc:chgData name="Ali, Syed Waqqas" userId="1b3a5f44-9498-4738-8c4e-8127257d744d" providerId="ADAL" clId="{2AD63BCF-471B-43C3-985C-2B87DBEA5A13}" dt="2024-03-05T14:27:17.206" v="9795" actId="1076"/>
        <pc:sldMkLst>
          <pc:docMk/>
          <pc:sldMk cId="2214040591" sldId="395"/>
        </pc:sldMkLst>
        <pc:spChg chg="mod">
          <ac:chgData name="Ali, Syed Waqqas" userId="1b3a5f44-9498-4738-8c4e-8127257d744d" providerId="ADAL" clId="{2AD63BCF-471B-43C3-985C-2B87DBEA5A13}" dt="2024-03-05T14:22:02.904" v="9436" actId="20577"/>
          <ac:spMkLst>
            <pc:docMk/>
            <pc:sldMk cId="2214040591" sldId="395"/>
            <ac:spMk id="2" creationId="{1FE65BEC-A514-FD1D-7FBB-7428121CDC2E}"/>
          </ac:spMkLst>
        </pc:spChg>
        <pc:spChg chg="mod">
          <ac:chgData name="Ali, Syed Waqqas" userId="1b3a5f44-9498-4738-8c4e-8127257d744d" providerId="ADAL" clId="{2AD63BCF-471B-43C3-985C-2B87DBEA5A13}" dt="2024-03-05T14:27:07.763" v="9791" actId="27636"/>
          <ac:spMkLst>
            <pc:docMk/>
            <pc:sldMk cId="2214040591" sldId="395"/>
            <ac:spMk id="3" creationId="{4F6A3E1E-019F-7BC6-927E-BC38BF3F982B}"/>
          </ac:spMkLst>
        </pc:spChg>
        <pc:picChg chg="add mod">
          <ac:chgData name="Ali, Syed Waqqas" userId="1b3a5f44-9498-4738-8c4e-8127257d744d" providerId="ADAL" clId="{2AD63BCF-471B-43C3-985C-2B87DBEA5A13}" dt="2024-03-05T14:27:17.206" v="9795" actId="1076"/>
          <ac:picMkLst>
            <pc:docMk/>
            <pc:sldMk cId="2214040591" sldId="395"/>
            <ac:picMk id="10" creationId="{C19A645F-0A2E-B402-3634-60F4C2E2F5F6}"/>
          </ac:picMkLst>
        </pc:picChg>
      </pc:sldChg>
      <pc:sldChg chg="addSp delSp modSp add mod">
        <pc:chgData name="Ali, Syed Waqqas" userId="1b3a5f44-9498-4738-8c4e-8127257d744d" providerId="ADAL" clId="{2AD63BCF-471B-43C3-985C-2B87DBEA5A13}" dt="2024-03-05T14:35:36.246" v="10083" actId="20577"/>
        <pc:sldMkLst>
          <pc:docMk/>
          <pc:sldMk cId="429183387" sldId="396"/>
        </pc:sldMkLst>
        <pc:spChg chg="mod">
          <ac:chgData name="Ali, Syed Waqqas" userId="1b3a5f44-9498-4738-8c4e-8127257d744d" providerId="ADAL" clId="{2AD63BCF-471B-43C3-985C-2B87DBEA5A13}" dt="2024-03-05T14:27:31.062" v="9813" actId="20577"/>
          <ac:spMkLst>
            <pc:docMk/>
            <pc:sldMk cId="429183387" sldId="396"/>
            <ac:spMk id="2" creationId="{54C2043D-FF85-F0B6-DAB6-8C9F1B808990}"/>
          </ac:spMkLst>
        </pc:spChg>
        <pc:spChg chg="del">
          <ac:chgData name="Ali, Syed Waqqas" userId="1b3a5f44-9498-4738-8c4e-8127257d744d" providerId="ADAL" clId="{2AD63BCF-471B-43C3-985C-2B87DBEA5A13}" dt="2024-03-05T14:27:36.798" v="9814" actId="478"/>
          <ac:spMkLst>
            <pc:docMk/>
            <pc:sldMk cId="429183387" sldId="396"/>
            <ac:spMk id="3" creationId="{8A5B87B5-43ED-915E-8C8B-FB8CB20E1712}"/>
          </ac:spMkLst>
        </pc:spChg>
        <pc:spChg chg="add mod">
          <ac:chgData name="Ali, Syed Waqqas" userId="1b3a5f44-9498-4738-8c4e-8127257d744d" providerId="ADAL" clId="{2AD63BCF-471B-43C3-985C-2B87DBEA5A13}" dt="2024-03-05T14:30:10.282" v="9875" actId="207"/>
          <ac:spMkLst>
            <pc:docMk/>
            <pc:sldMk cId="429183387" sldId="396"/>
            <ac:spMk id="9" creationId="{306ECBC3-6749-3822-B0C0-F0436ABB9019}"/>
          </ac:spMkLst>
        </pc:spChg>
        <pc:spChg chg="add mod ord">
          <ac:chgData name="Ali, Syed Waqqas" userId="1b3a5f44-9498-4738-8c4e-8127257d744d" providerId="ADAL" clId="{2AD63BCF-471B-43C3-985C-2B87DBEA5A13}" dt="2024-03-05T14:30:02.390" v="9873" actId="166"/>
          <ac:spMkLst>
            <pc:docMk/>
            <pc:sldMk cId="429183387" sldId="396"/>
            <ac:spMk id="10" creationId="{8BDCA764-9AD0-B739-8F8F-3DA6791A7BC6}"/>
          </ac:spMkLst>
        </pc:spChg>
        <pc:spChg chg="add mod">
          <ac:chgData name="Ali, Syed Waqqas" userId="1b3a5f44-9498-4738-8c4e-8127257d744d" providerId="ADAL" clId="{2AD63BCF-471B-43C3-985C-2B87DBEA5A13}" dt="2024-03-05T14:29:28.794" v="9834" actId="1076"/>
          <ac:spMkLst>
            <pc:docMk/>
            <pc:sldMk cId="429183387" sldId="396"/>
            <ac:spMk id="11" creationId="{5BE8BEFD-C4C2-6BD6-D398-8420FEE40BCE}"/>
          </ac:spMkLst>
        </pc:spChg>
        <pc:spChg chg="add mod">
          <ac:chgData name="Ali, Syed Waqqas" userId="1b3a5f44-9498-4738-8c4e-8127257d744d" providerId="ADAL" clId="{2AD63BCF-471B-43C3-985C-2B87DBEA5A13}" dt="2024-03-05T14:35:24.638" v="10062" actId="1076"/>
          <ac:spMkLst>
            <pc:docMk/>
            <pc:sldMk cId="429183387" sldId="396"/>
            <ac:spMk id="14" creationId="{581BDD65-A4BF-B62A-3F14-8570F1AE1B22}"/>
          </ac:spMkLst>
        </pc:spChg>
        <pc:spChg chg="add mod">
          <ac:chgData name="Ali, Syed Waqqas" userId="1b3a5f44-9498-4738-8c4e-8127257d744d" providerId="ADAL" clId="{2AD63BCF-471B-43C3-985C-2B87DBEA5A13}" dt="2024-03-05T14:35:36.246" v="10083" actId="20577"/>
          <ac:spMkLst>
            <pc:docMk/>
            <pc:sldMk cId="429183387" sldId="396"/>
            <ac:spMk id="15" creationId="{B4EAFBD0-D17C-7E42-0A73-598B82973F0D}"/>
          </ac:spMkLst>
        </pc:spChg>
        <pc:cxnChg chg="add mod">
          <ac:chgData name="Ali, Syed Waqqas" userId="1b3a5f44-9498-4738-8c4e-8127257d744d" providerId="ADAL" clId="{2AD63BCF-471B-43C3-985C-2B87DBEA5A13}" dt="2024-03-05T14:29:58.655" v="9872" actId="1037"/>
          <ac:cxnSpMkLst>
            <pc:docMk/>
            <pc:sldMk cId="429183387" sldId="396"/>
            <ac:cxnSpMk id="13" creationId="{503E446A-C1B7-7A04-E46B-7B5FC39DF56F}"/>
          </ac:cxnSpMkLst>
        </pc:cxnChg>
      </pc:sldChg>
      <pc:sldChg chg="add del">
        <pc:chgData name="Ali, Syed Waqqas" userId="1b3a5f44-9498-4738-8c4e-8127257d744d" providerId="ADAL" clId="{2AD63BCF-471B-43C3-985C-2B87DBEA5A13}" dt="2024-03-05T14:31:45.566" v="9876" actId="47"/>
        <pc:sldMkLst>
          <pc:docMk/>
          <pc:sldMk cId="1368928678" sldId="397"/>
        </pc:sldMkLst>
      </pc:sldChg>
      <pc:sldChg chg="addSp modSp add mod">
        <pc:chgData name="Ali, Syed Waqqas" userId="1b3a5f44-9498-4738-8c4e-8127257d744d" providerId="ADAL" clId="{2AD63BCF-471B-43C3-985C-2B87DBEA5A13}" dt="2024-03-05T14:35:43.547" v="10085"/>
        <pc:sldMkLst>
          <pc:docMk/>
          <pc:sldMk cId="4082783270" sldId="397"/>
        </pc:sldMkLst>
        <pc:spChg chg="mod ord">
          <ac:chgData name="Ali, Syed Waqqas" userId="1b3a5f44-9498-4738-8c4e-8127257d744d" providerId="ADAL" clId="{2AD63BCF-471B-43C3-985C-2B87DBEA5A13}" dt="2024-03-05T14:32:00.957" v="9895" actId="166"/>
          <ac:spMkLst>
            <pc:docMk/>
            <pc:sldMk cId="4082783270" sldId="397"/>
            <ac:spMk id="10" creationId="{A41EB999-A4B1-DED8-8C9A-0540F189BAF8}"/>
          </ac:spMkLst>
        </pc:spChg>
        <pc:spChg chg="mod">
          <ac:chgData name="Ali, Syed Waqqas" userId="1b3a5f44-9498-4738-8c4e-8127257d744d" providerId="ADAL" clId="{2AD63BCF-471B-43C3-985C-2B87DBEA5A13}" dt="2024-03-05T14:31:52.081" v="9892" actId="1035"/>
          <ac:spMkLst>
            <pc:docMk/>
            <pc:sldMk cId="4082783270" sldId="397"/>
            <ac:spMk id="11" creationId="{4F602933-A0DE-F10E-BE2E-E268F588AFE6}"/>
          </ac:spMkLst>
        </pc:spChg>
        <pc:spChg chg="add mod">
          <ac:chgData name="Ali, Syed Waqqas" userId="1b3a5f44-9498-4738-8c4e-8127257d744d" providerId="ADAL" clId="{2AD63BCF-471B-43C3-985C-2B87DBEA5A13}" dt="2024-03-05T14:33:26.841" v="9975" actId="1076"/>
          <ac:spMkLst>
            <pc:docMk/>
            <pc:sldMk cId="4082783270" sldId="397"/>
            <ac:spMk id="12" creationId="{C9E841BE-1936-D199-6DB9-9A9F6948E34F}"/>
          </ac:spMkLst>
        </pc:spChg>
        <pc:spChg chg="add mod">
          <ac:chgData name="Ali, Syed Waqqas" userId="1b3a5f44-9498-4738-8c4e-8127257d744d" providerId="ADAL" clId="{2AD63BCF-471B-43C3-985C-2B87DBEA5A13}" dt="2024-03-05T14:34:19.655" v="10038" actId="207"/>
          <ac:spMkLst>
            <pc:docMk/>
            <pc:sldMk cId="4082783270" sldId="397"/>
            <ac:spMk id="14" creationId="{E0B86B7A-D500-B5C9-C478-C64E8B207E8D}"/>
          </ac:spMkLst>
        </pc:spChg>
        <pc:spChg chg="add mod">
          <ac:chgData name="Ali, Syed Waqqas" userId="1b3a5f44-9498-4738-8c4e-8127257d744d" providerId="ADAL" clId="{2AD63BCF-471B-43C3-985C-2B87DBEA5A13}" dt="2024-03-05T14:34:12.571" v="10036" actId="692"/>
          <ac:spMkLst>
            <pc:docMk/>
            <pc:sldMk cId="4082783270" sldId="397"/>
            <ac:spMk id="15" creationId="{1E7A4B88-2386-EA09-6DF0-600312C4D795}"/>
          </ac:spMkLst>
        </pc:spChg>
        <pc:spChg chg="add mod">
          <ac:chgData name="Ali, Syed Waqqas" userId="1b3a5f44-9498-4738-8c4e-8127257d744d" providerId="ADAL" clId="{2AD63BCF-471B-43C3-985C-2B87DBEA5A13}" dt="2024-03-05T14:35:43.547" v="10085"/>
          <ac:spMkLst>
            <pc:docMk/>
            <pc:sldMk cId="4082783270" sldId="397"/>
            <ac:spMk id="16" creationId="{E75CA406-9A49-97BC-5156-995C27B51A97}"/>
          </ac:spMkLst>
        </pc:spChg>
        <pc:spChg chg="add mod">
          <ac:chgData name="Ali, Syed Waqqas" userId="1b3a5f44-9498-4738-8c4e-8127257d744d" providerId="ADAL" clId="{2AD63BCF-471B-43C3-985C-2B87DBEA5A13}" dt="2024-03-05T14:35:43.547" v="10085"/>
          <ac:spMkLst>
            <pc:docMk/>
            <pc:sldMk cId="4082783270" sldId="397"/>
            <ac:spMk id="17" creationId="{15B53A96-612B-B0AE-649D-19772D5CCB4D}"/>
          </ac:spMkLst>
        </pc:spChg>
        <pc:cxnChg chg="add mod">
          <ac:chgData name="Ali, Syed Waqqas" userId="1b3a5f44-9498-4738-8c4e-8127257d744d" providerId="ADAL" clId="{2AD63BCF-471B-43C3-985C-2B87DBEA5A13}" dt="2024-03-05T14:31:58.728" v="9894" actId="1076"/>
          <ac:cxnSpMkLst>
            <pc:docMk/>
            <pc:sldMk cId="4082783270" sldId="397"/>
            <ac:cxnSpMk id="3" creationId="{C9EF6600-096F-B668-C610-B2526FD61246}"/>
          </ac:cxnSpMkLst>
        </pc:cxnChg>
      </pc:sldChg>
      <pc:sldChg chg="modSp add del mod">
        <pc:chgData name="Ali, Syed Waqqas" userId="1b3a5f44-9498-4738-8c4e-8127257d744d" providerId="ADAL" clId="{2AD63BCF-471B-43C3-985C-2B87DBEA5A13}" dt="2024-03-05T14:30:04.582" v="9874" actId="47"/>
        <pc:sldMkLst>
          <pc:docMk/>
          <pc:sldMk cId="3266410565" sldId="398"/>
        </pc:sldMkLst>
        <pc:spChg chg="mod">
          <ac:chgData name="Ali, Syed Waqqas" userId="1b3a5f44-9498-4738-8c4e-8127257d744d" providerId="ADAL" clId="{2AD63BCF-471B-43C3-985C-2B87DBEA5A13}" dt="2024-03-05T14:29:36.599" v="9855" actId="1035"/>
          <ac:spMkLst>
            <pc:docMk/>
            <pc:sldMk cId="3266410565" sldId="398"/>
            <ac:spMk id="10" creationId="{846C4C1B-2117-56F4-460A-BD8EF9A7F928}"/>
          </ac:spMkLst>
        </pc:spChg>
        <pc:spChg chg="mod">
          <ac:chgData name="Ali, Syed Waqqas" userId="1b3a5f44-9498-4738-8c4e-8127257d744d" providerId="ADAL" clId="{2AD63BCF-471B-43C3-985C-2B87DBEA5A13}" dt="2024-03-05T14:29:36.599" v="9855" actId="1035"/>
          <ac:spMkLst>
            <pc:docMk/>
            <pc:sldMk cId="3266410565" sldId="398"/>
            <ac:spMk id="11" creationId="{89112EB5-695F-3387-DCC5-06E8C8456F06}"/>
          </ac:spMkLst>
        </pc:spChg>
      </pc:sldChg>
      <pc:sldChg chg="addSp modSp add mod">
        <pc:chgData name="Ali, Syed Waqqas" userId="1b3a5f44-9498-4738-8c4e-8127257d744d" providerId="ADAL" clId="{2AD63BCF-471B-43C3-985C-2B87DBEA5A13}" dt="2024-03-05T14:35:42.151" v="10084"/>
        <pc:sldMkLst>
          <pc:docMk/>
          <pc:sldMk cId="4286841310" sldId="398"/>
        </pc:sldMkLst>
        <pc:spChg chg="add mod">
          <ac:chgData name="Ali, Syed Waqqas" userId="1b3a5f44-9498-4738-8c4e-8127257d744d" providerId="ADAL" clId="{2AD63BCF-471B-43C3-985C-2B87DBEA5A13}" dt="2024-03-05T14:33:20.203" v="9973" actId="2711"/>
          <ac:spMkLst>
            <pc:docMk/>
            <pc:sldMk cId="4286841310" sldId="398"/>
            <ac:spMk id="3" creationId="{519AD96D-7E7F-51CE-06CB-C7FE14900E8F}"/>
          </ac:spMkLst>
        </pc:spChg>
        <pc:spChg chg="add mod">
          <ac:chgData name="Ali, Syed Waqqas" userId="1b3a5f44-9498-4738-8c4e-8127257d744d" providerId="ADAL" clId="{2AD63BCF-471B-43C3-985C-2B87DBEA5A13}" dt="2024-03-05T14:35:42.151" v="10084"/>
          <ac:spMkLst>
            <pc:docMk/>
            <pc:sldMk cId="4286841310" sldId="398"/>
            <ac:spMk id="12" creationId="{2677F652-CE2A-1E08-A22C-C0EB095264C1}"/>
          </ac:spMkLst>
        </pc:spChg>
        <pc:spChg chg="add mod">
          <ac:chgData name="Ali, Syed Waqqas" userId="1b3a5f44-9498-4738-8c4e-8127257d744d" providerId="ADAL" clId="{2AD63BCF-471B-43C3-985C-2B87DBEA5A13}" dt="2024-03-05T14:35:42.151" v="10084"/>
          <ac:spMkLst>
            <pc:docMk/>
            <pc:sldMk cId="4286841310" sldId="398"/>
            <ac:spMk id="14" creationId="{B497AB50-D84E-F84B-1AA8-C51CA6FAEA98}"/>
          </ac:spMkLst>
        </pc:spChg>
      </pc:sldChg>
      <pc:sldChg chg="addSp delSp modSp add mod">
        <pc:chgData name="Ali, Syed Waqqas" userId="1b3a5f44-9498-4738-8c4e-8127257d744d" providerId="ADAL" clId="{2AD63BCF-471B-43C3-985C-2B87DBEA5A13}" dt="2024-03-05T14:53:46.370" v="10148" actId="1076"/>
        <pc:sldMkLst>
          <pc:docMk/>
          <pc:sldMk cId="2571037741" sldId="399"/>
        </pc:sldMkLst>
        <pc:spChg chg="mod">
          <ac:chgData name="Ali, Syed Waqqas" userId="1b3a5f44-9498-4738-8c4e-8127257d744d" providerId="ADAL" clId="{2AD63BCF-471B-43C3-985C-2B87DBEA5A13}" dt="2024-03-05T14:36:53.994" v="10111" actId="20577"/>
          <ac:spMkLst>
            <pc:docMk/>
            <pc:sldMk cId="2571037741" sldId="399"/>
            <ac:spMk id="2" creationId="{FD847334-7BEF-2FBB-DE23-79FFD8CA9347}"/>
          </ac:spMkLst>
        </pc:spChg>
        <pc:spChg chg="mod">
          <ac:chgData name="Ali, Syed Waqqas" userId="1b3a5f44-9498-4738-8c4e-8127257d744d" providerId="ADAL" clId="{2AD63BCF-471B-43C3-985C-2B87DBEA5A13}" dt="2024-03-05T14:53:26.767" v="10145" actId="1076"/>
          <ac:spMkLst>
            <pc:docMk/>
            <pc:sldMk cId="2571037741" sldId="399"/>
            <ac:spMk id="3" creationId="{43869A1D-623B-7309-271E-621E11581F09}"/>
          </ac:spMkLst>
        </pc:spChg>
        <pc:picChg chg="add del mod">
          <ac:chgData name="Ali, Syed Waqqas" userId="1b3a5f44-9498-4738-8c4e-8127257d744d" providerId="ADAL" clId="{2AD63BCF-471B-43C3-985C-2B87DBEA5A13}" dt="2024-03-05T14:53:18.609" v="10142" actId="478"/>
          <ac:picMkLst>
            <pc:docMk/>
            <pc:sldMk cId="2571037741" sldId="399"/>
            <ac:picMk id="10" creationId="{88B25F37-252F-E0E7-70F3-1DFDE70CF93D}"/>
          </ac:picMkLst>
        </pc:picChg>
        <pc:picChg chg="add mod">
          <ac:chgData name="Ali, Syed Waqqas" userId="1b3a5f44-9498-4738-8c4e-8127257d744d" providerId="ADAL" clId="{2AD63BCF-471B-43C3-985C-2B87DBEA5A13}" dt="2024-03-05T14:53:46.370" v="10148" actId="1076"/>
          <ac:picMkLst>
            <pc:docMk/>
            <pc:sldMk cId="2571037741" sldId="399"/>
            <ac:picMk id="12" creationId="{8E2181BF-3650-4261-F751-D507BADA9AED}"/>
          </ac:picMkLst>
        </pc:picChg>
      </pc:sldChg>
      <pc:sldChg chg="addSp modSp add mod">
        <pc:chgData name="Ali, Syed Waqqas" userId="1b3a5f44-9498-4738-8c4e-8127257d744d" providerId="ADAL" clId="{2AD63BCF-471B-43C3-985C-2B87DBEA5A13}" dt="2024-03-05T15:03:15.105" v="10669" actId="20577"/>
        <pc:sldMkLst>
          <pc:docMk/>
          <pc:sldMk cId="2274625743" sldId="400"/>
        </pc:sldMkLst>
        <pc:spChg chg="add mod">
          <ac:chgData name="Ali, Syed Waqqas" userId="1b3a5f44-9498-4738-8c4e-8127257d744d" providerId="ADAL" clId="{2AD63BCF-471B-43C3-985C-2B87DBEA5A13}" dt="2024-03-05T14:54:08.035" v="10155" actId="207"/>
          <ac:spMkLst>
            <pc:docMk/>
            <pc:sldMk cId="2274625743" sldId="400"/>
            <ac:spMk id="9" creationId="{6EC5C8F8-1C59-0F57-A722-CC5C52EA44D5}"/>
          </ac:spMkLst>
        </pc:spChg>
        <pc:spChg chg="add mod">
          <ac:chgData name="Ali, Syed Waqqas" userId="1b3a5f44-9498-4738-8c4e-8127257d744d" providerId="ADAL" clId="{2AD63BCF-471B-43C3-985C-2B87DBEA5A13}" dt="2024-03-05T15:03:15.105" v="10669" actId="20577"/>
          <ac:spMkLst>
            <pc:docMk/>
            <pc:sldMk cId="2274625743" sldId="400"/>
            <ac:spMk id="10" creationId="{543A8256-218D-1865-0361-3754970DAED9}"/>
          </ac:spMkLst>
        </pc:spChg>
      </pc:sldChg>
      <pc:sldChg chg="addSp delSp modSp add mod ord">
        <pc:chgData name="Ali, Syed Waqqas" userId="1b3a5f44-9498-4738-8c4e-8127257d744d" providerId="ADAL" clId="{2AD63BCF-471B-43C3-985C-2B87DBEA5A13}" dt="2024-03-05T16:23:19.446" v="13487" actId="20577"/>
        <pc:sldMkLst>
          <pc:docMk/>
          <pc:sldMk cId="2147457738" sldId="401"/>
        </pc:sldMkLst>
        <pc:spChg chg="mod">
          <ac:chgData name="Ali, Syed Waqqas" userId="1b3a5f44-9498-4738-8c4e-8127257d744d" providerId="ADAL" clId="{2AD63BCF-471B-43C3-985C-2B87DBEA5A13}" dt="2024-03-05T15:00:08.166" v="10305" actId="20577"/>
          <ac:spMkLst>
            <pc:docMk/>
            <pc:sldMk cId="2147457738" sldId="401"/>
            <ac:spMk id="2" creationId="{1A27273F-CC3F-BA73-3006-61AD60A53535}"/>
          </ac:spMkLst>
        </pc:spChg>
        <pc:spChg chg="add del mod">
          <ac:chgData name="Ali, Syed Waqqas" userId="1b3a5f44-9498-4738-8c4e-8127257d744d" providerId="ADAL" clId="{2AD63BCF-471B-43C3-985C-2B87DBEA5A13}" dt="2024-03-05T16:23:19.446" v="13487" actId="20577"/>
          <ac:spMkLst>
            <pc:docMk/>
            <pc:sldMk cId="2147457738" sldId="401"/>
            <ac:spMk id="3" creationId="{C6D18B3A-9C3D-0A84-4164-AD5D16A64A6F}"/>
          </ac:spMkLst>
        </pc:spChg>
        <pc:picChg chg="add mod">
          <ac:chgData name="Ali, Syed Waqqas" userId="1b3a5f44-9498-4738-8c4e-8127257d744d" providerId="ADAL" clId="{2AD63BCF-471B-43C3-985C-2B87DBEA5A13}" dt="2024-03-05T15:00:16.869" v="10331" actId="1035"/>
          <ac:picMkLst>
            <pc:docMk/>
            <pc:sldMk cId="2147457738" sldId="401"/>
            <ac:picMk id="10" creationId="{D0020BED-910A-8673-7ACD-EF62865953C3}"/>
          </ac:picMkLst>
        </pc:picChg>
      </pc:sldChg>
      <pc:sldChg chg="addSp modSp add mod">
        <pc:chgData name="Ali, Syed Waqqas" userId="1b3a5f44-9498-4738-8c4e-8127257d744d" providerId="ADAL" clId="{2AD63BCF-471B-43C3-985C-2B87DBEA5A13}" dt="2024-03-05T15:03:07.244" v="10666" actId="692"/>
        <pc:sldMkLst>
          <pc:docMk/>
          <pc:sldMk cId="625631117" sldId="402"/>
        </pc:sldMkLst>
        <pc:spChg chg="add mod">
          <ac:chgData name="Ali, Syed Waqqas" userId="1b3a5f44-9498-4738-8c4e-8127257d744d" providerId="ADAL" clId="{2AD63BCF-471B-43C3-985C-2B87DBEA5A13}" dt="2024-03-05T15:01:11.022" v="10575" actId="207"/>
          <ac:spMkLst>
            <pc:docMk/>
            <pc:sldMk cId="625631117" sldId="402"/>
            <ac:spMk id="9" creationId="{34643042-A6DA-F2F7-C614-709E4F65E9A7}"/>
          </ac:spMkLst>
        </pc:spChg>
        <pc:spChg chg="add mod">
          <ac:chgData name="Ali, Syed Waqqas" userId="1b3a5f44-9498-4738-8c4e-8127257d744d" providerId="ADAL" clId="{2AD63BCF-471B-43C3-985C-2B87DBEA5A13}" dt="2024-03-05T15:01:37.532" v="10596" actId="692"/>
          <ac:spMkLst>
            <pc:docMk/>
            <pc:sldMk cId="625631117" sldId="402"/>
            <ac:spMk id="11" creationId="{4AB740A1-872F-CE24-A1C4-CFB63256C428}"/>
          </ac:spMkLst>
        </pc:spChg>
        <pc:spChg chg="add mod">
          <ac:chgData name="Ali, Syed Waqqas" userId="1b3a5f44-9498-4738-8c4e-8127257d744d" providerId="ADAL" clId="{2AD63BCF-471B-43C3-985C-2B87DBEA5A13}" dt="2024-03-05T15:02:45.772" v="10651" actId="1076"/>
          <ac:spMkLst>
            <pc:docMk/>
            <pc:sldMk cId="625631117" sldId="402"/>
            <ac:spMk id="12" creationId="{08F963DB-53BF-A2C1-8A89-050687930400}"/>
          </ac:spMkLst>
        </pc:spChg>
        <pc:spChg chg="add mod">
          <ac:chgData name="Ali, Syed Waqqas" userId="1b3a5f44-9498-4738-8c4e-8127257d744d" providerId="ADAL" clId="{2AD63BCF-471B-43C3-985C-2B87DBEA5A13}" dt="2024-03-05T15:03:07.244" v="10666" actId="692"/>
          <ac:spMkLst>
            <pc:docMk/>
            <pc:sldMk cId="625631117" sldId="402"/>
            <ac:spMk id="13" creationId="{4B254406-4B54-2E1F-5701-2CA752F74A17}"/>
          </ac:spMkLst>
        </pc:spChg>
      </pc:sldChg>
      <pc:sldChg chg="modSp add mod">
        <pc:chgData name="Ali, Syed Waqqas" userId="1b3a5f44-9498-4738-8c4e-8127257d744d" providerId="ADAL" clId="{2AD63BCF-471B-43C3-985C-2B87DBEA5A13}" dt="2024-03-05T16:23:53.504" v="13520" actId="20577"/>
        <pc:sldMkLst>
          <pc:docMk/>
          <pc:sldMk cId="4063002976" sldId="403"/>
        </pc:sldMkLst>
        <pc:spChg chg="mod">
          <ac:chgData name="Ali, Syed Waqqas" userId="1b3a5f44-9498-4738-8c4e-8127257d744d" providerId="ADAL" clId="{2AD63BCF-471B-43C3-985C-2B87DBEA5A13}" dt="2024-03-05T15:03:49.774" v="10685" actId="20577"/>
          <ac:spMkLst>
            <pc:docMk/>
            <pc:sldMk cId="4063002976" sldId="403"/>
            <ac:spMk id="2" creationId="{AC633CB5-321D-0301-3778-1988D34A74E9}"/>
          </ac:spMkLst>
        </pc:spChg>
        <pc:spChg chg="mod">
          <ac:chgData name="Ali, Syed Waqqas" userId="1b3a5f44-9498-4738-8c4e-8127257d744d" providerId="ADAL" clId="{2AD63BCF-471B-43C3-985C-2B87DBEA5A13}" dt="2024-03-05T16:23:53.504" v="13520" actId="20577"/>
          <ac:spMkLst>
            <pc:docMk/>
            <pc:sldMk cId="4063002976" sldId="403"/>
            <ac:spMk id="3" creationId="{A08DAB15-FCA7-8301-6C21-416C8CE45E50}"/>
          </ac:spMkLst>
        </pc:spChg>
      </pc:sldChg>
      <pc:sldChg chg="add del">
        <pc:chgData name="Ali, Syed Waqqas" userId="1b3a5f44-9498-4738-8c4e-8127257d744d" providerId="ADAL" clId="{2AD63BCF-471B-43C3-985C-2B87DBEA5A13}" dt="2024-03-05T16:08:32.862" v="12033" actId="2696"/>
        <pc:sldMkLst>
          <pc:docMk/>
          <pc:sldMk cId="2727021178" sldId="404"/>
        </pc:sldMkLst>
      </pc:sldChg>
      <pc:sldChg chg="modSp add mod">
        <pc:chgData name="Ali, Syed Waqqas" userId="1b3a5f44-9498-4738-8c4e-8127257d744d" providerId="ADAL" clId="{2AD63BCF-471B-43C3-985C-2B87DBEA5A13}" dt="2024-03-05T16:57:18.921" v="15373" actId="27636"/>
        <pc:sldMkLst>
          <pc:docMk/>
          <pc:sldMk cId="3904849817" sldId="404"/>
        </pc:sldMkLst>
        <pc:spChg chg="mod">
          <ac:chgData name="Ali, Syed Waqqas" userId="1b3a5f44-9498-4738-8c4e-8127257d744d" providerId="ADAL" clId="{2AD63BCF-471B-43C3-985C-2B87DBEA5A13}" dt="2024-03-05T16:57:18.921" v="15373" actId="27636"/>
          <ac:spMkLst>
            <pc:docMk/>
            <pc:sldMk cId="3904849817" sldId="404"/>
            <ac:spMk id="2" creationId="{A914631A-F108-5E5B-281B-983F02779866}"/>
          </ac:spMkLst>
        </pc:spChg>
        <pc:spChg chg="mod">
          <ac:chgData name="Ali, Syed Waqqas" userId="1b3a5f44-9498-4738-8c4e-8127257d744d" providerId="ADAL" clId="{2AD63BCF-471B-43C3-985C-2B87DBEA5A13}" dt="2024-03-05T16:09:36.917" v="12330" actId="20577"/>
          <ac:spMkLst>
            <pc:docMk/>
            <pc:sldMk cId="3904849817" sldId="404"/>
            <ac:spMk id="3" creationId="{993E4A01-ADEE-1B40-BC47-072C18D5746D}"/>
          </ac:spMkLst>
        </pc:spChg>
      </pc:sldChg>
      <pc:sldChg chg="modSp add mod">
        <pc:chgData name="Ali, Syed Waqqas" userId="1b3a5f44-9498-4738-8c4e-8127257d744d" providerId="ADAL" clId="{2AD63BCF-471B-43C3-985C-2B87DBEA5A13}" dt="2024-03-05T16:54:04.238" v="15342" actId="2711"/>
        <pc:sldMkLst>
          <pc:docMk/>
          <pc:sldMk cId="3189006059" sldId="405"/>
        </pc:sldMkLst>
        <pc:spChg chg="mod">
          <ac:chgData name="Ali, Syed Waqqas" userId="1b3a5f44-9498-4738-8c4e-8127257d744d" providerId="ADAL" clId="{2AD63BCF-471B-43C3-985C-2B87DBEA5A13}" dt="2024-03-05T15:07:39.889" v="10876" actId="20577"/>
          <ac:spMkLst>
            <pc:docMk/>
            <pc:sldMk cId="3189006059" sldId="405"/>
            <ac:spMk id="2" creationId="{3FD81B35-A86D-F12A-7FB0-D09BF581E3DC}"/>
          </ac:spMkLst>
        </pc:spChg>
        <pc:spChg chg="mod">
          <ac:chgData name="Ali, Syed Waqqas" userId="1b3a5f44-9498-4738-8c4e-8127257d744d" providerId="ADAL" clId="{2AD63BCF-471B-43C3-985C-2B87DBEA5A13}" dt="2024-03-05T16:54:04.238" v="15342" actId="2711"/>
          <ac:spMkLst>
            <pc:docMk/>
            <pc:sldMk cId="3189006059" sldId="405"/>
            <ac:spMk id="3" creationId="{31E948A8-54D4-CE0C-73A2-79F6FFC268A6}"/>
          </ac:spMkLst>
        </pc:spChg>
      </pc:sldChg>
      <pc:sldChg chg="modSp add mod">
        <pc:chgData name="Ali, Syed Waqqas" userId="1b3a5f44-9498-4738-8c4e-8127257d744d" providerId="ADAL" clId="{2AD63BCF-471B-43C3-985C-2B87DBEA5A13}" dt="2024-03-05T15:10:03.331" v="11092" actId="20577"/>
        <pc:sldMkLst>
          <pc:docMk/>
          <pc:sldMk cId="3422597533" sldId="406"/>
        </pc:sldMkLst>
        <pc:spChg chg="mod">
          <ac:chgData name="Ali, Syed Waqqas" userId="1b3a5f44-9498-4738-8c4e-8127257d744d" providerId="ADAL" clId="{2AD63BCF-471B-43C3-985C-2B87DBEA5A13}" dt="2024-03-05T15:10:03.331" v="11092" actId="20577"/>
          <ac:spMkLst>
            <pc:docMk/>
            <pc:sldMk cId="3422597533" sldId="406"/>
            <ac:spMk id="3" creationId="{1880ABAA-DFC0-FDF7-AAD4-935FC830B6D6}"/>
          </ac:spMkLst>
        </pc:spChg>
      </pc:sldChg>
      <pc:sldChg chg="addSp delSp modSp add mod">
        <pc:chgData name="Ali, Syed Waqqas" userId="1b3a5f44-9498-4738-8c4e-8127257d744d" providerId="ADAL" clId="{2AD63BCF-471B-43C3-985C-2B87DBEA5A13}" dt="2024-03-05T17:35:01.439" v="16631" actId="20577"/>
        <pc:sldMkLst>
          <pc:docMk/>
          <pc:sldMk cId="1718557700" sldId="407"/>
        </pc:sldMkLst>
        <pc:spChg chg="mod">
          <ac:chgData name="Ali, Syed Waqqas" userId="1b3a5f44-9498-4738-8c4e-8127257d744d" providerId="ADAL" clId="{2AD63BCF-471B-43C3-985C-2B87DBEA5A13}" dt="2024-03-05T15:10:43.161" v="11124" actId="20577"/>
          <ac:spMkLst>
            <pc:docMk/>
            <pc:sldMk cId="1718557700" sldId="407"/>
            <ac:spMk id="2" creationId="{1423E555-1578-3576-26FE-35D5951A4DD4}"/>
          </ac:spMkLst>
        </pc:spChg>
        <pc:spChg chg="mod">
          <ac:chgData name="Ali, Syed Waqqas" userId="1b3a5f44-9498-4738-8c4e-8127257d744d" providerId="ADAL" clId="{2AD63BCF-471B-43C3-985C-2B87DBEA5A13}" dt="2024-03-05T15:10:32.189" v="11100" actId="20577"/>
          <ac:spMkLst>
            <pc:docMk/>
            <pc:sldMk cId="1718557700" sldId="407"/>
            <ac:spMk id="3" creationId="{EA426EC7-3365-FC3E-5BCA-14C7564D8135}"/>
          </ac:spMkLst>
        </pc:spChg>
        <pc:spChg chg="add mod">
          <ac:chgData name="Ali, Syed Waqqas" userId="1b3a5f44-9498-4738-8c4e-8127257d744d" providerId="ADAL" clId="{2AD63BCF-471B-43C3-985C-2B87DBEA5A13}" dt="2024-03-05T15:13:12.356" v="11141" actId="207"/>
          <ac:spMkLst>
            <pc:docMk/>
            <pc:sldMk cId="1718557700" sldId="407"/>
            <ac:spMk id="10" creationId="{3D6DD872-1E20-2049-01E9-33A0C2103E40}"/>
          </ac:spMkLst>
        </pc:spChg>
        <pc:spChg chg="add mod">
          <ac:chgData name="Ali, Syed Waqqas" userId="1b3a5f44-9498-4738-8c4e-8127257d744d" providerId="ADAL" clId="{2AD63BCF-471B-43C3-985C-2B87DBEA5A13}" dt="2024-03-05T15:13:28.045" v="11151" actId="20577"/>
          <ac:spMkLst>
            <pc:docMk/>
            <pc:sldMk cId="1718557700" sldId="407"/>
            <ac:spMk id="11" creationId="{4CB80D99-B9D5-D8C3-CA10-76609C98B86B}"/>
          </ac:spMkLst>
        </pc:spChg>
        <pc:spChg chg="add mod">
          <ac:chgData name="Ali, Syed Waqqas" userId="1b3a5f44-9498-4738-8c4e-8127257d744d" providerId="ADAL" clId="{2AD63BCF-471B-43C3-985C-2B87DBEA5A13}" dt="2024-03-05T17:34:54.689" v="16600" actId="1076"/>
          <ac:spMkLst>
            <pc:docMk/>
            <pc:sldMk cId="1718557700" sldId="407"/>
            <ac:spMk id="12" creationId="{E95C6AE2-7A2D-62F3-D0F6-E6DC69D494ED}"/>
          </ac:spMkLst>
        </pc:spChg>
        <pc:spChg chg="add mod">
          <ac:chgData name="Ali, Syed Waqqas" userId="1b3a5f44-9498-4738-8c4e-8127257d744d" providerId="ADAL" clId="{2AD63BCF-471B-43C3-985C-2B87DBEA5A13}" dt="2024-03-05T17:34:58.875" v="16627" actId="1036"/>
          <ac:spMkLst>
            <pc:docMk/>
            <pc:sldMk cId="1718557700" sldId="407"/>
            <ac:spMk id="13" creationId="{EE896320-D2DE-1630-1C7B-3A098509CEE7}"/>
          </ac:spMkLst>
        </pc:spChg>
        <pc:spChg chg="add del mod">
          <ac:chgData name="Ali, Syed Waqqas" userId="1b3a5f44-9498-4738-8c4e-8127257d744d" providerId="ADAL" clId="{2AD63BCF-471B-43C3-985C-2B87DBEA5A13}" dt="2024-03-05T15:16:54.047" v="11212" actId="478"/>
          <ac:spMkLst>
            <pc:docMk/>
            <pc:sldMk cId="1718557700" sldId="407"/>
            <ac:spMk id="14" creationId="{56D74156-BBCC-EA55-66D5-BAB71F1B3E7F}"/>
          </ac:spMkLst>
        </pc:spChg>
        <pc:graphicFrameChg chg="add mod modGraphic">
          <ac:chgData name="Ali, Syed Waqqas" userId="1b3a5f44-9498-4738-8c4e-8127257d744d" providerId="ADAL" clId="{2AD63BCF-471B-43C3-985C-2B87DBEA5A13}" dt="2024-03-05T17:35:01.439" v="16631" actId="20577"/>
          <ac:graphicFrameMkLst>
            <pc:docMk/>
            <pc:sldMk cId="1718557700" sldId="407"/>
            <ac:graphicFrameMk id="9" creationId="{332F8C4B-B153-2DB6-ED75-C8675559AD48}"/>
          </ac:graphicFrameMkLst>
        </pc:graphicFrameChg>
      </pc:sldChg>
      <pc:sldChg chg="modSp add mod">
        <pc:chgData name="Ali, Syed Waqqas" userId="1b3a5f44-9498-4738-8c4e-8127257d744d" providerId="ADAL" clId="{2AD63BCF-471B-43C3-985C-2B87DBEA5A13}" dt="2024-03-05T17:35:13.600" v="16671" actId="1035"/>
        <pc:sldMkLst>
          <pc:docMk/>
          <pc:sldMk cId="3636746982" sldId="408"/>
        </pc:sldMkLst>
        <pc:spChg chg="mod">
          <ac:chgData name="Ali, Syed Waqqas" userId="1b3a5f44-9498-4738-8c4e-8127257d744d" providerId="ADAL" clId="{2AD63BCF-471B-43C3-985C-2B87DBEA5A13}" dt="2024-03-05T15:17:16.700" v="11286" actId="1036"/>
          <ac:spMkLst>
            <pc:docMk/>
            <pc:sldMk cId="3636746982" sldId="408"/>
            <ac:spMk id="10" creationId="{61AC0E5E-E702-04CD-F514-B5855B2A291A}"/>
          </ac:spMkLst>
        </pc:spChg>
        <pc:spChg chg="mod">
          <ac:chgData name="Ali, Syed Waqqas" userId="1b3a5f44-9498-4738-8c4e-8127257d744d" providerId="ADAL" clId="{2AD63BCF-471B-43C3-985C-2B87DBEA5A13}" dt="2024-03-05T17:35:13.600" v="16671" actId="1035"/>
          <ac:spMkLst>
            <pc:docMk/>
            <pc:sldMk cId="3636746982" sldId="408"/>
            <ac:spMk id="12" creationId="{6A35CC86-C35E-BF98-7A13-292671AF867C}"/>
          </ac:spMkLst>
        </pc:spChg>
        <pc:spChg chg="mod">
          <ac:chgData name="Ali, Syed Waqqas" userId="1b3a5f44-9498-4738-8c4e-8127257d744d" providerId="ADAL" clId="{2AD63BCF-471B-43C3-985C-2B87DBEA5A13}" dt="2024-03-05T17:35:13.600" v="16671" actId="1035"/>
          <ac:spMkLst>
            <pc:docMk/>
            <pc:sldMk cId="3636746982" sldId="408"/>
            <ac:spMk id="13" creationId="{3DD95CE7-6C43-3D5F-24FD-5893AC540694}"/>
          </ac:spMkLst>
        </pc:spChg>
        <pc:graphicFrameChg chg="modGraphic">
          <ac:chgData name="Ali, Syed Waqqas" userId="1b3a5f44-9498-4738-8c4e-8127257d744d" providerId="ADAL" clId="{2AD63BCF-471B-43C3-985C-2B87DBEA5A13}" dt="2024-03-05T17:35:08.419" v="16641" actId="20577"/>
          <ac:graphicFrameMkLst>
            <pc:docMk/>
            <pc:sldMk cId="3636746982" sldId="408"/>
            <ac:graphicFrameMk id="9" creationId="{C69C4367-B226-B8C0-8FF2-67060C40E763}"/>
          </ac:graphicFrameMkLst>
        </pc:graphicFrameChg>
      </pc:sldChg>
      <pc:sldChg chg="addSp modSp add mod">
        <pc:chgData name="Ali, Syed Waqqas" userId="1b3a5f44-9498-4738-8c4e-8127257d744d" providerId="ADAL" clId="{2AD63BCF-471B-43C3-985C-2B87DBEA5A13}" dt="2024-03-05T17:38:00.804" v="16838" actId="20577"/>
        <pc:sldMkLst>
          <pc:docMk/>
          <pc:sldMk cId="1373071003" sldId="409"/>
        </pc:sldMkLst>
        <pc:spChg chg="mod">
          <ac:chgData name="Ali, Syed Waqqas" userId="1b3a5f44-9498-4738-8c4e-8127257d744d" providerId="ADAL" clId="{2AD63BCF-471B-43C3-985C-2B87DBEA5A13}" dt="2024-03-05T16:56:39.956" v="15356" actId="20577"/>
          <ac:spMkLst>
            <pc:docMk/>
            <pc:sldMk cId="1373071003" sldId="409"/>
            <ac:spMk id="3" creationId="{2748C438-1059-A428-9C7B-09B1A42F9FF9}"/>
          </ac:spMkLst>
        </pc:spChg>
        <pc:spChg chg="mod">
          <ac:chgData name="Ali, Syed Waqqas" userId="1b3a5f44-9498-4738-8c4e-8127257d744d" providerId="ADAL" clId="{2AD63BCF-471B-43C3-985C-2B87DBEA5A13}" dt="2024-03-05T15:18:20.382" v="11430" actId="207"/>
          <ac:spMkLst>
            <pc:docMk/>
            <pc:sldMk cId="1373071003" sldId="409"/>
            <ac:spMk id="10" creationId="{052B9416-FF37-F5B1-4860-DED39A72BCA3}"/>
          </ac:spMkLst>
        </pc:spChg>
        <pc:spChg chg="mod">
          <ac:chgData name="Ali, Syed Waqqas" userId="1b3a5f44-9498-4738-8c4e-8127257d744d" providerId="ADAL" clId="{2AD63BCF-471B-43C3-985C-2B87DBEA5A13}" dt="2024-03-05T17:35:22.287" v="16700" actId="1036"/>
          <ac:spMkLst>
            <pc:docMk/>
            <pc:sldMk cId="1373071003" sldId="409"/>
            <ac:spMk id="12" creationId="{B47C0A34-47ED-E39F-7316-48ADC6FB2125}"/>
          </ac:spMkLst>
        </pc:spChg>
        <pc:spChg chg="mod">
          <ac:chgData name="Ali, Syed Waqqas" userId="1b3a5f44-9498-4738-8c4e-8127257d744d" providerId="ADAL" clId="{2AD63BCF-471B-43C3-985C-2B87DBEA5A13}" dt="2024-03-05T17:35:22.287" v="16700" actId="1036"/>
          <ac:spMkLst>
            <pc:docMk/>
            <pc:sldMk cId="1373071003" sldId="409"/>
            <ac:spMk id="13" creationId="{42762356-D576-8F8E-6E30-BBB5CC31D16B}"/>
          </ac:spMkLst>
        </pc:spChg>
        <pc:spChg chg="add mod">
          <ac:chgData name="Ali, Syed Waqqas" userId="1b3a5f44-9498-4738-8c4e-8127257d744d" providerId="ADAL" clId="{2AD63BCF-471B-43C3-985C-2B87DBEA5A13}" dt="2024-03-05T16:56:36.784" v="15351" actId="14100"/>
          <ac:spMkLst>
            <pc:docMk/>
            <pc:sldMk cId="1373071003" sldId="409"/>
            <ac:spMk id="14" creationId="{7EBE9543-394D-77E3-9450-8908C484084F}"/>
          </ac:spMkLst>
        </pc:spChg>
        <pc:graphicFrameChg chg="modGraphic">
          <ac:chgData name="Ali, Syed Waqqas" userId="1b3a5f44-9498-4738-8c4e-8127257d744d" providerId="ADAL" clId="{2AD63BCF-471B-43C3-985C-2B87DBEA5A13}" dt="2024-03-05T17:38:00.804" v="16838" actId="20577"/>
          <ac:graphicFrameMkLst>
            <pc:docMk/>
            <pc:sldMk cId="1373071003" sldId="409"/>
            <ac:graphicFrameMk id="9" creationId="{8D42F5BF-B4AE-FFFB-C7C8-7F1053A56882}"/>
          </ac:graphicFrameMkLst>
        </pc:graphicFrameChg>
      </pc:sldChg>
      <pc:sldChg chg="modSp add mod">
        <pc:chgData name="Ali, Syed Waqqas" userId="1b3a5f44-9498-4738-8c4e-8127257d744d" providerId="ADAL" clId="{2AD63BCF-471B-43C3-985C-2B87DBEA5A13}" dt="2024-03-05T16:21:09.424" v="13410" actId="20577"/>
        <pc:sldMkLst>
          <pc:docMk/>
          <pc:sldMk cId="3946913677" sldId="410"/>
        </pc:sldMkLst>
        <pc:spChg chg="mod">
          <ac:chgData name="Ali, Syed Waqqas" userId="1b3a5f44-9498-4738-8c4e-8127257d744d" providerId="ADAL" clId="{2AD63BCF-471B-43C3-985C-2B87DBEA5A13}" dt="2024-03-05T15:19:17.668" v="11471" actId="20577"/>
          <ac:spMkLst>
            <pc:docMk/>
            <pc:sldMk cId="3946913677" sldId="410"/>
            <ac:spMk id="2" creationId="{F21CF6C2-7D9B-A027-A54A-6DDA7019D030}"/>
          </ac:spMkLst>
        </pc:spChg>
        <pc:spChg chg="mod">
          <ac:chgData name="Ali, Syed Waqqas" userId="1b3a5f44-9498-4738-8c4e-8127257d744d" providerId="ADAL" clId="{2AD63BCF-471B-43C3-985C-2B87DBEA5A13}" dt="2024-03-05T16:21:09.424" v="13410" actId="20577"/>
          <ac:spMkLst>
            <pc:docMk/>
            <pc:sldMk cId="3946913677" sldId="410"/>
            <ac:spMk id="3" creationId="{125659B5-D751-8D17-1C15-616655242B97}"/>
          </ac:spMkLst>
        </pc:spChg>
      </pc:sldChg>
      <pc:sldChg chg="modSp add mod">
        <pc:chgData name="Ali, Syed Waqqas" userId="1b3a5f44-9498-4738-8c4e-8127257d744d" providerId="ADAL" clId="{2AD63BCF-471B-43C3-985C-2B87DBEA5A13}" dt="2024-03-05T16:57:36.518" v="15383" actId="20577"/>
        <pc:sldMkLst>
          <pc:docMk/>
          <pc:sldMk cId="2351868661" sldId="411"/>
        </pc:sldMkLst>
        <pc:spChg chg="mod">
          <ac:chgData name="Ali, Syed Waqqas" userId="1b3a5f44-9498-4738-8c4e-8127257d744d" providerId="ADAL" clId="{2AD63BCF-471B-43C3-985C-2B87DBEA5A13}" dt="2024-03-05T16:57:36.518" v="15383" actId="20577"/>
          <ac:spMkLst>
            <pc:docMk/>
            <pc:sldMk cId="2351868661" sldId="411"/>
            <ac:spMk id="3" creationId="{21FDCE19-F593-CF3D-4F2F-5E5D5FEF7A71}"/>
          </ac:spMkLst>
        </pc:spChg>
      </pc:sldChg>
      <pc:sldChg chg="addSp delSp modSp add mod">
        <pc:chgData name="Ali, Syed Waqqas" userId="1b3a5f44-9498-4738-8c4e-8127257d744d" providerId="ADAL" clId="{2AD63BCF-471B-43C3-985C-2B87DBEA5A13}" dt="2024-03-05T17:38:11.940" v="16848" actId="20577"/>
        <pc:sldMkLst>
          <pc:docMk/>
          <pc:sldMk cId="2938791519" sldId="412"/>
        </pc:sldMkLst>
        <pc:spChg chg="mod">
          <ac:chgData name="Ali, Syed Waqqas" userId="1b3a5f44-9498-4738-8c4e-8127257d744d" providerId="ADAL" clId="{2AD63BCF-471B-43C3-985C-2B87DBEA5A13}" dt="2024-03-05T17:35:45.457" v="16737" actId="313"/>
          <ac:spMkLst>
            <pc:docMk/>
            <pc:sldMk cId="2938791519" sldId="412"/>
            <ac:spMk id="3" creationId="{DA37AC1A-8160-A496-30CB-804BB08E68F0}"/>
          </ac:spMkLst>
        </pc:spChg>
        <pc:spChg chg="del">
          <ac:chgData name="Ali, Syed Waqqas" userId="1b3a5f44-9498-4738-8c4e-8127257d744d" providerId="ADAL" clId="{2AD63BCF-471B-43C3-985C-2B87DBEA5A13}" dt="2024-03-05T15:21:52.900" v="11841" actId="478"/>
          <ac:spMkLst>
            <pc:docMk/>
            <pc:sldMk cId="2938791519" sldId="412"/>
            <ac:spMk id="10" creationId="{260C3A2C-11F0-4C0A-9386-4F51AF18DDD3}"/>
          </ac:spMkLst>
        </pc:spChg>
        <pc:spChg chg="del">
          <ac:chgData name="Ali, Syed Waqqas" userId="1b3a5f44-9498-4738-8c4e-8127257d744d" providerId="ADAL" clId="{2AD63BCF-471B-43C3-985C-2B87DBEA5A13}" dt="2024-03-05T15:21:15.621" v="11808" actId="478"/>
          <ac:spMkLst>
            <pc:docMk/>
            <pc:sldMk cId="2938791519" sldId="412"/>
            <ac:spMk id="12" creationId="{9B7DC2B1-168C-C70D-BE4C-9FD430C241D0}"/>
          </ac:spMkLst>
        </pc:spChg>
        <pc:spChg chg="mod">
          <ac:chgData name="Ali, Syed Waqqas" userId="1b3a5f44-9498-4738-8c4e-8127257d744d" providerId="ADAL" clId="{2AD63BCF-471B-43C3-985C-2B87DBEA5A13}" dt="2024-03-05T15:21:18.638" v="11834" actId="1036"/>
          <ac:spMkLst>
            <pc:docMk/>
            <pc:sldMk cId="2938791519" sldId="412"/>
            <ac:spMk id="13" creationId="{577B384E-9B45-6CAD-66FF-EEC416B2DBDC}"/>
          </ac:spMkLst>
        </pc:spChg>
        <pc:spChg chg="del">
          <ac:chgData name="Ali, Syed Waqqas" userId="1b3a5f44-9498-4738-8c4e-8127257d744d" providerId="ADAL" clId="{2AD63BCF-471B-43C3-985C-2B87DBEA5A13}" dt="2024-03-05T15:21:53.939" v="11842" actId="478"/>
          <ac:spMkLst>
            <pc:docMk/>
            <pc:sldMk cId="2938791519" sldId="412"/>
            <ac:spMk id="14" creationId="{55E0238C-C68A-1F29-0938-BF62174EF024}"/>
          </ac:spMkLst>
        </pc:spChg>
        <pc:spChg chg="add mod">
          <ac:chgData name="Ali, Syed Waqqas" userId="1b3a5f44-9498-4738-8c4e-8127257d744d" providerId="ADAL" clId="{2AD63BCF-471B-43C3-985C-2B87DBEA5A13}" dt="2024-03-05T16:20:38.842" v="13404" actId="1035"/>
          <ac:spMkLst>
            <pc:docMk/>
            <pc:sldMk cId="2938791519" sldId="412"/>
            <ac:spMk id="15" creationId="{FF41DAA1-0C77-56A5-41C3-3D320BA4DDF2}"/>
          </ac:spMkLst>
        </pc:spChg>
        <pc:graphicFrameChg chg="modGraphic">
          <ac:chgData name="Ali, Syed Waqqas" userId="1b3a5f44-9498-4738-8c4e-8127257d744d" providerId="ADAL" clId="{2AD63BCF-471B-43C3-985C-2B87DBEA5A13}" dt="2024-03-05T17:38:11.940" v="16848" actId="20577"/>
          <ac:graphicFrameMkLst>
            <pc:docMk/>
            <pc:sldMk cId="2938791519" sldId="412"/>
            <ac:graphicFrameMk id="9" creationId="{E99E6893-7E04-52D8-7E2A-C3BB467A162A}"/>
          </ac:graphicFrameMkLst>
        </pc:graphicFrameChg>
      </pc:sldChg>
      <pc:sldChg chg="addSp delSp modSp add mod">
        <pc:chgData name="Ali, Syed Waqqas" userId="1b3a5f44-9498-4738-8c4e-8127257d744d" providerId="ADAL" clId="{2AD63BCF-471B-43C3-985C-2B87DBEA5A13}" dt="2024-03-05T17:38:19.812" v="16856" actId="6549"/>
        <pc:sldMkLst>
          <pc:docMk/>
          <pc:sldMk cId="1098529260" sldId="413"/>
        </pc:sldMkLst>
        <pc:spChg chg="mod">
          <ac:chgData name="Ali, Syed Waqqas" userId="1b3a5f44-9498-4738-8c4e-8127257d744d" providerId="ADAL" clId="{2AD63BCF-471B-43C3-985C-2B87DBEA5A13}" dt="2024-03-05T16:20:44.364" v="13407" actId="20577"/>
          <ac:spMkLst>
            <pc:docMk/>
            <pc:sldMk cId="1098529260" sldId="413"/>
            <ac:spMk id="3" creationId="{B8E5C52A-19E6-A11F-3492-CAF720071BCB}"/>
          </ac:spMkLst>
        </pc:spChg>
        <pc:spChg chg="del">
          <ac:chgData name="Ali, Syed Waqqas" userId="1b3a5f44-9498-4738-8c4e-8127257d744d" providerId="ADAL" clId="{2AD63BCF-471B-43C3-985C-2B87DBEA5A13}" dt="2024-03-05T15:29:13.810" v="11926" actId="478"/>
          <ac:spMkLst>
            <pc:docMk/>
            <pc:sldMk cId="1098529260" sldId="413"/>
            <ac:spMk id="10" creationId="{84213ADB-D3C6-C14C-F64B-37A8D893FDC8}"/>
          </ac:spMkLst>
        </pc:spChg>
        <pc:spChg chg="mod">
          <ac:chgData name="Ali, Syed Waqqas" userId="1b3a5f44-9498-4738-8c4e-8127257d744d" providerId="ADAL" clId="{2AD63BCF-471B-43C3-985C-2B87DBEA5A13}" dt="2024-03-05T15:29:39.336" v="11988" actId="14100"/>
          <ac:spMkLst>
            <pc:docMk/>
            <pc:sldMk cId="1098529260" sldId="413"/>
            <ac:spMk id="11" creationId="{453FFBC8-2051-5E7D-F9F9-320039561F53}"/>
          </ac:spMkLst>
        </pc:spChg>
        <pc:spChg chg="mod">
          <ac:chgData name="Ali, Syed Waqqas" userId="1b3a5f44-9498-4738-8c4e-8127257d744d" providerId="ADAL" clId="{2AD63BCF-471B-43C3-985C-2B87DBEA5A13}" dt="2024-03-05T15:29:29.813" v="11977" actId="1035"/>
          <ac:spMkLst>
            <pc:docMk/>
            <pc:sldMk cId="1098529260" sldId="413"/>
            <ac:spMk id="12" creationId="{264CE830-D95F-C02D-C629-CBC2B47CE1B7}"/>
          </ac:spMkLst>
        </pc:spChg>
        <pc:spChg chg="del mod">
          <ac:chgData name="Ali, Syed Waqqas" userId="1b3a5f44-9498-4738-8c4e-8127257d744d" providerId="ADAL" clId="{2AD63BCF-471B-43C3-985C-2B87DBEA5A13}" dt="2024-03-05T15:29:31.838" v="11979" actId="478"/>
          <ac:spMkLst>
            <pc:docMk/>
            <pc:sldMk cId="1098529260" sldId="413"/>
            <ac:spMk id="13" creationId="{2F859F36-0026-B2E8-CDE6-86330F5ACA4A}"/>
          </ac:spMkLst>
        </pc:spChg>
        <pc:spChg chg="del">
          <ac:chgData name="Ali, Syed Waqqas" userId="1b3a5f44-9498-4738-8c4e-8127257d744d" providerId="ADAL" clId="{2AD63BCF-471B-43C3-985C-2B87DBEA5A13}" dt="2024-03-05T15:29:14.658" v="11927" actId="478"/>
          <ac:spMkLst>
            <pc:docMk/>
            <pc:sldMk cId="1098529260" sldId="413"/>
            <ac:spMk id="14" creationId="{0F43968D-10EE-20E3-C026-1CD3EAC63A28}"/>
          </ac:spMkLst>
        </pc:spChg>
        <pc:spChg chg="add mod">
          <ac:chgData name="Ali, Syed Waqqas" userId="1b3a5f44-9498-4738-8c4e-8127257d744d" providerId="ADAL" clId="{2AD63BCF-471B-43C3-985C-2B87DBEA5A13}" dt="2024-03-05T15:29:53.023" v="12032" actId="1036"/>
          <ac:spMkLst>
            <pc:docMk/>
            <pc:sldMk cId="1098529260" sldId="413"/>
            <ac:spMk id="15" creationId="{4403DCC8-4258-3082-21A0-6E7561B5844C}"/>
          </ac:spMkLst>
        </pc:spChg>
        <pc:graphicFrameChg chg="modGraphic">
          <ac:chgData name="Ali, Syed Waqqas" userId="1b3a5f44-9498-4738-8c4e-8127257d744d" providerId="ADAL" clId="{2AD63BCF-471B-43C3-985C-2B87DBEA5A13}" dt="2024-03-05T17:38:19.812" v="16856" actId="6549"/>
          <ac:graphicFrameMkLst>
            <pc:docMk/>
            <pc:sldMk cId="1098529260" sldId="413"/>
            <ac:graphicFrameMk id="9" creationId="{A7EBD9A4-0AEB-567A-0E03-3D1DB656DD9F}"/>
          </ac:graphicFrameMkLst>
        </pc:graphicFrameChg>
      </pc:sldChg>
      <pc:sldChg chg="modSp add mod">
        <pc:chgData name="Ali, Syed Waqqas" userId="1b3a5f44-9498-4738-8c4e-8127257d744d" providerId="ADAL" clId="{2AD63BCF-471B-43C3-985C-2B87DBEA5A13}" dt="2024-03-05T16:49:28.593" v="15128" actId="20577"/>
        <pc:sldMkLst>
          <pc:docMk/>
          <pc:sldMk cId="2347347506" sldId="414"/>
        </pc:sldMkLst>
        <pc:spChg chg="mod">
          <ac:chgData name="Ali, Syed Waqqas" userId="1b3a5f44-9498-4738-8c4e-8127257d744d" providerId="ADAL" clId="{2AD63BCF-471B-43C3-985C-2B87DBEA5A13}" dt="2024-03-05T16:10:08.577" v="12346" actId="20577"/>
          <ac:spMkLst>
            <pc:docMk/>
            <pc:sldMk cId="2347347506" sldId="414"/>
            <ac:spMk id="2" creationId="{9739C9CD-7166-BC1D-0D92-A26F6C442448}"/>
          </ac:spMkLst>
        </pc:spChg>
        <pc:spChg chg="mod">
          <ac:chgData name="Ali, Syed Waqqas" userId="1b3a5f44-9498-4738-8c4e-8127257d744d" providerId="ADAL" clId="{2AD63BCF-471B-43C3-985C-2B87DBEA5A13}" dt="2024-03-05T16:49:28.593" v="15128" actId="20577"/>
          <ac:spMkLst>
            <pc:docMk/>
            <pc:sldMk cId="2347347506" sldId="414"/>
            <ac:spMk id="3" creationId="{E3BE1899-79D8-5797-2808-51039261A83A}"/>
          </ac:spMkLst>
        </pc:spChg>
      </pc:sldChg>
      <pc:sldChg chg="addSp modSp add mod">
        <pc:chgData name="Ali, Syed Waqqas" userId="1b3a5f44-9498-4738-8c4e-8127257d744d" providerId="ADAL" clId="{2AD63BCF-471B-43C3-985C-2B87DBEA5A13}" dt="2024-03-05T17:34:29.850" v="16543" actId="1036"/>
        <pc:sldMkLst>
          <pc:docMk/>
          <pc:sldMk cId="1527852200" sldId="415"/>
        </pc:sldMkLst>
        <pc:spChg chg="mod">
          <ac:chgData name="Ali, Syed Waqqas" userId="1b3a5f44-9498-4738-8c4e-8127257d744d" providerId="ADAL" clId="{2AD63BCF-471B-43C3-985C-2B87DBEA5A13}" dt="2024-03-05T16:50:25.974" v="15136" actId="2711"/>
          <ac:spMkLst>
            <pc:docMk/>
            <pc:sldMk cId="1527852200" sldId="415"/>
            <ac:spMk id="3" creationId="{45D6A69D-764D-790F-AF06-B16D034FEFFD}"/>
          </ac:spMkLst>
        </pc:spChg>
        <pc:spChg chg="add mod ord">
          <ac:chgData name="Ali, Syed Waqqas" userId="1b3a5f44-9498-4738-8c4e-8127257d744d" providerId="ADAL" clId="{2AD63BCF-471B-43C3-985C-2B87DBEA5A13}" dt="2024-03-05T16:12:32.002" v="12726" actId="166"/>
          <ac:spMkLst>
            <pc:docMk/>
            <pc:sldMk cId="1527852200" sldId="415"/>
            <ac:spMk id="10" creationId="{581B9265-E8E4-F134-99B7-3B134F5B945F}"/>
          </ac:spMkLst>
        </pc:spChg>
        <pc:spChg chg="add mod ord">
          <ac:chgData name="Ali, Syed Waqqas" userId="1b3a5f44-9498-4738-8c4e-8127257d744d" providerId="ADAL" clId="{2AD63BCF-471B-43C3-985C-2B87DBEA5A13}" dt="2024-03-05T17:34:29.850" v="16543" actId="1036"/>
          <ac:spMkLst>
            <pc:docMk/>
            <pc:sldMk cId="1527852200" sldId="415"/>
            <ac:spMk id="11" creationId="{85123B74-6CF3-5A3E-E6BE-A6A7E810C478}"/>
          </ac:spMkLst>
        </pc:spChg>
        <pc:spChg chg="add mod">
          <ac:chgData name="Ali, Syed Waqqas" userId="1b3a5f44-9498-4738-8c4e-8127257d744d" providerId="ADAL" clId="{2AD63BCF-471B-43C3-985C-2B87DBEA5A13}" dt="2024-03-05T16:11:52.471" v="12593" actId="1076"/>
          <ac:spMkLst>
            <pc:docMk/>
            <pc:sldMk cId="1527852200" sldId="415"/>
            <ac:spMk id="14" creationId="{2DE0A53D-88A5-0519-FC59-E0EE6D46EE99}"/>
          </ac:spMkLst>
        </pc:spChg>
        <pc:spChg chg="add mod">
          <ac:chgData name="Ali, Syed Waqqas" userId="1b3a5f44-9498-4738-8c4e-8127257d744d" providerId="ADAL" clId="{2AD63BCF-471B-43C3-985C-2B87DBEA5A13}" dt="2024-03-05T17:34:29.850" v="16543" actId="1036"/>
          <ac:spMkLst>
            <pc:docMk/>
            <pc:sldMk cId="1527852200" sldId="415"/>
            <ac:spMk id="15" creationId="{77C64DAE-6F0D-0012-E912-B5A7AC59772E}"/>
          </ac:spMkLst>
        </pc:spChg>
        <pc:graphicFrameChg chg="add mod modGraphic">
          <ac:chgData name="Ali, Syed Waqqas" userId="1b3a5f44-9498-4738-8c4e-8127257d744d" providerId="ADAL" clId="{2AD63BCF-471B-43C3-985C-2B87DBEA5A13}" dt="2024-03-05T16:12:04.982" v="12635" actId="20577"/>
          <ac:graphicFrameMkLst>
            <pc:docMk/>
            <pc:sldMk cId="1527852200" sldId="415"/>
            <ac:graphicFrameMk id="9" creationId="{D0651607-A83E-9EB5-FFAE-E61C95EB0FF7}"/>
          </ac:graphicFrameMkLst>
        </pc:graphicFrameChg>
        <pc:picChg chg="add mod ord">
          <ac:chgData name="Ali, Syed Waqqas" userId="1b3a5f44-9498-4738-8c4e-8127257d744d" providerId="ADAL" clId="{2AD63BCF-471B-43C3-985C-2B87DBEA5A13}" dt="2024-03-05T16:11:41.655" v="12591" actId="167"/>
          <ac:picMkLst>
            <pc:docMk/>
            <pc:sldMk cId="1527852200" sldId="415"/>
            <ac:picMk id="13" creationId="{580AD45E-B248-66A1-AC3B-77F99BD51C61}"/>
          </ac:picMkLst>
        </pc:picChg>
      </pc:sldChg>
      <pc:sldChg chg="delSp modSp add mod">
        <pc:chgData name="Ali, Syed Waqqas" userId="1b3a5f44-9498-4738-8c4e-8127257d744d" providerId="ADAL" clId="{2AD63BCF-471B-43C3-985C-2B87DBEA5A13}" dt="2024-03-05T17:34:37.599" v="16575" actId="1036"/>
        <pc:sldMkLst>
          <pc:docMk/>
          <pc:sldMk cId="3181802365" sldId="416"/>
        </pc:sldMkLst>
        <pc:spChg chg="mod">
          <ac:chgData name="Ali, Syed Waqqas" userId="1b3a5f44-9498-4738-8c4e-8127257d744d" providerId="ADAL" clId="{2AD63BCF-471B-43C3-985C-2B87DBEA5A13}" dt="2024-03-05T16:50:30.117" v="15142" actId="403"/>
          <ac:spMkLst>
            <pc:docMk/>
            <pc:sldMk cId="3181802365" sldId="416"/>
            <ac:spMk id="3" creationId="{D6F35DE8-2FEA-4844-D215-338C06E527DC}"/>
          </ac:spMkLst>
        </pc:spChg>
        <pc:spChg chg="mod">
          <ac:chgData name="Ali, Syed Waqqas" userId="1b3a5f44-9498-4738-8c4e-8127257d744d" providerId="ADAL" clId="{2AD63BCF-471B-43C3-985C-2B87DBEA5A13}" dt="2024-03-05T17:34:37.599" v="16575" actId="1036"/>
          <ac:spMkLst>
            <pc:docMk/>
            <pc:sldMk cId="3181802365" sldId="416"/>
            <ac:spMk id="11" creationId="{7E12C2CE-C9CB-11D3-D12A-8585209ADAD3}"/>
          </ac:spMkLst>
        </pc:spChg>
        <pc:spChg chg="mod">
          <ac:chgData name="Ali, Syed Waqqas" userId="1b3a5f44-9498-4738-8c4e-8127257d744d" providerId="ADAL" clId="{2AD63BCF-471B-43C3-985C-2B87DBEA5A13}" dt="2024-03-05T16:12:42.906" v="12747" actId="1035"/>
          <ac:spMkLst>
            <pc:docMk/>
            <pc:sldMk cId="3181802365" sldId="416"/>
            <ac:spMk id="14" creationId="{F4084772-5920-6FA2-E8D6-CB05C09E009C}"/>
          </ac:spMkLst>
        </pc:spChg>
        <pc:spChg chg="del">
          <ac:chgData name="Ali, Syed Waqqas" userId="1b3a5f44-9498-4738-8c4e-8127257d744d" providerId="ADAL" clId="{2AD63BCF-471B-43C3-985C-2B87DBEA5A13}" dt="2024-03-05T16:13:12.621" v="12779" actId="478"/>
          <ac:spMkLst>
            <pc:docMk/>
            <pc:sldMk cId="3181802365" sldId="416"/>
            <ac:spMk id="15" creationId="{25324DAF-E168-3F2B-7176-43D20808E1B0}"/>
          </ac:spMkLst>
        </pc:spChg>
        <pc:graphicFrameChg chg="modGraphic">
          <ac:chgData name="Ali, Syed Waqqas" userId="1b3a5f44-9498-4738-8c4e-8127257d744d" providerId="ADAL" clId="{2AD63BCF-471B-43C3-985C-2B87DBEA5A13}" dt="2024-03-05T16:13:09.025" v="12778" actId="20577"/>
          <ac:graphicFrameMkLst>
            <pc:docMk/>
            <pc:sldMk cId="3181802365" sldId="416"/>
            <ac:graphicFrameMk id="9" creationId="{C9DFD661-3C9E-58B5-1D1F-BA22520BC261}"/>
          </ac:graphicFrameMkLst>
        </pc:graphicFrameChg>
      </pc:sldChg>
      <pc:sldChg chg="addSp modSp add mod">
        <pc:chgData name="Ali, Syed Waqqas" userId="1b3a5f44-9498-4738-8c4e-8127257d744d" providerId="ADAL" clId="{2AD63BCF-471B-43C3-985C-2B87DBEA5A13}" dt="2024-03-05T17:34:47.492" v="16599" actId="1036"/>
        <pc:sldMkLst>
          <pc:docMk/>
          <pc:sldMk cId="372292542" sldId="417"/>
        </pc:sldMkLst>
        <pc:spChg chg="mod">
          <ac:chgData name="Ali, Syed Waqqas" userId="1b3a5f44-9498-4738-8c4e-8127257d744d" providerId="ADAL" clId="{2AD63BCF-471B-43C3-985C-2B87DBEA5A13}" dt="2024-03-05T16:50:35.529" v="15148" actId="403"/>
          <ac:spMkLst>
            <pc:docMk/>
            <pc:sldMk cId="372292542" sldId="417"/>
            <ac:spMk id="3" creationId="{B0C81F0A-3BB6-2F07-F939-E62D4DF85289}"/>
          </ac:spMkLst>
        </pc:spChg>
        <pc:spChg chg="mod">
          <ac:chgData name="Ali, Syed Waqqas" userId="1b3a5f44-9498-4738-8c4e-8127257d744d" providerId="ADAL" clId="{2AD63BCF-471B-43C3-985C-2B87DBEA5A13}" dt="2024-03-05T17:34:47.492" v="16599" actId="1036"/>
          <ac:spMkLst>
            <pc:docMk/>
            <pc:sldMk cId="372292542" sldId="417"/>
            <ac:spMk id="11" creationId="{21A83F44-21D6-0A05-A3D2-FFFF77727AFB}"/>
          </ac:spMkLst>
        </pc:spChg>
        <pc:spChg chg="mod">
          <ac:chgData name="Ali, Syed Waqqas" userId="1b3a5f44-9498-4738-8c4e-8127257d744d" providerId="ADAL" clId="{2AD63BCF-471B-43C3-985C-2B87DBEA5A13}" dt="2024-03-05T16:13:23.102" v="12809" actId="1035"/>
          <ac:spMkLst>
            <pc:docMk/>
            <pc:sldMk cId="372292542" sldId="417"/>
            <ac:spMk id="14" creationId="{0A97740D-3262-BBC6-5A0F-4B5BC053B182}"/>
          </ac:spMkLst>
        </pc:spChg>
        <pc:graphicFrameChg chg="modGraphic">
          <ac:chgData name="Ali, Syed Waqqas" userId="1b3a5f44-9498-4738-8c4e-8127257d744d" providerId="ADAL" clId="{2AD63BCF-471B-43C3-985C-2B87DBEA5A13}" dt="2024-03-05T16:13:16.557" v="12785" actId="20577"/>
          <ac:graphicFrameMkLst>
            <pc:docMk/>
            <pc:sldMk cId="372292542" sldId="417"/>
            <ac:graphicFrameMk id="9" creationId="{407BC1B4-CFC0-5B91-82B9-A70B2553BFEA}"/>
          </ac:graphicFrameMkLst>
        </pc:graphicFrameChg>
        <pc:picChg chg="mod">
          <ac:chgData name="Ali, Syed Waqqas" userId="1b3a5f44-9498-4738-8c4e-8127257d744d" providerId="ADAL" clId="{2AD63BCF-471B-43C3-985C-2B87DBEA5A13}" dt="2024-03-05T16:13:33.734" v="12812" actId="1076"/>
          <ac:picMkLst>
            <pc:docMk/>
            <pc:sldMk cId="372292542" sldId="417"/>
            <ac:picMk id="13" creationId="{2AA0986F-BBE8-709F-0DDB-EC5452238976}"/>
          </ac:picMkLst>
        </pc:picChg>
        <pc:picChg chg="add mod">
          <ac:chgData name="Ali, Syed Waqqas" userId="1b3a5f44-9498-4738-8c4e-8127257d744d" providerId="ADAL" clId="{2AD63BCF-471B-43C3-985C-2B87DBEA5A13}" dt="2024-03-05T16:50:40.718" v="15149" actId="1076"/>
          <ac:picMkLst>
            <pc:docMk/>
            <pc:sldMk cId="372292542" sldId="417"/>
            <ac:picMk id="15" creationId="{B252980C-9FF0-D8E2-49A9-8A28B3E5593D}"/>
          </ac:picMkLst>
        </pc:picChg>
        <pc:picChg chg="add mod">
          <ac:chgData name="Ali, Syed Waqqas" userId="1b3a5f44-9498-4738-8c4e-8127257d744d" providerId="ADAL" clId="{2AD63BCF-471B-43C3-985C-2B87DBEA5A13}" dt="2024-03-05T16:13:51.825" v="12819" actId="1076"/>
          <ac:picMkLst>
            <pc:docMk/>
            <pc:sldMk cId="372292542" sldId="417"/>
            <ac:picMk id="16" creationId="{4BCC8153-CF2E-9831-0718-75B8E136B31E}"/>
          </ac:picMkLst>
        </pc:picChg>
      </pc:sldChg>
      <pc:sldChg chg="addSp delSp modSp add mod">
        <pc:chgData name="Ali, Syed Waqqas" userId="1b3a5f44-9498-4738-8c4e-8127257d744d" providerId="ADAL" clId="{2AD63BCF-471B-43C3-985C-2B87DBEA5A13}" dt="2024-03-05T16:19:30.168" v="13372" actId="20577"/>
        <pc:sldMkLst>
          <pc:docMk/>
          <pc:sldMk cId="3477802552" sldId="418"/>
        </pc:sldMkLst>
        <pc:spChg chg="mod">
          <ac:chgData name="Ali, Syed Waqqas" userId="1b3a5f44-9498-4738-8c4e-8127257d744d" providerId="ADAL" clId="{2AD63BCF-471B-43C3-985C-2B87DBEA5A13}" dt="2024-03-05T16:14:06.783" v="12833" actId="20577"/>
          <ac:spMkLst>
            <pc:docMk/>
            <pc:sldMk cId="3477802552" sldId="418"/>
            <ac:spMk id="2" creationId="{854F6632-8D8E-3069-89D6-3867AA987758}"/>
          </ac:spMkLst>
        </pc:spChg>
        <pc:spChg chg="mod">
          <ac:chgData name="Ali, Syed Waqqas" userId="1b3a5f44-9498-4738-8c4e-8127257d744d" providerId="ADAL" clId="{2AD63BCF-471B-43C3-985C-2B87DBEA5A13}" dt="2024-03-05T16:19:30.168" v="13372" actId="20577"/>
          <ac:spMkLst>
            <pc:docMk/>
            <pc:sldMk cId="3477802552" sldId="418"/>
            <ac:spMk id="3" creationId="{0D3EB7F9-2FE5-2421-8AE4-2CBD4089AA77}"/>
          </ac:spMkLst>
        </pc:spChg>
        <pc:spChg chg="add del mod">
          <ac:chgData name="Ali, Syed Waqqas" userId="1b3a5f44-9498-4738-8c4e-8127257d744d" providerId="ADAL" clId="{2AD63BCF-471B-43C3-985C-2B87DBEA5A13}" dt="2024-03-05T16:17:01.881" v="13266" actId="478"/>
          <ac:spMkLst>
            <pc:docMk/>
            <pc:sldMk cId="3477802552" sldId="418"/>
            <ac:spMk id="12" creationId="{3DC989EE-DA37-DBC9-22AA-50F190D89064}"/>
          </ac:spMkLst>
        </pc:spChg>
        <pc:spChg chg="del">
          <ac:chgData name="Ali, Syed Waqqas" userId="1b3a5f44-9498-4738-8c4e-8127257d744d" providerId="ADAL" clId="{2AD63BCF-471B-43C3-985C-2B87DBEA5A13}" dt="2024-03-05T16:14:08.798" v="12834" actId="478"/>
          <ac:spMkLst>
            <pc:docMk/>
            <pc:sldMk cId="3477802552" sldId="418"/>
            <ac:spMk id="14" creationId="{4BABFADF-5EBA-BC6E-4BCB-4AC38CA89F9A}"/>
          </ac:spMkLst>
        </pc:spChg>
        <pc:spChg chg="del">
          <ac:chgData name="Ali, Syed Waqqas" userId="1b3a5f44-9498-4738-8c4e-8127257d744d" providerId="ADAL" clId="{2AD63BCF-471B-43C3-985C-2B87DBEA5A13}" dt="2024-03-05T16:14:45.203" v="12999" actId="478"/>
          <ac:spMkLst>
            <pc:docMk/>
            <pc:sldMk cId="3477802552" sldId="418"/>
            <ac:spMk id="15" creationId="{B11D9342-113E-4B55-849F-4F9104719649}"/>
          </ac:spMkLst>
        </pc:spChg>
        <pc:spChg chg="add mod">
          <ac:chgData name="Ali, Syed Waqqas" userId="1b3a5f44-9498-4738-8c4e-8127257d744d" providerId="ADAL" clId="{2AD63BCF-471B-43C3-985C-2B87DBEA5A13}" dt="2024-03-05T16:17:56.940" v="13288" actId="1076"/>
          <ac:spMkLst>
            <pc:docMk/>
            <pc:sldMk cId="3477802552" sldId="418"/>
            <ac:spMk id="18" creationId="{DEA98999-5AED-4453-6958-421F2711CC0F}"/>
          </ac:spMkLst>
        </pc:spChg>
        <pc:graphicFrameChg chg="modGraphic">
          <ac:chgData name="Ali, Syed Waqqas" userId="1b3a5f44-9498-4738-8c4e-8127257d744d" providerId="ADAL" clId="{2AD63BCF-471B-43C3-985C-2B87DBEA5A13}" dt="2024-03-05T16:16:08.844" v="13152" actId="20577"/>
          <ac:graphicFrameMkLst>
            <pc:docMk/>
            <pc:sldMk cId="3477802552" sldId="418"/>
            <ac:graphicFrameMk id="9" creationId="{50CDC6FB-0373-A6D2-62D8-57479898AAA9}"/>
          </ac:graphicFrameMkLst>
        </pc:graphicFrameChg>
        <pc:picChg chg="del">
          <ac:chgData name="Ali, Syed Waqqas" userId="1b3a5f44-9498-4738-8c4e-8127257d744d" providerId="ADAL" clId="{2AD63BCF-471B-43C3-985C-2B87DBEA5A13}" dt="2024-03-05T16:14:03.434" v="12821" actId="478"/>
          <ac:picMkLst>
            <pc:docMk/>
            <pc:sldMk cId="3477802552" sldId="418"/>
            <ac:picMk id="13" creationId="{AB7679E6-A028-6357-8620-28E1C38ACD23}"/>
          </ac:picMkLst>
        </pc:picChg>
        <pc:cxnChg chg="add del mod">
          <ac:chgData name="Ali, Syed Waqqas" userId="1b3a5f44-9498-4738-8c4e-8127257d744d" providerId="ADAL" clId="{2AD63BCF-471B-43C3-985C-2B87DBEA5A13}" dt="2024-03-05T16:17:00.501" v="13265" actId="478"/>
          <ac:cxnSpMkLst>
            <pc:docMk/>
            <pc:sldMk cId="3477802552" sldId="418"/>
            <ac:cxnSpMk id="17" creationId="{17F8CEDE-FB4F-CB73-9A88-E0C03513B303}"/>
          </ac:cxnSpMkLst>
        </pc:cxnChg>
      </pc:sldChg>
      <pc:sldChg chg="modSp add mod">
        <pc:chgData name="Ali, Syed Waqqas" userId="1b3a5f44-9498-4738-8c4e-8127257d744d" providerId="ADAL" clId="{2AD63BCF-471B-43C3-985C-2B87DBEA5A13}" dt="2024-03-05T17:02:15.903" v="15514" actId="20577"/>
        <pc:sldMkLst>
          <pc:docMk/>
          <pc:sldMk cId="1637217615" sldId="419"/>
        </pc:sldMkLst>
        <pc:spChg chg="mod">
          <ac:chgData name="Ali, Syed Waqqas" userId="1b3a5f44-9498-4738-8c4e-8127257d744d" providerId="ADAL" clId="{2AD63BCF-471B-43C3-985C-2B87DBEA5A13}" dt="2024-03-05T17:02:15.903" v="15514" actId="20577"/>
          <ac:spMkLst>
            <pc:docMk/>
            <pc:sldMk cId="1637217615" sldId="419"/>
            <ac:spMk id="3" creationId="{75B44FD8-6043-FD57-EEE4-E61766F69E6D}"/>
          </ac:spMkLst>
        </pc:spChg>
      </pc:sldChg>
      <pc:sldChg chg="modSp add mod ord">
        <pc:chgData name="Ali, Syed Waqqas" userId="1b3a5f44-9498-4738-8c4e-8127257d744d" providerId="ADAL" clId="{2AD63BCF-471B-43C3-985C-2B87DBEA5A13}" dt="2024-03-05T17:01:25.440" v="15500" actId="21"/>
        <pc:sldMkLst>
          <pc:docMk/>
          <pc:sldMk cId="4075307109" sldId="420"/>
        </pc:sldMkLst>
        <pc:spChg chg="mod">
          <ac:chgData name="Ali, Syed Waqqas" userId="1b3a5f44-9498-4738-8c4e-8127257d744d" providerId="ADAL" clId="{2AD63BCF-471B-43C3-985C-2B87DBEA5A13}" dt="2024-03-05T17:01:25.440" v="15500" actId="21"/>
          <ac:spMkLst>
            <pc:docMk/>
            <pc:sldMk cId="4075307109" sldId="420"/>
            <ac:spMk id="3" creationId="{C6499C93-2D04-2AED-B91F-6E14B693029B}"/>
          </ac:spMkLst>
        </pc:spChg>
      </pc:sldChg>
      <pc:sldChg chg="modSp add mod">
        <pc:chgData name="Ali, Syed Waqqas" userId="1b3a5f44-9498-4738-8c4e-8127257d744d" providerId="ADAL" clId="{2AD63BCF-471B-43C3-985C-2B87DBEA5A13}" dt="2024-03-05T16:25:14.276" v="13651" actId="1037"/>
        <pc:sldMkLst>
          <pc:docMk/>
          <pc:sldMk cId="2328910131" sldId="421"/>
        </pc:sldMkLst>
        <pc:spChg chg="mod">
          <ac:chgData name="Ali, Syed Waqqas" userId="1b3a5f44-9498-4738-8c4e-8127257d744d" providerId="ADAL" clId="{2AD63BCF-471B-43C3-985C-2B87DBEA5A13}" dt="2024-03-05T16:24:11.456" v="13541" actId="1036"/>
          <ac:spMkLst>
            <pc:docMk/>
            <pc:sldMk cId="2328910131" sldId="421"/>
            <ac:spMk id="9" creationId="{1E677F89-4424-BB9F-4E13-223117427FD4}"/>
          </ac:spMkLst>
        </pc:spChg>
        <pc:spChg chg="mod">
          <ac:chgData name="Ali, Syed Waqqas" userId="1b3a5f44-9498-4738-8c4e-8127257d744d" providerId="ADAL" clId="{2AD63BCF-471B-43C3-985C-2B87DBEA5A13}" dt="2024-03-05T16:25:14.276" v="13651" actId="1037"/>
          <ac:spMkLst>
            <pc:docMk/>
            <pc:sldMk cId="2328910131" sldId="421"/>
            <ac:spMk id="10" creationId="{2A2EF5EF-219C-A815-D17D-AC3E4DDAD56F}"/>
          </ac:spMkLst>
        </pc:spChg>
      </pc:sldChg>
      <pc:sldChg chg="modSp add mod">
        <pc:chgData name="Ali, Syed Waqqas" userId="1b3a5f44-9498-4738-8c4e-8127257d744d" providerId="ADAL" clId="{2AD63BCF-471B-43C3-985C-2B87DBEA5A13}" dt="2024-03-05T16:25:24.909" v="13673" actId="1037"/>
        <pc:sldMkLst>
          <pc:docMk/>
          <pc:sldMk cId="1283551544" sldId="422"/>
        </pc:sldMkLst>
        <pc:spChg chg="mod">
          <ac:chgData name="Ali, Syed Waqqas" userId="1b3a5f44-9498-4738-8c4e-8127257d744d" providerId="ADAL" clId="{2AD63BCF-471B-43C3-985C-2B87DBEA5A13}" dt="2024-03-05T16:24:39.615" v="13592" actId="1035"/>
          <ac:spMkLst>
            <pc:docMk/>
            <pc:sldMk cId="1283551544" sldId="422"/>
            <ac:spMk id="9" creationId="{184AA5B6-3412-5565-8144-7BD06BE358C8}"/>
          </ac:spMkLst>
        </pc:spChg>
        <pc:spChg chg="mod">
          <ac:chgData name="Ali, Syed Waqqas" userId="1b3a5f44-9498-4738-8c4e-8127257d744d" providerId="ADAL" clId="{2AD63BCF-471B-43C3-985C-2B87DBEA5A13}" dt="2024-03-05T16:25:24.909" v="13673" actId="1037"/>
          <ac:spMkLst>
            <pc:docMk/>
            <pc:sldMk cId="1283551544" sldId="422"/>
            <ac:spMk id="10" creationId="{C95FF12E-B15A-3D6B-C1D6-F4A972C73980}"/>
          </ac:spMkLst>
        </pc:spChg>
      </pc:sldChg>
      <pc:sldChg chg="addSp delSp modSp add mod">
        <pc:chgData name="Ali, Syed Waqqas" userId="1b3a5f44-9498-4738-8c4e-8127257d744d" providerId="ADAL" clId="{2AD63BCF-471B-43C3-985C-2B87DBEA5A13}" dt="2024-03-05T16:27:39.739" v="13831" actId="113"/>
        <pc:sldMkLst>
          <pc:docMk/>
          <pc:sldMk cId="3711752715" sldId="423"/>
        </pc:sldMkLst>
        <pc:spChg chg="mod">
          <ac:chgData name="Ali, Syed Waqqas" userId="1b3a5f44-9498-4738-8c4e-8127257d744d" providerId="ADAL" clId="{2AD63BCF-471B-43C3-985C-2B87DBEA5A13}" dt="2024-03-05T16:25:42.004" v="13717" actId="20577"/>
          <ac:spMkLst>
            <pc:docMk/>
            <pc:sldMk cId="3711752715" sldId="423"/>
            <ac:spMk id="2" creationId="{6F1F7513-6264-E95F-7EB0-878356113C78}"/>
          </ac:spMkLst>
        </pc:spChg>
        <pc:spChg chg="del">
          <ac:chgData name="Ali, Syed Waqqas" userId="1b3a5f44-9498-4738-8c4e-8127257d744d" providerId="ADAL" clId="{2AD63BCF-471B-43C3-985C-2B87DBEA5A13}" dt="2024-03-05T16:26:00.841" v="13720" actId="478"/>
          <ac:spMkLst>
            <pc:docMk/>
            <pc:sldMk cId="3711752715" sldId="423"/>
            <ac:spMk id="3" creationId="{880D1C66-DA4A-93D0-6006-0D1E9D6C9152}"/>
          </ac:spMkLst>
        </pc:spChg>
        <pc:spChg chg="add mod">
          <ac:chgData name="Ali, Syed Waqqas" userId="1b3a5f44-9498-4738-8c4e-8127257d744d" providerId="ADAL" clId="{2AD63BCF-471B-43C3-985C-2B87DBEA5A13}" dt="2024-03-05T16:27:39.739" v="13831" actId="113"/>
          <ac:spMkLst>
            <pc:docMk/>
            <pc:sldMk cId="3711752715" sldId="423"/>
            <ac:spMk id="11" creationId="{9FB066C2-7CB5-F482-539F-58B0F2783FAA}"/>
          </ac:spMkLst>
        </pc:spChg>
        <pc:spChg chg="add mod">
          <ac:chgData name="Ali, Syed Waqqas" userId="1b3a5f44-9498-4738-8c4e-8127257d744d" providerId="ADAL" clId="{2AD63BCF-471B-43C3-985C-2B87DBEA5A13}" dt="2024-03-05T16:26:58.213" v="13818" actId="692"/>
          <ac:spMkLst>
            <pc:docMk/>
            <pc:sldMk cId="3711752715" sldId="423"/>
            <ac:spMk id="12" creationId="{BFB80E0C-E687-37D8-50A9-5DE75174B8D8}"/>
          </ac:spMkLst>
        </pc:spChg>
        <pc:spChg chg="add mod">
          <ac:chgData name="Ali, Syed Waqqas" userId="1b3a5f44-9498-4738-8c4e-8127257d744d" providerId="ADAL" clId="{2AD63BCF-471B-43C3-985C-2B87DBEA5A13}" dt="2024-03-05T16:27:24.139" v="13829" actId="692"/>
          <ac:spMkLst>
            <pc:docMk/>
            <pc:sldMk cId="3711752715" sldId="423"/>
            <ac:spMk id="13" creationId="{94D1D09F-8565-213A-29FF-7A934AB20FCA}"/>
          </ac:spMkLst>
        </pc:spChg>
        <pc:picChg chg="add mod">
          <ac:chgData name="Ali, Syed Waqqas" userId="1b3a5f44-9498-4738-8c4e-8127257d744d" providerId="ADAL" clId="{2AD63BCF-471B-43C3-985C-2B87DBEA5A13}" dt="2024-03-05T16:26:02.810" v="13721" actId="1076"/>
          <ac:picMkLst>
            <pc:docMk/>
            <pc:sldMk cId="3711752715" sldId="423"/>
            <ac:picMk id="10" creationId="{AA4FF097-6EDD-14B4-7202-F4634D81596A}"/>
          </ac:picMkLst>
        </pc:picChg>
      </pc:sldChg>
      <pc:sldChg chg="addSp modSp add mod">
        <pc:chgData name="Ali, Syed Waqqas" userId="1b3a5f44-9498-4738-8c4e-8127257d744d" providerId="ADAL" clId="{2AD63BCF-471B-43C3-985C-2B87DBEA5A13}" dt="2024-03-05T17:41:23.902" v="16943" actId="20577"/>
        <pc:sldMkLst>
          <pc:docMk/>
          <pc:sldMk cId="1512705346" sldId="424"/>
        </pc:sldMkLst>
        <pc:spChg chg="mod">
          <ac:chgData name="Ali, Syed Waqqas" userId="1b3a5f44-9498-4738-8c4e-8127257d744d" providerId="ADAL" clId="{2AD63BCF-471B-43C3-985C-2B87DBEA5A13}" dt="2024-03-05T16:29:26.676" v="13917" actId="403"/>
          <ac:spMkLst>
            <pc:docMk/>
            <pc:sldMk cId="1512705346" sldId="424"/>
            <ac:spMk id="2" creationId="{9988EA69-755D-693C-99E8-89A42356BF67}"/>
          </ac:spMkLst>
        </pc:spChg>
        <pc:spChg chg="mod">
          <ac:chgData name="Ali, Syed Waqqas" userId="1b3a5f44-9498-4738-8c4e-8127257d744d" providerId="ADAL" clId="{2AD63BCF-471B-43C3-985C-2B87DBEA5A13}" dt="2024-03-05T17:41:23.902" v="16943" actId="20577"/>
          <ac:spMkLst>
            <pc:docMk/>
            <pc:sldMk cId="1512705346" sldId="424"/>
            <ac:spMk id="3" creationId="{8B09F1AA-DCC9-6E5D-FED3-C48999731543}"/>
          </ac:spMkLst>
        </pc:spChg>
        <pc:picChg chg="add mod">
          <ac:chgData name="Ali, Syed Waqqas" userId="1b3a5f44-9498-4738-8c4e-8127257d744d" providerId="ADAL" clId="{2AD63BCF-471B-43C3-985C-2B87DBEA5A13}" dt="2024-03-05T16:29:11.067" v="13914" actId="1076"/>
          <ac:picMkLst>
            <pc:docMk/>
            <pc:sldMk cId="1512705346" sldId="424"/>
            <ac:picMk id="10" creationId="{A9B05A4A-7952-9323-13DE-7842AFC57D71}"/>
          </ac:picMkLst>
        </pc:picChg>
      </pc:sldChg>
      <pc:sldChg chg="addSp modSp add mod">
        <pc:chgData name="Ali, Syed Waqqas" userId="1b3a5f44-9498-4738-8c4e-8127257d744d" providerId="ADAL" clId="{2AD63BCF-471B-43C3-985C-2B87DBEA5A13}" dt="2024-03-05T16:32:02.659" v="14290" actId="2711"/>
        <pc:sldMkLst>
          <pc:docMk/>
          <pc:sldMk cId="2835325067" sldId="425"/>
        </pc:sldMkLst>
        <pc:spChg chg="mod">
          <ac:chgData name="Ali, Syed Waqqas" userId="1b3a5f44-9498-4738-8c4e-8127257d744d" providerId="ADAL" clId="{2AD63BCF-471B-43C3-985C-2B87DBEA5A13}" dt="2024-03-05T16:30:05.832" v="13991" actId="20577"/>
          <ac:spMkLst>
            <pc:docMk/>
            <pc:sldMk cId="2835325067" sldId="425"/>
            <ac:spMk id="2" creationId="{35AEDA6C-38C5-1F0B-9682-A598DF1A3739}"/>
          </ac:spMkLst>
        </pc:spChg>
        <pc:spChg chg="mod">
          <ac:chgData name="Ali, Syed Waqqas" userId="1b3a5f44-9498-4738-8c4e-8127257d744d" providerId="ADAL" clId="{2AD63BCF-471B-43C3-985C-2B87DBEA5A13}" dt="2024-03-05T16:32:02.659" v="14290" actId="2711"/>
          <ac:spMkLst>
            <pc:docMk/>
            <pc:sldMk cId="2835325067" sldId="425"/>
            <ac:spMk id="3" creationId="{C27A3212-9957-6D63-9993-0A47C043CB54}"/>
          </ac:spMkLst>
        </pc:spChg>
        <pc:picChg chg="add mod modCrop">
          <ac:chgData name="Ali, Syed Waqqas" userId="1b3a5f44-9498-4738-8c4e-8127257d744d" providerId="ADAL" clId="{2AD63BCF-471B-43C3-985C-2B87DBEA5A13}" dt="2024-03-05T16:30:29.912" v="13996" actId="1076"/>
          <ac:picMkLst>
            <pc:docMk/>
            <pc:sldMk cId="2835325067" sldId="425"/>
            <ac:picMk id="9" creationId="{63644412-2D91-6427-BF55-DD45E37E3EB7}"/>
          </ac:picMkLst>
        </pc:picChg>
      </pc:sldChg>
      <pc:sldChg chg="modSp add mod">
        <pc:chgData name="Ali, Syed Waqqas" userId="1b3a5f44-9498-4738-8c4e-8127257d744d" providerId="ADAL" clId="{2AD63BCF-471B-43C3-985C-2B87DBEA5A13}" dt="2024-03-05T16:32:14.845" v="14291" actId="2711"/>
        <pc:sldMkLst>
          <pc:docMk/>
          <pc:sldMk cId="3576134953" sldId="426"/>
        </pc:sldMkLst>
        <pc:spChg chg="mod">
          <ac:chgData name="Ali, Syed Waqqas" userId="1b3a5f44-9498-4738-8c4e-8127257d744d" providerId="ADAL" clId="{2AD63BCF-471B-43C3-985C-2B87DBEA5A13}" dt="2024-03-05T16:32:14.845" v="14291" actId="2711"/>
          <ac:spMkLst>
            <pc:docMk/>
            <pc:sldMk cId="3576134953" sldId="426"/>
            <ac:spMk id="3" creationId="{C18A47C5-412A-3ED9-8AA2-FECBDFE9B782}"/>
          </ac:spMkLst>
        </pc:spChg>
      </pc:sldChg>
      <pc:sldChg chg="modSp add mod">
        <pc:chgData name="Ali, Syed Waqqas" userId="1b3a5f44-9498-4738-8c4e-8127257d744d" providerId="ADAL" clId="{2AD63BCF-471B-43C3-985C-2B87DBEA5A13}" dt="2024-03-05T16:35:34.398" v="14489" actId="20577"/>
        <pc:sldMkLst>
          <pc:docMk/>
          <pc:sldMk cId="1566573638" sldId="427"/>
        </pc:sldMkLst>
        <pc:spChg chg="mod">
          <ac:chgData name="Ali, Syed Waqqas" userId="1b3a5f44-9498-4738-8c4e-8127257d744d" providerId="ADAL" clId="{2AD63BCF-471B-43C3-985C-2B87DBEA5A13}" dt="2024-03-05T16:32:34.292" v="14324" actId="20577"/>
          <ac:spMkLst>
            <pc:docMk/>
            <pc:sldMk cId="1566573638" sldId="427"/>
            <ac:spMk id="2" creationId="{13999605-3BCA-FA46-CD3A-1A02BAF9C8FA}"/>
          </ac:spMkLst>
        </pc:spChg>
        <pc:spChg chg="mod">
          <ac:chgData name="Ali, Syed Waqqas" userId="1b3a5f44-9498-4738-8c4e-8127257d744d" providerId="ADAL" clId="{2AD63BCF-471B-43C3-985C-2B87DBEA5A13}" dt="2024-03-05T16:35:34.398" v="14489" actId="20577"/>
          <ac:spMkLst>
            <pc:docMk/>
            <pc:sldMk cId="1566573638" sldId="427"/>
            <ac:spMk id="3" creationId="{37BA71B1-EEED-31B1-0649-87BA5A7238EC}"/>
          </ac:spMkLst>
        </pc:spChg>
      </pc:sldChg>
      <pc:sldChg chg="modSp add mod">
        <pc:chgData name="Ali, Syed Waqqas" userId="1b3a5f44-9498-4738-8c4e-8127257d744d" providerId="ADAL" clId="{2AD63BCF-471B-43C3-985C-2B87DBEA5A13}" dt="2024-03-05T16:37:12.688" v="14574" actId="20577"/>
        <pc:sldMkLst>
          <pc:docMk/>
          <pc:sldMk cId="3608182754" sldId="428"/>
        </pc:sldMkLst>
        <pc:spChg chg="mod">
          <ac:chgData name="Ali, Syed Waqqas" userId="1b3a5f44-9498-4738-8c4e-8127257d744d" providerId="ADAL" clId="{2AD63BCF-471B-43C3-985C-2B87DBEA5A13}" dt="2024-03-05T16:37:12.688" v="14574" actId="20577"/>
          <ac:spMkLst>
            <pc:docMk/>
            <pc:sldMk cId="3608182754" sldId="428"/>
            <ac:spMk id="2" creationId="{0EC41CA5-8EA5-5194-1F52-4F0179AF83C4}"/>
          </ac:spMkLst>
        </pc:spChg>
      </pc:sldChg>
      <pc:sldChg chg="modSp add del mod">
        <pc:chgData name="Ali, Syed Waqqas" userId="1b3a5f44-9498-4738-8c4e-8127257d744d" providerId="ADAL" clId="{2AD63BCF-471B-43C3-985C-2B87DBEA5A13}" dt="2024-03-05T16:40:27.669" v="14636" actId="47"/>
        <pc:sldMkLst>
          <pc:docMk/>
          <pc:sldMk cId="3931023289" sldId="429"/>
        </pc:sldMkLst>
        <pc:spChg chg="mod">
          <ac:chgData name="Ali, Syed Waqqas" userId="1b3a5f44-9498-4738-8c4e-8127257d744d" providerId="ADAL" clId="{2AD63BCF-471B-43C3-985C-2B87DBEA5A13}" dt="2024-03-05T16:40:14.636" v="14630" actId="20577"/>
          <ac:spMkLst>
            <pc:docMk/>
            <pc:sldMk cId="3931023289" sldId="429"/>
            <ac:spMk id="2" creationId="{CD1EB899-073E-967E-7906-A46BC204B7F4}"/>
          </ac:spMkLst>
        </pc:spChg>
        <pc:spChg chg="mod">
          <ac:chgData name="Ali, Syed Waqqas" userId="1b3a5f44-9498-4738-8c4e-8127257d744d" providerId="ADAL" clId="{2AD63BCF-471B-43C3-985C-2B87DBEA5A13}" dt="2024-03-05T16:40:16.770" v="14634" actId="20577"/>
          <ac:spMkLst>
            <pc:docMk/>
            <pc:sldMk cId="3931023289" sldId="429"/>
            <ac:spMk id="3" creationId="{A17132B5-7C2C-E340-AB70-83234AE0253D}"/>
          </ac:spMkLst>
        </pc:spChg>
      </pc:sldChg>
      <pc:sldChg chg="delSp modSp add mod">
        <pc:chgData name="Ali, Syed Waqqas" userId="1b3a5f44-9498-4738-8c4e-8127257d744d" providerId="ADAL" clId="{2AD63BCF-471B-43C3-985C-2B87DBEA5A13}" dt="2024-03-05T16:42:28.123" v="14753" actId="20577"/>
        <pc:sldMkLst>
          <pc:docMk/>
          <pc:sldMk cId="765687021" sldId="430"/>
        </pc:sldMkLst>
        <pc:spChg chg="mod">
          <ac:chgData name="Ali, Syed Waqqas" userId="1b3a5f44-9498-4738-8c4e-8127257d744d" providerId="ADAL" clId="{2AD63BCF-471B-43C3-985C-2B87DBEA5A13}" dt="2024-03-05T16:40:32.243" v="14654" actId="20577"/>
          <ac:spMkLst>
            <pc:docMk/>
            <pc:sldMk cId="765687021" sldId="430"/>
            <ac:spMk id="2" creationId="{9B162082-592D-B0C9-4D65-0934CE01508F}"/>
          </ac:spMkLst>
        </pc:spChg>
        <pc:spChg chg="mod">
          <ac:chgData name="Ali, Syed Waqqas" userId="1b3a5f44-9498-4738-8c4e-8127257d744d" providerId="ADAL" clId="{2AD63BCF-471B-43C3-985C-2B87DBEA5A13}" dt="2024-03-05T16:42:28.123" v="14753" actId="20577"/>
          <ac:spMkLst>
            <pc:docMk/>
            <pc:sldMk cId="765687021" sldId="430"/>
            <ac:spMk id="3" creationId="{3A020F24-B03D-25E2-A21D-3B69D2EAB63B}"/>
          </ac:spMkLst>
        </pc:spChg>
        <pc:spChg chg="del">
          <ac:chgData name="Ali, Syed Waqqas" userId="1b3a5f44-9498-4738-8c4e-8127257d744d" providerId="ADAL" clId="{2AD63BCF-471B-43C3-985C-2B87DBEA5A13}" dt="2024-03-05T16:40:36.681" v="14655" actId="478"/>
          <ac:spMkLst>
            <pc:docMk/>
            <pc:sldMk cId="765687021" sldId="430"/>
            <ac:spMk id="11" creationId="{9D2EE2A4-CAB4-DCD2-91F5-8EF22BF38392}"/>
          </ac:spMkLst>
        </pc:spChg>
        <pc:spChg chg="del">
          <ac:chgData name="Ali, Syed Waqqas" userId="1b3a5f44-9498-4738-8c4e-8127257d744d" providerId="ADAL" clId="{2AD63BCF-471B-43C3-985C-2B87DBEA5A13}" dt="2024-03-05T16:40:36.681" v="14655" actId="478"/>
          <ac:spMkLst>
            <pc:docMk/>
            <pc:sldMk cId="765687021" sldId="430"/>
            <ac:spMk id="12" creationId="{98D7F6E6-8C5E-9FA3-2CEB-5160BBA515FD}"/>
          </ac:spMkLst>
        </pc:spChg>
        <pc:spChg chg="del">
          <ac:chgData name="Ali, Syed Waqqas" userId="1b3a5f44-9498-4738-8c4e-8127257d744d" providerId="ADAL" clId="{2AD63BCF-471B-43C3-985C-2B87DBEA5A13}" dt="2024-03-05T16:40:36.681" v="14655" actId="478"/>
          <ac:spMkLst>
            <pc:docMk/>
            <pc:sldMk cId="765687021" sldId="430"/>
            <ac:spMk id="13" creationId="{803AEC48-55AE-FEE0-34A8-04BC3D3513A2}"/>
          </ac:spMkLst>
        </pc:spChg>
      </pc:sldChg>
      <pc:sldChg chg="del">
        <pc:chgData name="Ali, Syed Waqqas" userId="1b3a5f44-9498-4738-8c4e-8127257d744d" providerId="ADAL" clId="{2AD63BCF-471B-43C3-985C-2B87DBEA5A13}" dt="2024-03-04T23:34:13.505" v="0" actId="47"/>
        <pc:sldMkLst>
          <pc:docMk/>
          <pc:sldMk cId="811097217" sldId="431"/>
        </pc:sldMkLst>
      </pc:sldChg>
      <pc:sldChg chg="addSp modSp add mod">
        <pc:chgData name="Ali, Syed Waqqas" userId="1b3a5f44-9498-4738-8c4e-8127257d744d" providerId="ADAL" clId="{2AD63BCF-471B-43C3-985C-2B87DBEA5A13}" dt="2024-03-05T16:48:41.663" v="14993" actId="1076"/>
        <pc:sldMkLst>
          <pc:docMk/>
          <pc:sldMk cId="4096402805" sldId="431"/>
        </pc:sldMkLst>
        <pc:spChg chg="mod">
          <ac:chgData name="Ali, Syed Waqqas" userId="1b3a5f44-9498-4738-8c4e-8127257d744d" providerId="ADAL" clId="{2AD63BCF-471B-43C3-985C-2B87DBEA5A13}" dt="2024-03-05T16:48:19.450" v="14988" actId="20577"/>
          <ac:spMkLst>
            <pc:docMk/>
            <pc:sldMk cId="4096402805" sldId="431"/>
            <ac:spMk id="3" creationId="{481D16D6-7BB4-42BF-8642-43FCCE865D5E}"/>
          </ac:spMkLst>
        </pc:spChg>
        <pc:picChg chg="add mod">
          <ac:chgData name="Ali, Syed Waqqas" userId="1b3a5f44-9498-4738-8c4e-8127257d744d" providerId="ADAL" clId="{2AD63BCF-471B-43C3-985C-2B87DBEA5A13}" dt="2024-03-05T16:48:41.663" v="14993" actId="1076"/>
          <ac:picMkLst>
            <pc:docMk/>
            <pc:sldMk cId="4096402805" sldId="431"/>
            <ac:picMk id="9" creationId="{57B6AE09-A95E-64C8-C0E4-925771F61E9D}"/>
          </ac:picMkLst>
        </pc:picChg>
      </pc:sldChg>
      <pc:sldChg chg="modSp add mod">
        <pc:chgData name="Ali, Syed Waqqas" userId="1b3a5f44-9498-4738-8c4e-8127257d744d" providerId="ADAL" clId="{2AD63BCF-471B-43C3-985C-2B87DBEA5A13}" dt="2024-03-05T16:53:16.445" v="15279" actId="403"/>
        <pc:sldMkLst>
          <pc:docMk/>
          <pc:sldMk cId="2279658473" sldId="432"/>
        </pc:sldMkLst>
        <pc:spChg chg="mod">
          <ac:chgData name="Ali, Syed Waqqas" userId="1b3a5f44-9498-4738-8c4e-8127257d744d" providerId="ADAL" clId="{2AD63BCF-471B-43C3-985C-2B87DBEA5A13}" dt="2024-03-05T16:51:14.531" v="15171" actId="20577"/>
          <ac:spMkLst>
            <pc:docMk/>
            <pc:sldMk cId="2279658473" sldId="432"/>
            <ac:spMk id="2" creationId="{3D12E109-3390-801B-7833-6587A5EA403B}"/>
          </ac:spMkLst>
        </pc:spChg>
        <pc:spChg chg="mod">
          <ac:chgData name="Ali, Syed Waqqas" userId="1b3a5f44-9498-4738-8c4e-8127257d744d" providerId="ADAL" clId="{2AD63BCF-471B-43C3-985C-2B87DBEA5A13}" dt="2024-03-05T16:53:16.445" v="15279" actId="403"/>
          <ac:spMkLst>
            <pc:docMk/>
            <pc:sldMk cId="2279658473" sldId="432"/>
            <ac:spMk id="3" creationId="{DF6F1BFC-EF90-9221-4BCB-E0F244B47736}"/>
          </ac:spMkLst>
        </pc:spChg>
      </pc:sldChg>
      <pc:sldChg chg="modSp add mod ord">
        <pc:chgData name="Ali, Syed Waqqas" userId="1b3a5f44-9498-4738-8c4e-8127257d744d" providerId="ADAL" clId="{2AD63BCF-471B-43C3-985C-2B87DBEA5A13}" dt="2024-03-05T16:54:46.695" v="15350"/>
        <pc:sldMkLst>
          <pc:docMk/>
          <pc:sldMk cId="1842840522" sldId="433"/>
        </pc:sldMkLst>
        <pc:spChg chg="mod">
          <ac:chgData name="Ali, Syed Waqqas" userId="1b3a5f44-9498-4738-8c4e-8127257d744d" providerId="ADAL" clId="{2AD63BCF-471B-43C3-985C-2B87DBEA5A13}" dt="2024-03-05T16:54:42.084" v="15348" actId="20577"/>
          <ac:spMkLst>
            <pc:docMk/>
            <pc:sldMk cId="1842840522" sldId="433"/>
            <ac:spMk id="3" creationId="{D8CD1729-3235-D108-3CE2-AA8D3B440AD4}"/>
          </ac:spMkLst>
        </pc:spChg>
      </pc:sldChg>
      <pc:sldChg chg="modSp add mod">
        <pc:chgData name="Ali, Syed Waqqas" userId="1b3a5f44-9498-4738-8c4e-8127257d744d" providerId="ADAL" clId="{2AD63BCF-471B-43C3-985C-2B87DBEA5A13}" dt="2024-03-05T17:08:20.309" v="15786" actId="20577"/>
        <pc:sldMkLst>
          <pc:docMk/>
          <pc:sldMk cId="2202730469" sldId="434"/>
        </pc:sldMkLst>
        <pc:spChg chg="mod">
          <ac:chgData name="Ali, Syed Waqqas" userId="1b3a5f44-9498-4738-8c4e-8127257d744d" providerId="ADAL" clId="{2AD63BCF-471B-43C3-985C-2B87DBEA5A13}" dt="2024-03-05T17:08:20.309" v="15786" actId="20577"/>
          <ac:spMkLst>
            <pc:docMk/>
            <pc:sldMk cId="2202730469" sldId="434"/>
            <ac:spMk id="2" creationId="{8D328D77-4132-6FCE-7593-E366E623E27E}"/>
          </ac:spMkLst>
        </pc:spChg>
        <pc:spChg chg="mod">
          <ac:chgData name="Ali, Syed Waqqas" userId="1b3a5f44-9498-4738-8c4e-8127257d744d" providerId="ADAL" clId="{2AD63BCF-471B-43C3-985C-2B87DBEA5A13}" dt="2024-03-05T17:07:56.122" v="15781" actId="20577"/>
          <ac:spMkLst>
            <pc:docMk/>
            <pc:sldMk cId="2202730469" sldId="434"/>
            <ac:spMk id="3" creationId="{8AE5305D-615F-BA34-9774-EB3B97B43653}"/>
          </ac:spMkLst>
        </pc:spChg>
      </pc:sldChg>
      <pc:sldChg chg="modSp add mod">
        <pc:chgData name="Ali, Syed Waqqas" userId="1b3a5f44-9498-4738-8c4e-8127257d744d" providerId="ADAL" clId="{2AD63BCF-471B-43C3-985C-2B87DBEA5A13}" dt="2024-03-05T17:25:49.625" v="15793" actId="20577"/>
        <pc:sldMkLst>
          <pc:docMk/>
          <pc:sldMk cId="3266715303" sldId="435"/>
        </pc:sldMkLst>
        <pc:spChg chg="mod">
          <ac:chgData name="Ali, Syed Waqqas" userId="1b3a5f44-9498-4738-8c4e-8127257d744d" providerId="ADAL" clId="{2AD63BCF-471B-43C3-985C-2B87DBEA5A13}" dt="2024-03-05T17:25:49.625" v="15793" actId="20577"/>
          <ac:spMkLst>
            <pc:docMk/>
            <pc:sldMk cId="3266715303" sldId="435"/>
            <ac:spMk id="2" creationId="{406785F5-B42F-8EBB-2AB1-8F6825903C87}"/>
          </ac:spMkLst>
        </pc:spChg>
      </pc:sldChg>
      <pc:sldChg chg="modSp add mod">
        <pc:chgData name="Ali, Syed Waqqas" userId="1b3a5f44-9498-4738-8c4e-8127257d744d" providerId="ADAL" clId="{2AD63BCF-471B-43C3-985C-2B87DBEA5A13}" dt="2024-03-05T17:32:31.793" v="16333" actId="2711"/>
        <pc:sldMkLst>
          <pc:docMk/>
          <pc:sldMk cId="2548562399" sldId="436"/>
        </pc:sldMkLst>
        <pc:spChg chg="mod">
          <ac:chgData name="Ali, Syed Waqqas" userId="1b3a5f44-9498-4738-8c4e-8127257d744d" providerId="ADAL" clId="{2AD63BCF-471B-43C3-985C-2B87DBEA5A13}" dt="2024-03-05T17:32:04.558" v="16325" actId="403"/>
          <ac:spMkLst>
            <pc:docMk/>
            <pc:sldMk cId="2548562399" sldId="436"/>
            <ac:spMk id="2" creationId="{6F4DBD63-5EE2-C48F-0F7C-0AFE36F3DA8B}"/>
          </ac:spMkLst>
        </pc:spChg>
        <pc:spChg chg="mod">
          <ac:chgData name="Ali, Syed Waqqas" userId="1b3a5f44-9498-4738-8c4e-8127257d744d" providerId="ADAL" clId="{2AD63BCF-471B-43C3-985C-2B87DBEA5A13}" dt="2024-03-05T17:32:31.793" v="16333" actId="2711"/>
          <ac:spMkLst>
            <pc:docMk/>
            <pc:sldMk cId="2548562399" sldId="436"/>
            <ac:spMk id="3" creationId="{638A427C-3ED6-29B6-C079-FBFC9AA230F1}"/>
          </ac:spMkLst>
        </pc:spChg>
      </pc:sldChg>
      <pc:sldChg chg="addSp modSp add mod">
        <pc:chgData name="Ali, Syed Waqqas" userId="1b3a5f44-9498-4738-8c4e-8127257d744d" providerId="ADAL" clId="{2AD63BCF-471B-43C3-985C-2B87DBEA5A13}" dt="2024-03-05T17:31:41.719" v="16321" actId="20577"/>
        <pc:sldMkLst>
          <pc:docMk/>
          <pc:sldMk cId="1161195636" sldId="437"/>
        </pc:sldMkLst>
        <pc:spChg chg="mod">
          <ac:chgData name="Ali, Syed Waqqas" userId="1b3a5f44-9498-4738-8c4e-8127257d744d" providerId="ADAL" clId="{2AD63BCF-471B-43C3-985C-2B87DBEA5A13}" dt="2024-03-05T17:31:41.719" v="16321" actId="20577"/>
          <ac:spMkLst>
            <pc:docMk/>
            <pc:sldMk cId="1161195636" sldId="437"/>
            <ac:spMk id="3" creationId="{EA06C278-8F65-F5FC-703A-0CC4A6D062D9}"/>
          </ac:spMkLst>
        </pc:spChg>
        <pc:spChg chg="add mod">
          <ac:chgData name="Ali, Syed Waqqas" userId="1b3a5f44-9498-4738-8c4e-8127257d744d" providerId="ADAL" clId="{2AD63BCF-471B-43C3-985C-2B87DBEA5A13}" dt="2024-03-05T17:29:46.069" v="16199" actId="14100"/>
          <ac:spMkLst>
            <pc:docMk/>
            <pc:sldMk cId="1161195636" sldId="437"/>
            <ac:spMk id="11" creationId="{61C30CC4-2FB3-9C2E-2CFF-E52B61347E4A}"/>
          </ac:spMkLst>
        </pc:spChg>
        <pc:spChg chg="add mod">
          <ac:chgData name="Ali, Syed Waqqas" userId="1b3a5f44-9498-4738-8c4e-8127257d744d" providerId="ADAL" clId="{2AD63BCF-471B-43C3-985C-2B87DBEA5A13}" dt="2024-03-05T17:30:28.481" v="16261" actId="14100"/>
          <ac:spMkLst>
            <pc:docMk/>
            <pc:sldMk cId="1161195636" sldId="437"/>
            <ac:spMk id="12" creationId="{0C5F2127-E6B3-6EBF-6950-A112571F2187}"/>
          </ac:spMkLst>
        </pc:spChg>
        <pc:spChg chg="add mod">
          <ac:chgData name="Ali, Syed Waqqas" userId="1b3a5f44-9498-4738-8c4e-8127257d744d" providerId="ADAL" clId="{2AD63BCF-471B-43C3-985C-2B87DBEA5A13}" dt="2024-03-05T17:30:47.663" v="16278" actId="692"/>
          <ac:spMkLst>
            <pc:docMk/>
            <pc:sldMk cId="1161195636" sldId="437"/>
            <ac:spMk id="13" creationId="{67A50CAD-83EA-AEED-77C5-3770849F57CF}"/>
          </ac:spMkLst>
        </pc:spChg>
        <pc:picChg chg="add mod">
          <ac:chgData name="Ali, Syed Waqqas" userId="1b3a5f44-9498-4738-8c4e-8127257d744d" providerId="ADAL" clId="{2AD63BCF-471B-43C3-985C-2B87DBEA5A13}" dt="2024-03-05T17:29:12.002" v="16130" actId="1076"/>
          <ac:picMkLst>
            <pc:docMk/>
            <pc:sldMk cId="1161195636" sldId="437"/>
            <ac:picMk id="10" creationId="{55D3E3F6-C72D-9C59-96B6-B0919BA936DA}"/>
          </ac:picMkLst>
        </pc:picChg>
      </pc:sldChg>
      <pc:sldChg chg="modSp add mod">
        <pc:chgData name="Ali, Syed Waqqas" userId="1b3a5f44-9498-4738-8c4e-8127257d744d" providerId="ADAL" clId="{2AD63BCF-471B-43C3-985C-2B87DBEA5A13}" dt="2024-03-05T17:39:13.698" v="16882" actId="2711"/>
        <pc:sldMkLst>
          <pc:docMk/>
          <pc:sldMk cId="2450004204" sldId="438"/>
        </pc:sldMkLst>
        <pc:spChg chg="mod">
          <ac:chgData name="Ali, Syed Waqqas" userId="1b3a5f44-9498-4738-8c4e-8127257d744d" providerId="ADAL" clId="{2AD63BCF-471B-43C3-985C-2B87DBEA5A13}" dt="2024-03-05T17:33:07.324" v="16345" actId="20577"/>
          <ac:spMkLst>
            <pc:docMk/>
            <pc:sldMk cId="2450004204" sldId="438"/>
            <ac:spMk id="2" creationId="{FCD3AAFD-8016-1FF5-0077-CCE0B98D39A3}"/>
          </ac:spMkLst>
        </pc:spChg>
        <pc:spChg chg="mod">
          <ac:chgData name="Ali, Syed Waqqas" userId="1b3a5f44-9498-4738-8c4e-8127257d744d" providerId="ADAL" clId="{2AD63BCF-471B-43C3-985C-2B87DBEA5A13}" dt="2024-03-05T17:39:13.698" v="16882" actId="2711"/>
          <ac:spMkLst>
            <pc:docMk/>
            <pc:sldMk cId="2450004204" sldId="438"/>
            <ac:spMk id="3" creationId="{B0C22454-15F7-B875-DE30-3FD78EEC19AA}"/>
          </ac:spMkLst>
        </pc:spChg>
      </pc:sldChg>
      <pc:sldChg chg="del">
        <pc:chgData name="Ali, Syed Waqqas" userId="1b3a5f44-9498-4738-8c4e-8127257d744d" providerId="ADAL" clId="{2AD63BCF-471B-43C3-985C-2B87DBEA5A13}" dt="2024-03-04T23:34:13.505" v="0" actId="47"/>
        <pc:sldMkLst>
          <pc:docMk/>
          <pc:sldMk cId="739811237" sldId="439"/>
        </pc:sldMkLst>
      </pc:sldChg>
      <pc:sldChg chg="del">
        <pc:chgData name="Ali, Syed Waqqas" userId="1b3a5f44-9498-4738-8c4e-8127257d744d" providerId="ADAL" clId="{2AD63BCF-471B-43C3-985C-2B87DBEA5A13}" dt="2024-03-04T23:34:13.505" v="0" actId="47"/>
        <pc:sldMkLst>
          <pc:docMk/>
          <pc:sldMk cId="1211801025" sldId="440"/>
        </pc:sldMkLst>
      </pc:sldChg>
      <pc:sldChg chg="del">
        <pc:chgData name="Ali, Syed Waqqas" userId="1b3a5f44-9498-4738-8c4e-8127257d744d" providerId="ADAL" clId="{2AD63BCF-471B-43C3-985C-2B87DBEA5A13}" dt="2024-03-04T23:34:13.505" v="0" actId="47"/>
        <pc:sldMkLst>
          <pc:docMk/>
          <pc:sldMk cId="398634017" sldId="441"/>
        </pc:sldMkLst>
      </pc:sldChg>
      <pc:sldChg chg="del">
        <pc:chgData name="Ali, Syed Waqqas" userId="1b3a5f44-9498-4738-8c4e-8127257d744d" providerId="ADAL" clId="{2AD63BCF-471B-43C3-985C-2B87DBEA5A13}" dt="2024-03-04T23:34:13.505" v="0" actId="47"/>
        <pc:sldMkLst>
          <pc:docMk/>
          <pc:sldMk cId="2017021609" sldId="442"/>
        </pc:sldMkLst>
      </pc:sldChg>
      <pc:sldChg chg="del">
        <pc:chgData name="Ali, Syed Waqqas" userId="1b3a5f44-9498-4738-8c4e-8127257d744d" providerId="ADAL" clId="{2AD63BCF-471B-43C3-985C-2B87DBEA5A13}" dt="2024-03-04T23:34:13.505" v="0" actId="47"/>
        <pc:sldMkLst>
          <pc:docMk/>
          <pc:sldMk cId="3782116335" sldId="454"/>
        </pc:sldMkLst>
      </pc:sldChg>
      <pc:sldChg chg="del">
        <pc:chgData name="Ali, Syed Waqqas" userId="1b3a5f44-9498-4738-8c4e-8127257d744d" providerId="ADAL" clId="{2AD63BCF-471B-43C3-985C-2B87DBEA5A13}" dt="2024-03-04T23:34:13.505" v="0" actId="47"/>
        <pc:sldMkLst>
          <pc:docMk/>
          <pc:sldMk cId="3359523064" sldId="455"/>
        </pc:sldMkLst>
      </pc:sldChg>
      <pc:sldChg chg="del">
        <pc:chgData name="Ali, Syed Waqqas" userId="1b3a5f44-9498-4738-8c4e-8127257d744d" providerId="ADAL" clId="{2AD63BCF-471B-43C3-985C-2B87DBEA5A13}" dt="2024-03-04T23:34:13.505" v="0" actId="47"/>
        <pc:sldMkLst>
          <pc:docMk/>
          <pc:sldMk cId="150422892" sldId="456"/>
        </pc:sldMkLst>
      </pc:sldChg>
      <pc:sldChg chg="del">
        <pc:chgData name="Ali, Syed Waqqas" userId="1b3a5f44-9498-4738-8c4e-8127257d744d" providerId="ADAL" clId="{2AD63BCF-471B-43C3-985C-2B87DBEA5A13}" dt="2024-03-04T23:34:13.505" v="0" actId="47"/>
        <pc:sldMkLst>
          <pc:docMk/>
          <pc:sldMk cId="3534606943" sldId="457"/>
        </pc:sldMkLst>
      </pc:sldChg>
      <pc:sldChg chg="del">
        <pc:chgData name="Ali, Syed Waqqas" userId="1b3a5f44-9498-4738-8c4e-8127257d744d" providerId="ADAL" clId="{2AD63BCF-471B-43C3-985C-2B87DBEA5A13}" dt="2024-03-04T23:34:13.505" v="0" actId="47"/>
        <pc:sldMkLst>
          <pc:docMk/>
          <pc:sldMk cId="2876614823" sldId="459"/>
        </pc:sldMkLst>
      </pc:sldChg>
      <pc:sldChg chg="del">
        <pc:chgData name="Ali, Syed Waqqas" userId="1b3a5f44-9498-4738-8c4e-8127257d744d" providerId="ADAL" clId="{2AD63BCF-471B-43C3-985C-2B87DBEA5A13}" dt="2024-03-04T23:34:13.505" v="0" actId="47"/>
        <pc:sldMkLst>
          <pc:docMk/>
          <pc:sldMk cId="386714498" sldId="464"/>
        </pc:sldMkLst>
      </pc:sldChg>
      <pc:sldChg chg="del">
        <pc:chgData name="Ali, Syed Waqqas" userId="1b3a5f44-9498-4738-8c4e-8127257d744d" providerId="ADAL" clId="{2AD63BCF-471B-43C3-985C-2B87DBEA5A13}" dt="2024-03-04T23:34:13.505" v="0" actId="47"/>
        <pc:sldMkLst>
          <pc:docMk/>
          <pc:sldMk cId="3134017314" sldId="466"/>
        </pc:sldMkLst>
      </pc:sldChg>
      <pc:sldChg chg="del">
        <pc:chgData name="Ali, Syed Waqqas" userId="1b3a5f44-9498-4738-8c4e-8127257d744d" providerId="ADAL" clId="{2AD63BCF-471B-43C3-985C-2B87DBEA5A13}" dt="2024-03-04T23:34:13.505" v="0" actId="47"/>
        <pc:sldMkLst>
          <pc:docMk/>
          <pc:sldMk cId="3167799959" sldId="467"/>
        </pc:sldMkLst>
      </pc:sldChg>
      <pc:sldChg chg="del">
        <pc:chgData name="Ali, Syed Waqqas" userId="1b3a5f44-9498-4738-8c4e-8127257d744d" providerId="ADAL" clId="{2AD63BCF-471B-43C3-985C-2B87DBEA5A13}" dt="2024-03-04T23:34:13.505" v="0" actId="47"/>
        <pc:sldMkLst>
          <pc:docMk/>
          <pc:sldMk cId="1840376569" sldId="471"/>
        </pc:sldMkLst>
      </pc:sldChg>
      <pc:sldChg chg="del">
        <pc:chgData name="Ali, Syed Waqqas" userId="1b3a5f44-9498-4738-8c4e-8127257d744d" providerId="ADAL" clId="{2AD63BCF-471B-43C3-985C-2B87DBEA5A13}" dt="2024-03-04T23:34:13.505" v="0" actId="47"/>
        <pc:sldMkLst>
          <pc:docMk/>
          <pc:sldMk cId="448642759" sldId="473"/>
        </pc:sldMkLst>
      </pc:sldChg>
      <pc:sldChg chg="del">
        <pc:chgData name="Ali, Syed Waqqas" userId="1b3a5f44-9498-4738-8c4e-8127257d744d" providerId="ADAL" clId="{2AD63BCF-471B-43C3-985C-2B87DBEA5A13}" dt="2024-03-04T23:34:13.505" v="0" actId="47"/>
        <pc:sldMkLst>
          <pc:docMk/>
          <pc:sldMk cId="1254920258" sldId="474"/>
        </pc:sldMkLst>
      </pc:sldChg>
      <pc:sldChg chg="del">
        <pc:chgData name="Ali, Syed Waqqas" userId="1b3a5f44-9498-4738-8c4e-8127257d744d" providerId="ADAL" clId="{2AD63BCF-471B-43C3-985C-2B87DBEA5A13}" dt="2024-03-04T23:34:13.505" v="0" actId="47"/>
        <pc:sldMkLst>
          <pc:docMk/>
          <pc:sldMk cId="3107111324" sldId="476"/>
        </pc:sldMkLst>
      </pc:sldChg>
      <pc:sldChg chg="del">
        <pc:chgData name="Ali, Syed Waqqas" userId="1b3a5f44-9498-4738-8c4e-8127257d744d" providerId="ADAL" clId="{2AD63BCF-471B-43C3-985C-2B87DBEA5A13}" dt="2024-03-04T23:34:13.505" v="0" actId="47"/>
        <pc:sldMkLst>
          <pc:docMk/>
          <pc:sldMk cId="1399752026" sldId="477"/>
        </pc:sldMkLst>
      </pc:sldChg>
      <pc:sldChg chg="del">
        <pc:chgData name="Ali, Syed Waqqas" userId="1b3a5f44-9498-4738-8c4e-8127257d744d" providerId="ADAL" clId="{2AD63BCF-471B-43C3-985C-2B87DBEA5A13}" dt="2024-03-04T23:34:13.505" v="0" actId="47"/>
        <pc:sldMkLst>
          <pc:docMk/>
          <pc:sldMk cId="3073757015" sldId="484"/>
        </pc:sldMkLst>
      </pc:sldChg>
      <pc:sldChg chg="del">
        <pc:chgData name="Ali, Syed Waqqas" userId="1b3a5f44-9498-4738-8c4e-8127257d744d" providerId="ADAL" clId="{2AD63BCF-471B-43C3-985C-2B87DBEA5A13}" dt="2024-03-04T23:34:13.505" v="0" actId="47"/>
        <pc:sldMkLst>
          <pc:docMk/>
          <pc:sldMk cId="228088369" sldId="485"/>
        </pc:sldMkLst>
      </pc:sldChg>
      <pc:sldChg chg="del">
        <pc:chgData name="Ali, Syed Waqqas" userId="1b3a5f44-9498-4738-8c4e-8127257d744d" providerId="ADAL" clId="{2AD63BCF-471B-43C3-985C-2B87DBEA5A13}" dt="2024-03-04T23:34:13.505" v="0" actId="47"/>
        <pc:sldMkLst>
          <pc:docMk/>
          <pc:sldMk cId="3762045150" sldId="486"/>
        </pc:sldMkLst>
      </pc:sldChg>
      <pc:sldChg chg="del">
        <pc:chgData name="Ali, Syed Waqqas" userId="1b3a5f44-9498-4738-8c4e-8127257d744d" providerId="ADAL" clId="{2AD63BCF-471B-43C3-985C-2B87DBEA5A13}" dt="2024-03-04T23:34:13.505" v="0" actId="47"/>
        <pc:sldMkLst>
          <pc:docMk/>
          <pc:sldMk cId="1723102640" sldId="487"/>
        </pc:sldMkLst>
      </pc:sldChg>
      <pc:sldChg chg="del">
        <pc:chgData name="Ali, Syed Waqqas" userId="1b3a5f44-9498-4738-8c4e-8127257d744d" providerId="ADAL" clId="{2AD63BCF-471B-43C3-985C-2B87DBEA5A13}" dt="2024-03-04T23:34:13.505" v="0" actId="47"/>
        <pc:sldMkLst>
          <pc:docMk/>
          <pc:sldMk cId="972470358" sldId="488"/>
        </pc:sldMkLst>
      </pc:sldChg>
      <pc:sldChg chg="del">
        <pc:chgData name="Ali, Syed Waqqas" userId="1b3a5f44-9498-4738-8c4e-8127257d744d" providerId="ADAL" clId="{2AD63BCF-471B-43C3-985C-2B87DBEA5A13}" dt="2024-03-04T23:34:13.505" v="0" actId="47"/>
        <pc:sldMkLst>
          <pc:docMk/>
          <pc:sldMk cId="1127347118" sldId="489"/>
        </pc:sldMkLst>
      </pc:sldChg>
      <pc:sldChg chg="del">
        <pc:chgData name="Ali, Syed Waqqas" userId="1b3a5f44-9498-4738-8c4e-8127257d744d" providerId="ADAL" clId="{2AD63BCF-471B-43C3-985C-2B87DBEA5A13}" dt="2024-03-04T23:34:13.505" v="0" actId="47"/>
        <pc:sldMkLst>
          <pc:docMk/>
          <pc:sldMk cId="725878431" sldId="490"/>
        </pc:sldMkLst>
      </pc:sldChg>
      <pc:sldChg chg="del">
        <pc:chgData name="Ali, Syed Waqqas" userId="1b3a5f44-9498-4738-8c4e-8127257d744d" providerId="ADAL" clId="{2AD63BCF-471B-43C3-985C-2B87DBEA5A13}" dt="2024-03-04T23:34:13.505" v="0" actId="47"/>
        <pc:sldMkLst>
          <pc:docMk/>
          <pc:sldMk cId="105789645" sldId="491"/>
        </pc:sldMkLst>
      </pc:sldChg>
      <pc:sldChg chg="del">
        <pc:chgData name="Ali, Syed Waqqas" userId="1b3a5f44-9498-4738-8c4e-8127257d744d" providerId="ADAL" clId="{2AD63BCF-471B-43C3-985C-2B87DBEA5A13}" dt="2024-03-04T23:34:13.505" v="0" actId="47"/>
        <pc:sldMkLst>
          <pc:docMk/>
          <pc:sldMk cId="501556756" sldId="492"/>
        </pc:sldMkLst>
      </pc:sldChg>
      <pc:sldChg chg="del">
        <pc:chgData name="Ali, Syed Waqqas" userId="1b3a5f44-9498-4738-8c4e-8127257d744d" providerId="ADAL" clId="{2AD63BCF-471B-43C3-985C-2B87DBEA5A13}" dt="2024-03-04T23:34:13.505" v="0" actId="47"/>
        <pc:sldMkLst>
          <pc:docMk/>
          <pc:sldMk cId="4221169838" sldId="493"/>
        </pc:sldMkLst>
      </pc:sldChg>
      <pc:sldChg chg="del">
        <pc:chgData name="Ali, Syed Waqqas" userId="1b3a5f44-9498-4738-8c4e-8127257d744d" providerId="ADAL" clId="{2AD63BCF-471B-43C3-985C-2B87DBEA5A13}" dt="2024-03-04T23:34:13.505" v="0" actId="47"/>
        <pc:sldMkLst>
          <pc:docMk/>
          <pc:sldMk cId="1478328739" sldId="494"/>
        </pc:sldMkLst>
      </pc:sldChg>
      <pc:sldChg chg="del">
        <pc:chgData name="Ali, Syed Waqqas" userId="1b3a5f44-9498-4738-8c4e-8127257d744d" providerId="ADAL" clId="{2AD63BCF-471B-43C3-985C-2B87DBEA5A13}" dt="2024-03-04T23:34:13.505" v="0" actId="47"/>
        <pc:sldMkLst>
          <pc:docMk/>
          <pc:sldMk cId="3211442023" sldId="495"/>
        </pc:sldMkLst>
      </pc:sldChg>
      <pc:sldChg chg="del">
        <pc:chgData name="Ali, Syed Waqqas" userId="1b3a5f44-9498-4738-8c4e-8127257d744d" providerId="ADAL" clId="{2AD63BCF-471B-43C3-985C-2B87DBEA5A13}" dt="2024-03-04T23:34:13.505" v="0" actId="47"/>
        <pc:sldMkLst>
          <pc:docMk/>
          <pc:sldMk cId="2056495851" sldId="496"/>
        </pc:sldMkLst>
      </pc:sldChg>
      <pc:sldChg chg="del">
        <pc:chgData name="Ali, Syed Waqqas" userId="1b3a5f44-9498-4738-8c4e-8127257d744d" providerId="ADAL" clId="{2AD63BCF-471B-43C3-985C-2B87DBEA5A13}" dt="2024-03-04T23:34:13.505" v="0" actId="47"/>
        <pc:sldMkLst>
          <pc:docMk/>
          <pc:sldMk cId="52980120" sldId="497"/>
        </pc:sldMkLst>
      </pc:sldChg>
      <pc:sldChg chg="del">
        <pc:chgData name="Ali, Syed Waqqas" userId="1b3a5f44-9498-4738-8c4e-8127257d744d" providerId="ADAL" clId="{2AD63BCF-471B-43C3-985C-2B87DBEA5A13}" dt="2024-03-04T23:34:13.505" v="0" actId="47"/>
        <pc:sldMkLst>
          <pc:docMk/>
          <pc:sldMk cId="1744369952" sldId="499"/>
        </pc:sldMkLst>
      </pc:sldChg>
      <pc:sldChg chg="del">
        <pc:chgData name="Ali, Syed Waqqas" userId="1b3a5f44-9498-4738-8c4e-8127257d744d" providerId="ADAL" clId="{2AD63BCF-471B-43C3-985C-2B87DBEA5A13}" dt="2024-03-04T23:34:13.505" v="0" actId="47"/>
        <pc:sldMkLst>
          <pc:docMk/>
          <pc:sldMk cId="322105786" sldId="501"/>
        </pc:sldMkLst>
      </pc:sldChg>
      <pc:sldChg chg="del">
        <pc:chgData name="Ali, Syed Waqqas" userId="1b3a5f44-9498-4738-8c4e-8127257d744d" providerId="ADAL" clId="{2AD63BCF-471B-43C3-985C-2B87DBEA5A13}" dt="2024-03-04T23:34:13.505" v="0" actId="47"/>
        <pc:sldMkLst>
          <pc:docMk/>
          <pc:sldMk cId="2013848983" sldId="502"/>
        </pc:sldMkLst>
      </pc:sldChg>
      <pc:sldChg chg="del">
        <pc:chgData name="Ali, Syed Waqqas" userId="1b3a5f44-9498-4738-8c4e-8127257d744d" providerId="ADAL" clId="{2AD63BCF-471B-43C3-985C-2B87DBEA5A13}" dt="2024-03-04T23:34:13.505" v="0" actId="47"/>
        <pc:sldMkLst>
          <pc:docMk/>
          <pc:sldMk cId="3378384060" sldId="512"/>
        </pc:sldMkLst>
      </pc:sldChg>
      <pc:sldChg chg="del">
        <pc:chgData name="Ali, Syed Waqqas" userId="1b3a5f44-9498-4738-8c4e-8127257d744d" providerId="ADAL" clId="{2AD63BCF-471B-43C3-985C-2B87DBEA5A13}" dt="2024-03-04T23:34:13.505" v="0" actId="47"/>
        <pc:sldMkLst>
          <pc:docMk/>
          <pc:sldMk cId="2578060084" sldId="519"/>
        </pc:sldMkLst>
      </pc:sldChg>
      <pc:sldChg chg="del">
        <pc:chgData name="Ali, Syed Waqqas" userId="1b3a5f44-9498-4738-8c4e-8127257d744d" providerId="ADAL" clId="{2AD63BCF-471B-43C3-985C-2B87DBEA5A13}" dt="2024-03-04T23:34:13.505" v="0" actId="47"/>
        <pc:sldMkLst>
          <pc:docMk/>
          <pc:sldMk cId="2032712494" sldId="520"/>
        </pc:sldMkLst>
      </pc:sldChg>
      <pc:sldChg chg="del">
        <pc:chgData name="Ali, Syed Waqqas" userId="1b3a5f44-9498-4738-8c4e-8127257d744d" providerId="ADAL" clId="{2AD63BCF-471B-43C3-985C-2B87DBEA5A13}" dt="2024-03-04T23:34:13.505" v="0" actId="47"/>
        <pc:sldMkLst>
          <pc:docMk/>
          <pc:sldMk cId="1945015360" sldId="521"/>
        </pc:sldMkLst>
      </pc:sldChg>
      <pc:sldChg chg="del">
        <pc:chgData name="Ali, Syed Waqqas" userId="1b3a5f44-9498-4738-8c4e-8127257d744d" providerId="ADAL" clId="{2AD63BCF-471B-43C3-985C-2B87DBEA5A13}" dt="2024-03-04T23:34:13.505" v="0" actId="47"/>
        <pc:sldMkLst>
          <pc:docMk/>
          <pc:sldMk cId="155507386" sldId="522"/>
        </pc:sldMkLst>
      </pc:sldChg>
      <pc:sldChg chg="del">
        <pc:chgData name="Ali, Syed Waqqas" userId="1b3a5f44-9498-4738-8c4e-8127257d744d" providerId="ADAL" clId="{2AD63BCF-471B-43C3-985C-2B87DBEA5A13}" dt="2024-03-04T23:34:13.505" v="0" actId="47"/>
        <pc:sldMkLst>
          <pc:docMk/>
          <pc:sldMk cId="945401991" sldId="523"/>
        </pc:sldMkLst>
      </pc:sldChg>
      <pc:sldChg chg="del">
        <pc:chgData name="Ali, Syed Waqqas" userId="1b3a5f44-9498-4738-8c4e-8127257d744d" providerId="ADAL" clId="{2AD63BCF-471B-43C3-985C-2B87DBEA5A13}" dt="2024-03-04T23:34:13.505" v="0" actId="47"/>
        <pc:sldMkLst>
          <pc:docMk/>
          <pc:sldMk cId="363084132" sldId="524"/>
        </pc:sldMkLst>
      </pc:sldChg>
      <pc:sldChg chg="del">
        <pc:chgData name="Ali, Syed Waqqas" userId="1b3a5f44-9498-4738-8c4e-8127257d744d" providerId="ADAL" clId="{2AD63BCF-471B-43C3-985C-2B87DBEA5A13}" dt="2024-03-04T23:34:13.505" v="0" actId="47"/>
        <pc:sldMkLst>
          <pc:docMk/>
          <pc:sldMk cId="2172837050" sldId="525"/>
        </pc:sldMkLst>
      </pc:sldChg>
      <pc:sldChg chg="del">
        <pc:chgData name="Ali, Syed Waqqas" userId="1b3a5f44-9498-4738-8c4e-8127257d744d" providerId="ADAL" clId="{2AD63BCF-471B-43C3-985C-2B87DBEA5A13}" dt="2024-03-04T23:34:13.505" v="0" actId="47"/>
        <pc:sldMkLst>
          <pc:docMk/>
          <pc:sldMk cId="3527907670" sldId="526"/>
        </pc:sldMkLst>
      </pc:sldChg>
      <pc:sldChg chg="del">
        <pc:chgData name="Ali, Syed Waqqas" userId="1b3a5f44-9498-4738-8c4e-8127257d744d" providerId="ADAL" clId="{2AD63BCF-471B-43C3-985C-2B87DBEA5A13}" dt="2024-03-04T23:34:13.505" v="0" actId="47"/>
        <pc:sldMkLst>
          <pc:docMk/>
          <pc:sldMk cId="1452101507" sldId="527"/>
        </pc:sldMkLst>
      </pc:sldChg>
      <pc:sldChg chg="del">
        <pc:chgData name="Ali, Syed Waqqas" userId="1b3a5f44-9498-4738-8c4e-8127257d744d" providerId="ADAL" clId="{2AD63BCF-471B-43C3-985C-2B87DBEA5A13}" dt="2024-03-04T23:34:13.505" v="0" actId="47"/>
        <pc:sldMkLst>
          <pc:docMk/>
          <pc:sldMk cId="472190313" sldId="528"/>
        </pc:sldMkLst>
      </pc:sldChg>
      <pc:sldChg chg="del">
        <pc:chgData name="Ali, Syed Waqqas" userId="1b3a5f44-9498-4738-8c4e-8127257d744d" providerId="ADAL" clId="{2AD63BCF-471B-43C3-985C-2B87DBEA5A13}" dt="2024-03-04T23:34:13.505" v="0" actId="47"/>
        <pc:sldMkLst>
          <pc:docMk/>
          <pc:sldMk cId="3525543556" sldId="529"/>
        </pc:sldMkLst>
      </pc:sldChg>
      <pc:sldChg chg="del">
        <pc:chgData name="Ali, Syed Waqqas" userId="1b3a5f44-9498-4738-8c4e-8127257d744d" providerId="ADAL" clId="{2AD63BCF-471B-43C3-985C-2B87DBEA5A13}" dt="2024-03-04T23:34:13.505" v="0" actId="47"/>
        <pc:sldMkLst>
          <pc:docMk/>
          <pc:sldMk cId="1619436879" sldId="530"/>
        </pc:sldMkLst>
      </pc:sldChg>
      <pc:sldChg chg="del">
        <pc:chgData name="Ali, Syed Waqqas" userId="1b3a5f44-9498-4738-8c4e-8127257d744d" providerId="ADAL" clId="{2AD63BCF-471B-43C3-985C-2B87DBEA5A13}" dt="2024-03-04T23:34:13.505" v="0" actId="47"/>
        <pc:sldMkLst>
          <pc:docMk/>
          <pc:sldMk cId="340518479" sldId="531"/>
        </pc:sldMkLst>
      </pc:sldChg>
      <pc:sldChg chg="del">
        <pc:chgData name="Ali, Syed Waqqas" userId="1b3a5f44-9498-4738-8c4e-8127257d744d" providerId="ADAL" clId="{2AD63BCF-471B-43C3-985C-2B87DBEA5A13}" dt="2024-03-04T23:34:13.505" v="0" actId="47"/>
        <pc:sldMkLst>
          <pc:docMk/>
          <pc:sldMk cId="833239548" sldId="532"/>
        </pc:sldMkLst>
      </pc:sldChg>
      <pc:sldChg chg="del">
        <pc:chgData name="Ali, Syed Waqqas" userId="1b3a5f44-9498-4738-8c4e-8127257d744d" providerId="ADAL" clId="{2AD63BCF-471B-43C3-985C-2B87DBEA5A13}" dt="2024-03-04T23:34:13.505" v="0" actId="47"/>
        <pc:sldMkLst>
          <pc:docMk/>
          <pc:sldMk cId="3805561144" sldId="533"/>
        </pc:sldMkLst>
      </pc:sldChg>
      <pc:sldChg chg="del">
        <pc:chgData name="Ali, Syed Waqqas" userId="1b3a5f44-9498-4738-8c4e-8127257d744d" providerId="ADAL" clId="{2AD63BCF-471B-43C3-985C-2B87DBEA5A13}" dt="2024-03-04T23:34:13.505" v="0" actId="47"/>
        <pc:sldMkLst>
          <pc:docMk/>
          <pc:sldMk cId="1560938223" sldId="534"/>
        </pc:sldMkLst>
      </pc:sldChg>
      <pc:sldChg chg="del">
        <pc:chgData name="Ali, Syed Waqqas" userId="1b3a5f44-9498-4738-8c4e-8127257d744d" providerId="ADAL" clId="{2AD63BCF-471B-43C3-985C-2B87DBEA5A13}" dt="2024-03-04T23:34:13.505" v="0" actId="47"/>
        <pc:sldMkLst>
          <pc:docMk/>
          <pc:sldMk cId="2491549367" sldId="535"/>
        </pc:sldMkLst>
      </pc:sldChg>
      <pc:sldChg chg="del">
        <pc:chgData name="Ali, Syed Waqqas" userId="1b3a5f44-9498-4738-8c4e-8127257d744d" providerId="ADAL" clId="{2AD63BCF-471B-43C3-985C-2B87DBEA5A13}" dt="2024-03-04T23:34:13.505" v="0" actId="47"/>
        <pc:sldMkLst>
          <pc:docMk/>
          <pc:sldMk cId="1957526940" sldId="536"/>
        </pc:sldMkLst>
      </pc:sldChg>
      <pc:sldChg chg="del">
        <pc:chgData name="Ali, Syed Waqqas" userId="1b3a5f44-9498-4738-8c4e-8127257d744d" providerId="ADAL" clId="{2AD63BCF-471B-43C3-985C-2B87DBEA5A13}" dt="2024-03-04T23:34:13.505" v="0" actId="47"/>
        <pc:sldMkLst>
          <pc:docMk/>
          <pc:sldMk cId="1054901500" sldId="537"/>
        </pc:sldMkLst>
      </pc:sldChg>
      <pc:sldChg chg="del">
        <pc:chgData name="Ali, Syed Waqqas" userId="1b3a5f44-9498-4738-8c4e-8127257d744d" providerId="ADAL" clId="{2AD63BCF-471B-43C3-985C-2B87DBEA5A13}" dt="2024-03-04T23:34:13.505" v="0" actId="47"/>
        <pc:sldMkLst>
          <pc:docMk/>
          <pc:sldMk cId="492010792" sldId="538"/>
        </pc:sldMkLst>
      </pc:sldChg>
    </pc:docChg>
  </pc:docChgLst>
  <pc:docChgLst>
    <pc:chgData name="Ali, Syed Waqqas" userId="1b3a5f44-9498-4738-8c4e-8127257d744d" providerId="ADAL" clId="{B42425CC-CFB3-4160-9BF5-F5E6306900CC}"/>
    <pc:docChg chg="addSld modSld">
      <pc:chgData name="Ali, Syed Waqqas" userId="1b3a5f44-9498-4738-8c4e-8127257d744d" providerId="ADAL" clId="{B42425CC-CFB3-4160-9BF5-F5E6306900CC}" dt="2024-01-25T19:56:56.597" v="33" actId="20577"/>
      <pc:docMkLst>
        <pc:docMk/>
      </pc:docMkLst>
      <pc:sldChg chg="modSp">
        <pc:chgData name="Ali, Syed Waqqas" userId="1b3a5f44-9498-4738-8c4e-8127257d744d" providerId="ADAL" clId="{B42425CC-CFB3-4160-9BF5-F5E6306900CC}" dt="2024-01-25T19:42:34.766" v="3" actId="20577"/>
        <pc:sldMkLst>
          <pc:docMk/>
          <pc:sldMk cId="1904496480" sldId="337"/>
        </pc:sldMkLst>
        <pc:spChg chg="mod">
          <ac:chgData name="Ali, Syed Waqqas" userId="1b3a5f44-9498-4738-8c4e-8127257d744d" providerId="ADAL" clId="{B42425CC-CFB3-4160-9BF5-F5E6306900CC}" dt="2024-01-25T19:42:34.766" v="3" actId="20577"/>
          <ac:spMkLst>
            <pc:docMk/>
            <pc:sldMk cId="1904496480" sldId="337"/>
            <ac:spMk id="3" creationId="{CD25B33D-4588-828C-A6BD-8326B33B6334}"/>
          </ac:spMkLst>
        </pc:spChg>
      </pc:sldChg>
      <pc:sldChg chg="modSp mod">
        <pc:chgData name="Ali, Syed Waqqas" userId="1b3a5f44-9498-4738-8c4e-8127257d744d" providerId="ADAL" clId="{B42425CC-CFB3-4160-9BF5-F5E6306900CC}" dt="2024-01-25T19:44:34.383" v="4" actId="2711"/>
        <pc:sldMkLst>
          <pc:docMk/>
          <pc:sldMk cId="2770454973" sldId="345"/>
        </pc:sldMkLst>
        <pc:spChg chg="mod">
          <ac:chgData name="Ali, Syed Waqqas" userId="1b3a5f44-9498-4738-8c4e-8127257d744d" providerId="ADAL" clId="{B42425CC-CFB3-4160-9BF5-F5E6306900CC}" dt="2024-01-25T19:44:34.383" v="4" actId="2711"/>
          <ac:spMkLst>
            <pc:docMk/>
            <pc:sldMk cId="2770454973" sldId="345"/>
            <ac:spMk id="3" creationId="{B3B2A76D-3F08-9C2B-C3E3-4A25DA409F80}"/>
          </ac:spMkLst>
        </pc:spChg>
      </pc:sldChg>
      <pc:sldChg chg="modSp mod">
        <pc:chgData name="Ali, Syed Waqqas" userId="1b3a5f44-9498-4738-8c4e-8127257d744d" providerId="ADAL" clId="{B42425CC-CFB3-4160-9BF5-F5E6306900CC}" dt="2024-01-25T19:44:41.595" v="5" actId="2711"/>
        <pc:sldMkLst>
          <pc:docMk/>
          <pc:sldMk cId="989156475" sldId="346"/>
        </pc:sldMkLst>
        <pc:spChg chg="mod">
          <ac:chgData name="Ali, Syed Waqqas" userId="1b3a5f44-9498-4738-8c4e-8127257d744d" providerId="ADAL" clId="{B42425CC-CFB3-4160-9BF5-F5E6306900CC}" dt="2024-01-25T19:44:41.595" v="5" actId="2711"/>
          <ac:spMkLst>
            <pc:docMk/>
            <pc:sldMk cId="989156475" sldId="346"/>
            <ac:spMk id="3" creationId="{B3B2A76D-3F08-9C2B-C3E3-4A25DA409F80}"/>
          </ac:spMkLst>
        </pc:spChg>
      </pc:sldChg>
      <pc:sldChg chg="modSp mod">
        <pc:chgData name="Ali, Syed Waqqas" userId="1b3a5f44-9498-4738-8c4e-8127257d744d" providerId="ADAL" clId="{B42425CC-CFB3-4160-9BF5-F5E6306900CC}" dt="2024-01-25T19:44:50.352" v="6" actId="2711"/>
        <pc:sldMkLst>
          <pc:docMk/>
          <pc:sldMk cId="1715432619" sldId="348"/>
        </pc:sldMkLst>
        <pc:spChg chg="mod">
          <ac:chgData name="Ali, Syed Waqqas" userId="1b3a5f44-9498-4738-8c4e-8127257d744d" providerId="ADAL" clId="{B42425CC-CFB3-4160-9BF5-F5E6306900CC}" dt="2024-01-25T19:44:50.352" v="6" actId="2711"/>
          <ac:spMkLst>
            <pc:docMk/>
            <pc:sldMk cId="1715432619" sldId="348"/>
            <ac:spMk id="3" creationId="{B3B2A76D-3F08-9C2B-C3E3-4A25DA409F80}"/>
          </ac:spMkLst>
        </pc:spChg>
      </pc:sldChg>
      <pc:sldChg chg="modSp">
        <pc:chgData name="Ali, Syed Waqqas" userId="1b3a5f44-9498-4738-8c4e-8127257d744d" providerId="ADAL" clId="{B42425CC-CFB3-4160-9BF5-F5E6306900CC}" dt="2024-01-25T19:45:23.731" v="7" actId="113"/>
        <pc:sldMkLst>
          <pc:docMk/>
          <pc:sldMk cId="3705043978" sldId="355"/>
        </pc:sldMkLst>
        <pc:spChg chg="mod">
          <ac:chgData name="Ali, Syed Waqqas" userId="1b3a5f44-9498-4738-8c4e-8127257d744d" providerId="ADAL" clId="{B42425CC-CFB3-4160-9BF5-F5E6306900CC}" dt="2024-01-25T19:45:23.731" v="7" actId="113"/>
          <ac:spMkLst>
            <pc:docMk/>
            <pc:sldMk cId="3705043978" sldId="355"/>
            <ac:spMk id="3" creationId="{B3B2A76D-3F08-9C2B-C3E3-4A25DA409F80}"/>
          </ac:spMkLst>
        </pc:spChg>
      </pc:sldChg>
      <pc:sldChg chg="modSp mod">
        <pc:chgData name="Ali, Syed Waqqas" userId="1b3a5f44-9498-4738-8c4e-8127257d744d" providerId="ADAL" clId="{B42425CC-CFB3-4160-9BF5-F5E6306900CC}" dt="2024-01-25T19:49:47.180" v="22" actId="20577"/>
        <pc:sldMkLst>
          <pc:docMk/>
          <pc:sldMk cId="3969434994" sldId="367"/>
        </pc:sldMkLst>
        <pc:spChg chg="mod">
          <ac:chgData name="Ali, Syed Waqqas" userId="1b3a5f44-9498-4738-8c4e-8127257d744d" providerId="ADAL" clId="{B42425CC-CFB3-4160-9BF5-F5E6306900CC}" dt="2024-01-25T19:49:47.180" v="22" actId="20577"/>
          <ac:spMkLst>
            <pc:docMk/>
            <pc:sldMk cId="3969434994" sldId="367"/>
            <ac:spMk id="3" creationId="{B3B2A76D-3F08-9C2B-C3E3-4A25DA409F80}"/>
          </ac:spMkLst>
        </pc:spChg>
      </pc:sldChg>
      <pc:sldChg chg="modSp mod">
        <pc:chgData name="Ali, Syed Waqqas" userId="1b3a5f44-9498-4738-8c4e-8127257d744d" providerId="ADAL" clId="{B42425CC-CFB3-4160-9BF5-F5E6306900CC}" dt="2024-01-25T19:50:05.697" v="24" actId="1036"/>
        <pc:sldMkLst>
          <pc:docMk/>
          <pc:sldMk cId="1227678508" sldId="369"/>
        </pc:sldMkLst>
        <pc:picChg chg="mod">
          <ac:chgData name="Ali, Syed Waqqas" userId="1b3a5f44-9498-4738-8c4e-8127257d744d" providerId="ADAL" clId="{B42425CC-CFB3-4160-9BF5-F5E6306900CC}" dt="2024-01-25T19:50:05.697" v="24" actId="1036"/>
          <ac:picMkLst>
            <pc:docMk/>
            <pc:sldMk cId="1227678508" sldId="369"/>
            <ac:picMk id="11" creationId="{C4DF51B1-0262-C6B7-AE86-6BD2E2B5FFBA}"/>
          </ac:picMkLst>
        </pc:picChg>
      </pc:sldChg>
      <pc:sldChg chg="modSp mod">
        <pc:chgData name="Ali, Syed Waqqas" userId="1b3a5f44-9498-4738-8c4e-8127257d744d" providerId="ADAL" clId="{B42425CC-CFB3-4160-9BF5-F5E6306900CC}" dt="2024-01-25T19:50:14.414" v="26" actId="1036"/>
        <pc:sldMkLst>
          <pc:docMk/>
          <pc:sldMk cId="2563694675" sldId="372"/>
        </pc:sldMkLst>
        <pc:picChg chg="mod">
          <ac:chgData name="Ali, Syed Waqqas" userId="1b3a5f44-9498-4738-8c4e-8127257d744d" providerId="ADAL" clId="{B42425CC-CFB3-4160-9BF5-F5E6306900CC}" dt="2024-01-25T19:50:14.414" v="26" actId="1036"/>
          <ac:picMkLst>
            <pc:docMk/>
            <pc:sldMk cId="2563694675" sldId="372"/>
            <ac:picMk id="11" creationId="{C4DF51B1-0262-C6B7-AE86-6BD2E2B5FFBA}"/>
          </ac:picMkLst>
        </pc:picChg>
      </pc:sldChg>
      <pc:sldChg chg="modSp">
        <pc:chgData name="Ali, Syed Waqqas" userId="1b3a5f44-9498-4738-8c4e-8127257d744d" providerId="ADAL" clId="{B42425CC-CFB3-4160-9BF5-F5E6306900CC}" dt="2024-01-25T19:52:36.353" v="29" actId="207"/>
        <pc:sldMkLst>
          <pc:docMk/>
          <pc:sldMk cId="3852942467" sldId="374"/>
        </pc:sldMkLst>
        <pc:spChg chg="mod">
          <ac:chgData name="Ali, Syed Waqqas" userId="1b3a5f44-9498-4738-8c4e-8127257d744d" providerId="ADAL" clId="{B42425CC-CFB3-4160-9BF5-F5E6306900CC}" dt="2024-01-25T19:52:36.353" v="29" actId="207"/>
          <ac:spMkLst>
            <pc:docMk/>
            <pc:sldMk cId="3852942467" sldId="374"/>
            <ac:spMk id="3" creationId="{B3B2A76D-3F08-9C2B-C3E3-4A25DA409F80}"/>
          </ac:spMkLst>
        </pc:spChg>
      </pc:sldChg>
      <pc:sldChg chg="modSp">
        <pc:chgData name="Ali, Syed Waqqas" userId="1b3a5f44-9498-4738-8c4e-8127257d744d" providerId="ADAL" clId="{B42425CC-CFB3-4160-9BF5-F5E6306900CC}" dt="2024-01-25T19:56:56.597" v="33" actId="20577"/>
        <pc:sldMkLst>
          <pc:docMk/>
          <pc:sldMk cId="986491755" sldId="383"/>
        </pc:sldMkLst>
        <pc:spChg chg="mod">
          <ac:chgData name="Ali, Syed Waqqas" userId="1b3a5f44-9498-4738-8c4e-8127257d744d" providerId="ADAL" clId="{B42425CC-CFB3-4160-9BF5-F5E6306900CC}" dt="2024-01-25T19:56:56.597" v="33" actId="20577"/>
          <ac:spMkLst>
            <pc:docMk/>
            <pc:sldMk cId="986491755" sldId="383"/>
            <ac:spMk id="4" creationId="{49959AFF-12A6-2BF9-0391-BF2E7E44A9BF}"/>
          </ac:spMkLst>
        </pc:spChg>
      </pc:sldChg>
      <pc:sldChg chg="add">
        <pc:chgData name="Ali, Syed Waqqas" userId="1b3a5f44-9498-4738-8c4e-8127257d744d" providerId="ADAL" clId="{B42425CC-CFB3-4160-9BF5-F5E6306900CC}" dt="2024-01-25T19:49:38.633" v="8"/>
        <pc:sldMkLst>
          <pc:docMk/>
          <pc:sldMk cId="690867673" sldId="385"/>
        </pc:sldMkLst>
      </pc:sldChg>
      <pc:sldChg chg="modSp add">
        <pc:chgData name="Ali, Syed Waqqas" userId="1b3a5f44-9498-4738-8c4e-8127257d744d" providerId="ADAL" clId="{B42425CC-CFB3-4160-9BF5-F5E6306900CC}" dt="2024-01-25T19:52:46.225" v="31" actId="207"/>
        <pc:sldMkLst>
          <pc:docMk/>
          <pc:sldMk cId="1224374877" sldId="386"/>
        </pc:sldMkLst>
        <pc:spChg chg="mod">
          <ac:chgData name="Ali, Syed Waqqas" userId="1b3a5f44-9498-4738-8c4e-8127257d744d" providerId="ADAL" clId="{B42425CC-CFB3-4160-9BF5-F5E6306900CC}" dt="2024-01-25T19:52:46.225" v="31" actId="207"/>
          <ac:spMkLst>
            <pc:docMk/>
            <pc:sldMk cId="1224374877" sldId="386"/>
            <ac:spMk id="3" creationId="{B3B2A76D-3F08-9C2B-C3E3-4A25DA409F80}"/>
          </ac:spMkLst>
        </pc:spChg>
      </pc:sldChg>
      <pc:sldChg chg="modSp add">
        <pc:chgData name="Ali, Syed Waqqas" userId="1b3a5f44-9498-4738-8c4e-8127257d744d" providerId="ADAL" clId="{B42425CC-CFB3-4160-9BF5-F5E6306900CC}" dt="2024-01-25T19:52:53.482" v="32" actId="207"/>
        <pc:sldMkLst>
          <pc:docMk/>
          <pc:sldMk cId="2987615464" sldId="387"/>
        </pc:sldMkLst>
        <pc:spChg chg="mod">
          <ac:chgData name="Ali, Syed Waqqas" userId="1b3a5f44-9498-4738-8c4e-8127257d744d" providerId="ADAL" clId="{B42425CC-CFB3-4160-9BF5-F5E6306900CC}" dt="2024-01-25T19:52:53.482" v="32" actId="207"/>
          <ac:spMkLst>
            <pc:docMk/>
            <pc:sldMk cId="2987615464" sldId="387"/>
            <ac:spMk id="3" creationId="{B3B2A76D-3F08-9C2B-C3E3-4A25DA409F80}"/>
          </ac:spMkLst>
        </pc:spChg>
      </pc:sldChg>
    </pc:docChg>
  </pc:docChgLst>
  <pc:docChgLst>
    <pc:chgData name="Ali, Syed Waqqas" userId="1b3a5f44-9498-4738-8c4e-8127257d744d" providerId="ADAL" clId="{74E8F58E-D7E5-4622-AEE7-BDD95834C338}"/>
    <pc:docChg chg="undo custSel addSld delSld modSld modMainMaster">
      <pc:chgData name="Ali, Syed Waqqas" userId="1b3a5f44-9498-4738-8c4e-8127257d744d" providerId="ADAL" clId="{74E8F58E-D7E5-4622-AEE7-BDD95834C338}" dt="2024-04-25T14:44:59.856" v="9550" actId="20577"/>
      <pc:docMkLst>
        <pc:docMk/>
      </pc:docMkLst>
      <pc:sldChg chg="modSp mod">
        <pc:chgData name="Ali, Syed Waqqas" userId="1b3a5f44-9498-4738-8c4e-8127257d744d" providerId="ADAL" clId="{74E8F58E-D7E5-4622-AEE7-BDD95834C338}" dt="2024-04-18T21:51:30.834" v="73" actId="20577"/>
        <pc:sldMkLst>
          <pc:docMk/>
          <pc:sldMk cId="934841674" sldId="256"/>
        </pc:sldMkLst>
        <pc:spChg chg="mod">
          <ac:chgData name="Ali, Syed Waqqas" userId="1b3a5f44-9498-4738-8c4e-8127257d744d" providerId="ADAL" clId="{74E8F58E-D7E5-4622-AEE7-BDD95834C338}" dt="2024-04-18T21:51:30.834" v="73" actId="20577"/>
          <ac:spMkLst>
            <pc:docMk/>
            <pc:sldMk cId="934841674" sldId="256"/>
            <ac:spMk id="3" creationId="{EDA51176-E25E-ED77-CF76-5626FE212321}"/>
          </ac:spMkLst>
        </pc:spChg>
      </pc:sldChg>
      <pc:sldChg chg="del">
        <pc:chgData name="Ali, Syed Waqqas" userId="1b3a5f44-9498-4738-8c4e-8127257d744d" providerId="ADAL" clId="{74E8F58E-D7E5-4622-AEE7-BDD95834C338}" dt="2024-04-18T21:50:49.997" v="0" actId="47"/>
        <pc:sldMkLst>
          <pc:docMk/>
          <pc:sldMk cId="1278297453" sldId="333"/>
        </pc:sldMkLst>
      </pc:sldChg>
      <pc:sldChg chg="modSp add mod">
        <pc:chgData name="Ali, Syed Waqqas" userId="1b3a5f44-9498-4738-8c4e-8127257d744d" providerId="ADAL" clId="{74E8F58E-D7E5-4622-AEE7-BDD95834C338}" dt="2024-04-18T21:52:43.694" v="300" actId="20577"/>
        <pc:sldMkLst>
          <pc:docMk/>
          <pc:sldMk cId="2162167022" sldId="333"/>
        </pc:sldMkLst>
        <pc:spChg chg="mod">
          <ac:chgData name="Ali, Syed Waqqas" userId="1b3a5f44-9498-4738-8c4e-8127257d744d" providerId="ADAL" clId="{74E8F58E-D7E5-4622-AEE7-BDD95834C338}" dt="2024-04-18T21:51:41.247" v="86" actId="20577"/>
          <ac:spMkLst>
            <pc:docMk/>
            <pc:sldMk cId="2162167022" sldId="333"/>
            <ac:spMk id="2" creationId="{0F38800C-8A7D-E150-1D69-4C942110B9A3}"/>
          </ac:spMkLst>
        </pc:spChg>
        <pc:spChg chg="mod">
          <ac:chgData name="Ali, Syed Waqqas" userId="1b3a5f44-9498-4738-8c4e-8127257d744d" providerId="ADAL" clId="{74E8F58E-D7E5-4622-AEE7-BDD95834C338}" dt="2024-04-18T21:52:43.694" v="300" actId="20577"/>
          <ac:spMkLst>
            <pc:docMk/>
            <pc:sldMk cId="2162167022" sldId="333"/>
            <ac:spMk id="3" creationId="{B3B2A76D-3F08-9C2B-C3E3-4A25DA409F80}"/>
          </ac:spMkLst>
        </pc:spChg>
      </pc:sldChg>
      <pc:sldChg chg="del">
        <pc:chgData name="Ali, Syed Waqqas" userId="1b3a5f44-9498-4738-8c4e-8127257d744d" providerId="ADAL" clId="{74E8F58E-D7E5-4622-AEE7-BDD95834C338}" dt="2024-04-18T21:50:49.997" v="0" actId="47"/>
        <pc:sldMkLst>
          <pc:docMk/>
          <pc:sldMk cId="1651006695" sldId="334"/>
        </pc:sldMkLst>
      </pc:sldChg>
      <pc:sldChg chg="modSp add mod">
        <pc:chgData name="Ali, Syed Waqqas" userId="1b3a5f44-9498-4738-8c4e-8127257d744d" providerId="ADAL" clId="{74E8F58E-D7E5-4622-AEE7-BDD95834C338}" dt="2024-04-18T21:56:51.124" v="491" actId="20577"/>
        <pc:sldMkLst>
          <pc:docMk/>
          <pc:sldMk cId="3127013112" sldId="334"/>
        </pc:sldMkLst>
        <pc:spChg chg="mod">
          <ac:chgData name="Ali, Syed Waqqas" userId="1b3a5f44-9498-4738-8c4e-8127257d744d" providerId="ADAL" clId="{74E8F58E-D7E5-4622-AEE7-BDD95834C338}" dt="2024-04-18T21:55:02.292" v="311" actId="20577"/>
          <ac:spMkLst>
            <pc:docMk/>
            <pc:sldMk cId="3127013112" sldId="334"/>
            <ac:spMk id="2" creationId="{0F38800C-8A7D-E150-1D69-4C942110B9A3}"/>
          </ac:spMkLst>
        </pc:spChg>
        <pc:spChg chg="mod">
          <ac:chgData name="Ali, Syed Waqqas" userId="1b3a5f44-9498-4738-8c4e-8127257d744d" providerId="ADAL" clId="{74E8F58E-D7E5-4622-AEE7-BDD95834C338}" dt="2024-04-18T21:56:51.124" v="491" actId="20577"/>
          <ac:spMkLst>
            <pc:docMk/>
            <pc:sldMk cId="3127013112" sldId="334"/>
            <ac:spMk id="3" creationId="{B3B2A76D-3F08-9C2B-C3E3-4A25DA409F80}"/>
          </ac:spMkLst>
        </pc:spChg>
      </pc:sldChg>
      <pc:sldChg chg="add del">
        <pc:chgData name="Ali, Syed Waqqas" userId="1b3a5f44-9498-4738-8c4e-8127257d744d" providerId="ADAL" clId="{74E8F58E-D7E5-4622-AEE7-BDD95834C338}" dt="2024-04-21T20:27:52.431" v="9347" actId="47"/>
        <pc:sldMkLst>
          <pc:docMk/>
          <pc:sldMk cId="1303341236" sldId="335"/>
        </pc:sldMkLst>
      </pc:sldChg>
      <pc:sldChg chg="del">
        <pc:chgData name="Ali, Syed Waqqas" userId="1b3a5f44-9498-4738-8c4e-8127257d744d" providerId="ADAL" clId="{74E8F58E-D7E5-4622-AEE7-BDD95834C338}" dt="2024-04-18T21:50:49.997" v="0" actId="47"/>
        <pc:sldMkLst>
          <pc:docMk/>
          <pc:sldMk cId="2585837134" sldId="335"/>
        </pc:sldMkLst>
      </pc:sldChg>
      <pc:sldChg chg="modSp add mod">
        <pc:chgData name="Ali, Syed Waqqas" userId="1b3a5f44-9498-4738-8c4e-8127257d744d" providerId="ADAL" clId="{74E8F58E-D7E5-4622-AEE7-BDD95834C338}" dt="2024-04-18T21:58:03.577" v="700" actId="20577"/>
        <pc:sldMkLst>
          <pc:docMk/>
          <pc:sldMk cId="85358225" sldId="336"/>
        </pc:sldMkLst>
        <pc:spChg chg="mod">
          <ac:chgData name="Ali, Syed Waqqas" userId="1b3a5f44-9498-4738-8c4e-8127257d744d" providerId="ADAL" clId="{74E8F58E-D7E5-4622-AEE7-BDD95834C338}" dt="2024-04-18T21:57:30.727" v="508" actId="20577"/>
          <ac:spMkLst>
            <pc:docMk/>
            <pc:sldMk cId="85358225" sldId="336"/>
            <ac:spMk id="2" creationId="{B5D19C15-72DF-16C9-E8B1-668BC2A4A015}"/>
          </ac:spMkLst>
        </pc:spChg>
        <pc:spChg chg="mod">
          <ac:chgData name="Ali, Syed Waqqas" userId="1b3a5f44-9498-4738-8c4e-8127257d744d" providerId="ADAL" clId="{74E8F58E-D7E5-4622-AEE7-BDD95834C338}" dt="2024-04-18T21:58:03.577" v="700" actId="20577"/>
          <ac:spMkLst>
            <pc:docMk/>
            <pc:sldMk cId="85358225" sldId="336"/>
            <ac:spMk id="3" creationId="{9E2D5A4E-DA17-E69B-4A49-20131568FACA}"/>
          </ac:spMkLst>
        </pc:spChg>
      </pc:sldChg>
      <pc:sldChg chg="del">
        <pc:chgData name="Ali, Syed Waqqas" userId="1b3a5f44-9498-4738-8c4e-8127257d744d" providerId="ADAL" clId="{74E8F58E-D7E5-4622-AEE7-BDD95834C338}" dt="2024-04-18T21:50:49.997" v="0" actId="47"/>
        <pc:sldMkLst>
          <pc:docMk/>
          <pc:sldMk cId="1162288820" sldId="336"/>
        </pc:sldMkLst>
      </pc:sldChg>
      <pc:sldChg chg="del">
        <pc:chgData name="Ali, Syed Waqqas" userId="1b3a5f44-9498-4738-8c4e-8127257d744d" providerId="ADAL" clId="{74E8F58E-D7E5-4622-AEE7-BDD95834C338}" dt="2024-04-18T21:50:49.997" v="0" actId="47"/>
        <pc:sldMkLst>
          <pc:docMk/>
          <pc:sldMk cId="2463014574" sldId="337"/>
        </pc:sldMkLst>
      </pc:sldChg>
      <pc:sldChg chg="modSp add mod">
        <pc:chgData name="Ali, Syed Waqqas" userId="1b3a5f44-9498-4738-8c4e-8127257d744d" providerId="ADAL" clId="{74E8F58E-D7E5-4622-AEE7-BDD95834C338}" dt="2024-04-21T19:14:09.884" v="7503" actId="20577"/>
        <pc:sldMkLst>
          <pc:docMk/>
          <pc:sldMk cId="2829739049" sldId="337"/>
        </pc:sldMkLst>
        <pc:spChg chg="mod">
          <ac:chgData name="Ali, Syed Waqqas" userId="1b3a5f44-9498-4738-8c4e-8127257d744d" providerId="ADAL" clId="{74E8F58E-D7E5-4622-AEE7-BDD95834C338}" dt="2024-04-18T21:58:13.406" v="714" actId="20577"/>
          <ac:spMkLst>
            <pc:docMk/>
            <pc:sldMk cId="2829739049" sldId="337"/>
            <ac:spMk id="2" creationId="{0F38800C-8A7D-E150-1D69-4C942110B9A3}"/>
          </ac:spMkLst>
        </pc:spChg>
        <pc:spChg chg="mod">
          <ac:chgData name="Ali, Syed Waqqas" userId="1b3a5f44-9498-4738-8c4e-8127257d744d" providerId="ADAL" clId="{74E8F58E-D7E5-4622-AEE7-BDD95834C338}" dt="2024-04-21T19:14:09.884" v="7503" actId="20577"/>
          <ac:spMkLst>
            <pc:docMk/>
            <pc:sldMk cId="2829739049" sldId="337"/>
            <ac:spMk id="3" creationId="{B3B2A76D-3F08-9C2B-C3E3-4A25DA409F80}"/>
          </ac:spMkLst>
        </pc:spChg>
      </pc:sldChg>
      <pc:sldChg chg="del">
        <pc:chgData name="Ali, Syed Waqqas" userId="1b3a5f44-9498-4738-8c4e-8127257d744d" providerId="ADAL" clId="{74E8F58E-D7E5-4622-AEE7-BDD95834C338}" dt="2024-04-18T21:50:49.997" v="0" actId="47"/>
        <pc:sldMkLst>
          <pc:docMk/>
          <pc:sldMk cId="207482765" sldId="338"/>
        </pc:sldMkLst>
      </pc:sldChg>
      <pc:sldChg chg="addSp modSp add mod">
        <pc:chgData name="Ali, Syed Waqqas" userId="1b3a5f44-9498-4738-8c4e-8127257d744d" providerId="ADAL" clId="{74E8F58E-D7E5-4622-AEE7-BDD95834C338}" dt="2024-04-18T22:03:28.570" v="1782"/>
        <pc:sldMkLst>
          <pc:docMk/>
          <pc:sldMk cId="2322597707" sldId="338"/>
        </pc:sldMkLst>
        <pc:spChg chg="mod">
          <ac:chgData name="Ali, Syed Waqqas" userId="1b3a5f44-9498-4738-8c4e-8127257d744d" providerId="ADAL" clId="{74E8F58E-D7E5-4622-AEE7-BDD95834C338}" dt="2024-04-18T22:00:16.643" v="1390" actId="20577"/>
          <ac:spMkLst>
            <pc:docMk/>
            <pc:sldMk cId="2322597707" sldId="338"/>
            <ac:spMk id="2" creationId="{0F38800C-8A7D-E150-1D69-4C942110B9A3}"/>
          </ac:spMkLst>
        </pc:spChg>
        <pc:spChg chg="mod">
          <ac:chgData name="Ali, Syed Waqqas" userId="1b3a5f44-9498-4738-8c4e-8127257d744d" providerId="ADAL" clId="{74E8F58E-D7E5-4622-AEE7-BDD95834C338}" dt="2024-04-18T22:01:47.517" v="1781" actId="20577"/>
          <ac:spMkLst>
            <pc:docMk/>
            <pc:sldMk cId="2322597707" sldId="338"/>
            <ac:spMk id="3" creationId="{B3B2A76D-3F08-9C2B-C3E3-4A25DA409F80}"/>
          </ac:spMkLst>
        </pc:spChg>
        <pc:picChg chg="add mod">
          <ac:chgData name="Ali, Syed Waqqas" userId="1b3a5f44-9498-4738-8c4e-8127257d744d" providerId="ADAL" clId="{74E8F58E-D7E5-4622-AEE7-BDD95834C338}" dt="2024-04-18T22:03:28.570" v="1782"/>
          <ac:picMkLst>
            <pc:docMk/>
            <pc:sldMk cId="2322597707" sldId="338"/>
            <ac:picMk id="10" creationId="{2977D22E-5C19-D720-97D1-F72EAACE2188}"/>
          </ac:picMkLst>
        </pc:picChg>
      </pc:sldChg>
      <pc:sldChg chg="addSp delSp modSp add mod">
        <pc:chgData name="Ali, Syed Waqqas" userId="1b3a5f44-9498-4738-8c4e-8127257d744d" providerId="ADAL" clId="{74E8F58E-D7E5-4622-AEE7-BDD95834C338}" dt="2024-04-18T22:04:12.366" v="1819" actId="1076"/>
        <pc:sldMkLst>
          <pc:docMk/>
          <pc:sldMk cId="183043876" sldId="339"/>
        </pc:sldMkLst>
        <pc:spChg chg="mod">
          <ac:chgData name="Ali, Syed Waqqas" userId="1b3a5f44-9498-4738-8c4e-8127257d744d" providerId="ADAL" clId="{74E8F58E-D7E5-4622-AEE7-BDD95834C338}" dt="2024-04-18T22:03:40.863" v="1812" actId="20577"/>
          <ac:spMkLst>
            <pc:docMk/>
            <pc:sldMk cId="183043876" sldId="339"/>
            <ac:spMk id="2" creationId="{0F38800C-8A7D-E150-1D69-4C942110B9A3}"/>
          </ac:spMkLst>
        </pc:spChg>
        <pc:spChg chg="del">
          <ac:chgData name="Ali, Syed Waqqas" userId="1b3a5f44-9498-4738-8c4e-8127257d744d" providerId="ADAL" clId="{74E8F58E-D7E5-4622-AEE7-BDD95834C338}" dt="2024-04-18T22:03:57.166" v="1813"/>
          <ac:spMkLst>
            <pc:docMk/>
            <pc:sldMk cId="183043876" sldId="339"/>
            <ac:spMk id="3" creationId="{B3B2A76D-3F08-9C2B-C3E3-4A25DA409F80}"/>
          </ac:spMkLst>
        </pc:spChg>
        <pc:picChg chg="add mod">
          <ac:chgData name="Ali, Syed Waqqas" userId="1b3a5f44-9498-4738-8c4e-8127257d744d" providerId="ADAL" clId="{74E8F58E-D7E5-4622-AEE7-BDD95834C338}" dt="2024-04-18T22:04:12.366" v="1819" actId="1076"/>
          <ac:picMkLst>
            <pc:docMk/>
            <pc:sldMk cId="183043876" sldId="339"/>
            <ac:picMk id="10" creationId="{BB705123-AD6D-D063-E2E0-519CFAB3084F}"/>
          </ac:picMkLst>
        </pc:picChg>
      </pc:sldChg>
      <pc:sldChg chg="del">
        <pc:chgData name="Ali, Syed Waqqas" userId="1b3a5f44-9498-4738-8c4e-8127257d744d" providerId="ADAL" clId="{74E8F58E-D7E5-4622-AEE7-BDD95834C338}" dt="2024-04-18T21:50:49.997" v="0" actId="47"/>
        <pc:sldMkLst>
          <pc:docMk/>
          <pc:sldMk cId="2374638686" sldId="339"/>
        </pc:sldMkLst>
      </pc:sldChg>
      <pc:sldChg chg="modSp add mod">
        <pc:chgData name="Ali, Syed Waqqas" userId="1b3a5f44-9498-4738-8c4e-8127257d744d" providerId="ADAL" clId="{74E8F58E-D7E5-4622-AEE7-BDD95834C338}" dt="2024-04-18T22:05:03.524" v="1907" actId="313"/>
        <pc:sldMkLst>
          <pc:docMk/>
          <pc:sldMk cId="1807462699" sldId="340"/>
        </pc:sldMkLst>
        <pc:spChg chg="mod">
          <ac:chgData name="Ali, Syed Waqqas" userId="1b3a5f44-9498-4738-8c4e-8127257d744d" providerId="ADAL" clId="{74E8F58E-D7E5-4622-AEE7-BDD95834C338}" dt="2024-04-18T22:04:52.336" v="1867" actId="20577"/>
          <ac:spMkLst>
            <pc:docMk/>
            <pc:sldMk cId="1807462699" sldId="340"/>
            <ac:spMk id="2" creationId="{B5D19C15-72DF-16C9-E8B1-668BC2A4A015}"/>
          </ac:spMkLst>
        </pc:spChg>
        <pc:spChg chg="mod">
          <ac:chgData name="Ali, Syed Waqqas" userId="1b3a5f44-9498-4738-8c4e-8127257d744d" providerId="ADAL" clId="{74E8F58E-D7E5-4622-AEE7-BDD95834C338}" dt="2024-04-18T22:05:03.524" v="1907" actId="313"/>
          <ac:spMkLst>
            <pc:docMk/>
            <pc:sldMk cId="1807462699" sldId="340"/>
            <ac:spMk id="3" creationId="{9E2D5A4E-DA17-E69B-4A49-20131568FACA}"/>
          </ac:spMkLst>
        </pc:spChg>
      </pc:sldChg>
      <pc:sldChg chg="del">
        <pc:chgData name="Ali, Syed Waqqas" userId="1b3a5f44-9498-4738-8c4e-8127257d744d" providerId="ADAL" clId="{74E8F58E-D7E5-4622-AEE7-BDD95834C338}" dt="2024-04-18T21:50:49.997" v="0" actId="47"/>
        <pc:sldMkLst>
          <pc:docMk/>
          <pc:sldMk cId="349361789" sldId="341"/>
        </pc:sldMkLst>
      </pc:sldChg>
      <pc:sldChg chg="addSp delSp modSp add mod">
        <pc:chgData name="Ali, Syed Waqqas" userId="1b3a5f44-9498-4738-8c4e-8127257d744d" providerId="ADAL" clId="{74E8F58E-D7E5-4622-AEE7-BDD95834C338}" dt="2024-04-19T13:06:30.300" v="2659" actId="20577"/>
        <pc:sldMkLst>
          <pc:docMk/>
          <pc:sldMk cId="2424494262" sldId="341"/>
        </pc:sldMkLst>
        <pc:spChg chg="mod">
          <ac:chgData name="Ali, Syed Waqqas" userId="1b3a5f44-9498-4738-8c4e-8127257d744d" providerId="ADAL" clId="{74E8F58E-D7E5-4622-AEE7-BDD95834C338}" dt="2024-04-19T13:06:06.446" v="2642" actId="20577"/>
          <ac:spMkLst>
            <pc:docMk/>
            <pc:sldMk cId="2424494262" sldId="341"/>
            <ac:spMk id="2" creationId="{0F38800C-8A7D-E150-1D69-4C942110B9A3}"/>
          </ac:spMkLst>
        </pc:spChg>
        <pc:spChg chg="del">
          <ac:chgData name="Ali, Syed Waqqas" userId="1b3a5f44-9498-4738-8c4e-8127257d744d" providerId="ADAL" clId="{74E8F58E-D7E5-4622-AEE7-BDD95834C338}" dt="2024-04-18T22:05:16.805" v="1909" actId="478"/>
          <ac:spMkLst>
            <pc:docMk/>
            <pc:sldMk cId="2424494262" sldId="341"/>
            <ac:spMk id="3" creationId="{B3B2A76D-3F08-9C2B-C3E3-4A25DA409F80}"/>
          </ac:spMkLst>
        </pc:spChg>
        <pc:spChg chg="add mod ord">
          <ac:chgData name="Ali, Syed Waqqas" userId="1b3a5f44-9498-4738-8c4e-8127257d744d" providerId="ADAL" clId="{74E8F58E-D7E5-4622-AEE7-BDD95834C338}" dt="2024-04-19T13:06:27.182" v="2656" actId="20577"/>
          <ac:spMkLst>
            <pc:docMk/>
            <pc:sldMk cId="2424494262" sldId="341"/>
            <ac:spMk id="9" creationId="{A4DBC52A-DD31-6ECD-9A39-EE114682020D}"/>
          </ac:spMkLst>
        </pc:spChg>
        <pc:spChg chg="add mod">
          <ac:chgData name="Ali, Syed Waqqas" userId="1b3a5f44-9498-4738-8c4e-8127257d744d" providerId="ADAL" clId="{74E8F58E-D7E5-4622-AEE7-BDD95834C338}" dt="2024-04-18T22:06:14.469" v="1922" actId="207"/>
          <ac:spMkLst>
            <pc:docMk/>
            <pc:sldMk cId="2424494262" sldId="341"/>
            <ac:spMk id="10" creationId="{DEBE7471-19F7-F1B9-A3AD-88918DF97FD1}"/>
          </ac:spMkLst>
        </pc:spChg>
        <pc:spChg chg="add mod">
          <ac:chgData name="Ali, Syed Waqqas" userId="1b3a5f44-9498-4738-8c4e-8127257d744d" providerId="ADAL" clId="{74E8F58E-D7E5-4622-AEE7-BDD95834C338}" dt="2024-04-19T13:06:30.300" v="2659" actId="20577"/>
          <ac:spMkLst>
            <pc:docMk/>
            <pc:sldMk cId="2424494262" sldId="341"/>
            <ac:spMk id="12" creationId="{4807979A-DBB0-79F0-164F-1F04397B26B0}"/>
          </ac:spMkLst>
        </pc:spChg>
        <pc:spChg chg="add mod">
          <ac:chgData name="Ali, Syed Waqqas" userId="1b3a5f44-9498-4738-8c4e-8127257d744d" providerId="ADAL" clId="{74E8F58E-D7E5-4622-AEE7-BDD95834C338}" dt="2024-04-18T22:08:47.401" v="2013" actId="1076"/>
          <ac:spMkLst>
            <pc:docMk/>
            <pc:sldMk cId="2424494262" sldId="341"/>
            <ac:spMk id="13" creationId="{368F78DD-1C02-CBF2-6ECA-737F52559401}"/>
          </ac:spMkLst>
        </pc:spChg>
        <pc:spChg chg="add mod">
          <ac:chgData name="Ali, Syed Waqqas" userId="1b3a5f44-9498-4738-8c4e-8127257d744d" providerId="ADAL" clId="{74E8F58E-D7E5-4622-AEE7-BDD95834C338}" dt="2024-04-18T22:08:57.340" v="2026" actId="20577"/>
          <ac:spMkLst>
            <pc:docMk/>
            <pc:sldMk cId="2424494262" sldId="341"/>
            <ac:spMk id="14" creationId="{47C23583-8D9E-0B50-BD55-A5304C7F93F9}"/>
          </ac:spMkLst>
        </pc:spChg>
        <pc:spChg chg="add mod">
          <ac:chgData name="Ali, Syed Waqqas" userId="1b3a5f44-9498-4738-8c4e-8127257d744d" providerId="ADAL" clId="{74E8F58E-D7E5-4622-AEE7-BDD95834C338}" dt="2024-04-18T22:09:15.656" v="2061" actId="20577"/>
          <ac:spMkLst>
            <pc:docMk/>
            <pc:sldMk cId="2424494262" sldId="341"/>
            <ac:spMk id="15" creationId="{35E61EC8-B96D-BA92-5C33-CB1EB2C38423}"/>
          </ac:spMkLst>
        </pc:spChg>
        <pc:grpChg chg="add mod">
          <ac:chgData name="Ali, Syed Waqqas" userId="1b3a5f44-9498-4738-8c4e-8127257d744d" providerId="ADAL" clId="{74E8F58E-D7E5-4622-AEE7-BDD95834C338}" dt="2024-04-18T22:06:37.938" v="1925" actId="14100"/>
          <ac:grpSpMkLst>
            <pc:docMk/>
            <pc:sldMk cId="2424494262" sldId="341"/>
            <ac:grpSpMk id="11" creationId="{3CFCAC84-F2A0-80FE-D8A5-17D34E0C3E49}"/>
          </ac:grpSpMkLst>
        </pc:grpChg>
      </pc:sldChg>
      <pc:sldChg chg="addSp modSp add mod setBg">
        <pc:chgData name="Ali, Syed Waqqas" userId="1b3a5f44-9498-4738-8c4e-8127257d744d" providerId="ADAL" clId="{74E8F58E-D7E5-4622-AEE7-BDD95834C338}" dt="2024-04-21T19:15:16.965" v="7505" actId="207"/>
        <pc:sldMkLst>
          <pc:docMk/>
          <pc:sldMk cId="1234796694" sldId="342"/>
        </pc:sldMkLst>
        <pc:spChg chg="mod">
          <ac:chgData name="Ali, Syed Waqqas" userId="1b3a5f44-9498-4738-8c4e-8127257d744d" providerId="ADAL" clId="{74E8F58E-D7E5-4622-AEE7-BDD95834C338}" dt="2024-04-21T19:15:16.965" v="7505" actId="207"/>
          <ac:spMkLst>
            <pc:docMk/>
            <pc:sldMk cId="1234796694" sldId="342"/>
            <ac:spMk id="2" creationId="{0F38800C-8A7D-E150-1D69-4C942110B9A3}"/>
          </ac:spMkLst>
        </pc:spChg>
        <pc:spChg chg="mod">
          <ac:chgData name="Ali, Syed Waqqas" userId="1b3a5f44-9498-4738-8c4e-8127257d744d" providerId="ADAL" clId="{74E8F58E-D7E5-4622-AEE7-BDD95834C338}" dt="2024-04-19T13:06:46.551" v="2672" actId="20577"/>
          <ac:spMkLst>
            <pc:docMk/>
            <pc:sldMk cId="1234796694" sldId="342"/>
            <ac:spMk id="9" creationId="{A4DBC52A-DD31-6ECD-9A39-EE114682020D}"/>
          </ac:spMkLst>
        </pc:spChg>
        <pc:spChg chg="mod">
          <ac:chgData name="Ali, Syed Waqqas" userId="1b3a5f44-9498-4738-8c4e-8127257d744d" providerId="ADAL" clId="{74E8F58E-D7E5-4622-AEE7-BDD95834C338}" dt="2024-04-19T13:06:50.885" v="2676" actId="20577"/>
          <ac:spMkLst>
            <pc:docMk/>
            <pc:sldMk cId="1234796694" sldId="342"/>
            <ac:spMk id="12" creationId="{4807979A-DBB0-79F0-164F-1F04397B26B0}"/>
          </ac:spMkLst>
        </pc:spChg>
        <pc:spChg chg="mod">
          <ac:chgData name="Ali, Syed Waqqas" userId="1b3a5f44-9498-4738-8c4e-8127257d744d" providerId="ADAL" clId="{74E8F58E-D7E5-4622-AEE7-BDD95834C338}" dt="2024-04-18T22:10:25.510" v="2111" actId="1076"/>
          <ac:spMkLst>
            <pc:docMk/>
            <pc:sldMk cId="1234796694" sldId="342"/>
            <ac:spMk id="13" creationId="{368F78DD-1C02-CBF2-6ECA-737F52559401}"/>
          </ac:spMkLst>
        </pc:spChg>
        <pc:spChg chg="mod">
          <ac:chgData name="Ali, Syed Waqqas" userId="1b3a5f44-9498-4738-8c4e-8127257d744d" providerId="ADAL" clId="{74E8F58E-D7E5-4622-AEE7-BDD95834C338}" dt="2024-04-18T22:10:18.193" v="2108" actId="1076"/>
          <ac:spMkLst>
            <pc:docMk/>
            <pc:sldMk cId="1234796694" sldId="342"/>
            <ac:spMk id="14" creationId="{47C23583-8D9E-0B50-BD55-A5304C7F93F9}"/>
          </ac:spMkLst>
        </pc:spChg>
        <pc:spChg chg="mod">
          <ac:chgData name="Ali, Syed Waqqas" userId="1b3a5f44-9498-4738-8c4e-8127257d744d" providerId="ADAL" clId="{74E8F58E-D7E5-4622-AEE7-BDD95834C338}" dt="2024-04-18T22:10:30.754" v="2114" actId="1076"/>
          <ac:spMkLst>
            <pc:docMk/>
            <pc:sldMk cId="1234796694" sldId="342"/>
            <ac:spMk id="15" creationId="{35E61EC8-B96D-BA92-5C33-CB1EB2C38423}"/>
          </ac:spMkLst>
        </pc:spChg>
        <pc:spChg chg="mod">
          <ac:chgData name="Ali, Syed Waqqas" userId="1b3a5f44-9498-4738-8c4e-8127257d744d" providerId="ADAL" clId="{74E8F58E-D7E5-4622-AEE7-BDD95834C338}" dt="2024-04-21T16:06:20.760" v="5700" actId="207"/>
          <ac:spMkLst>
            <pc:docMk/>
            <pc:sldMk cId="1234796694" sldId="342"/>
            <ac:spMk id="16" creationId="{47702B86-A23E-74C2-45E4-69C6BD7C7F61}"/>
          </ac:spMkLst>
        </pc:spChg>
        <pc:spChg chg="mod">
          <ac:chgData name="Ali, Syed Waqqas" userId="1b3a5f44-9498-4738-8c4e-8127257d744d" providerId="ADAL" clId="{74E8F58E-D7E5-4622-AEE7-BDD95834C338}" dt="2024-04-21T16:06:20.760" v="5700" actId="207"/>
          <ac:spMkLst>
            <pc:docMk/>
            <pc:sldMk cId="1234796694" sldId="342"/>
            <ac:spMk id="17" creationId="{9378B503-F055-1480-D628-616B4D76EBB8}"/>
          </ac:spMkLst>
        </pc:spChg>
        <pc:spChg chg="add mod">
          <ac:chgData name="Ali, Syed Waqqas" userId="1b3a5f44-9498-4738-8c4e-8127257d744d" providerId="ADAL" clId="{74E8F58E-D7E5-4622-AEE7-BDD95834C338}" dt="2024-04-19T13:07:13.418" v="2681" actId="20577"/>
          <ac:spMkLst>
            <pc:docMk/>
            <pc:sldMk cId="1234796694" sldId="342"/>
            <ac:spMk id="18" creationId="{067C2030-E4D1-2247-2E08-CAA4147B39BA}"/>
          </ac:spMkLst>
        </pc:spChg>
        <pc:spChg chg="add mod">
          <ac:chgData name="Ali, Syed Waqqas" userId="1b3a5f44-9498-4738-8c4e-8127257d744d" providerId="ADAL" clId="{74E8F58E-D7E5-4622-AEE7-BDD95834C338}" dt="2024-04-18T22:10:56.114" v="2266" actId="1037"/>
          <ac:spMkLst>
            <pc:docMk/>
            <pc:sldMk cId="1234796694" sldId="342"/>
            <ac:spMk id="19" creationId="{0A15AF63-C133-02C8-B0C2-FAEE2690AF8B}"/>
          </ac:spMkLst>
        </pc:spChg>
        <pc:spChg chg="add mod">
          <ac:chgData name="Ali, Syed Waqqas" userId="1b3a5f44-9498-4738-8c4e-8127257d744d" providerId="ADAL" clId="{74E8F58E-D7E5-4622-AEE7-BDD95834C338}" dt="2024-04-18T22:10:56.114" v="2266" actId="1037"/>
          <ac:spMkLst>
            <pc:docMk/>
            <pc:sldMk cId="1234796694" sldId="342"/>
            <ac:spMk id="20" creationId="{81F207AF-7EFB-58F4-D3CA-21B90FC63BB7}"/>
          </ac:spMkLst>
        </pc:spChg>
        <pc:spChg chg="add mod">
          <ac:chgData name="Ali, Syed Waqqas" userId="1b3a5f44-9498-4738-8c4e-8127257d744d" providerId="ADAL" clId="{74E8F58E-D7E5-4622-AEE7-BDD95834C338}" dt="2024-04-18T22:10:56.114" v="2266" actId="1037"/>
          <ac:spMkLst>
            <pc:docMk/>
            <pc:sldMk cId="1234796694" sldId="342"/>
            <ac:spMk id="21" creationId="{B8602A7A-19F8-EBE1-1928-7D071659D685}"/>
          </ac:spMkLst>
        </pc:spChg>
        <pc:spChg chg="add mod">
          <ac:chgData name="Ali, Syed Waqqas" userId="1b3a5f44-9498-4738-8c4e-8127257d744d" providerId="ADAL" clId="{74E8F58E-D7E5-4622-AEE7-BDD95834C338}" dt="2024-04-19T13:02:50.623" v="2330" actId="1076"/>
          <ac:spMkLst>
            <pc:docMk/>
            <pc:sldMk cId="1234796694" sldId="342"/>
            <ac:spMk id="22" creationId="{B4556C5B-DD41-232B-0613-F39B63E5DC3C}"/>
          </ac:spMkLst>
        </pc:spChg>
        <pc:grpChg chg="add mod">
          <ac:chgData name="Ali, Syed Waqqas" userId="1b3a5f44-9498-4738-8c4e-8127257d744d" providerId="ADAL" clId="{74E8F58E-D7E5-4622-AEE7-BDD95834C338}" dt="2024-04-21T16:06:20.760" v="5700" actId="207"/>
          <ac:grpSpMkLst>
            <pc:docMk/>
            <pc:sldMk cId="1234796694" sldId="342"/>
            <ac:grpSpMk id="3" creationId="{DB7A737F-385B-93C0-DE90-D3F0F5231FC1}"/>
          </ac:grpSpMkLst>
        </pc:grpChg>
        <pc:grpChg chg="mod">
          <ac:chgData name="Ali, Syed Waqqas" userId="1b3a5f44-9498-4738-8c4e-8127257d744d" providerId="ADAL" clId="{74E8F58E-D7E5-4622-AEE7-BDD95834C338}" dt="2024-04-18T22:09:45.876" v="2100" actId="1076"/>
          <ac:grpSpMkLst>
            <pc:docMk/>
            <pc:sldMk cId="1234796694" sldId="342"/>
            <ac:grpSpMk id="11" creationId="{3CFCAC84-F2A0-80FE-D8A5-17D34E0C3E49}"/>
          </ac:grpSpMkLst>
        </pc:grpChg>
      </pc:sldChg>
      <pc:sldChg chg="del">
        <pc:chgData name="Ali, Syed Waqqas" userId="1b3a5f44-9498-4738-8c4e-8127257d744d" providerId="ADAL" clId="{74E8F58E-D7E5-4622-AEE7-BDD95834C338}" dt="2024-04-18T21:50:49.997" v="0" actId="47"/>
        <pc:sldMkLst>
          <pc:docMk/>
          <pc:sldMk cId="3653766867" sldId="342"/>
        </pc:sldMkLst>
      </pc:sldChg>
      <pc:sldChg chg="modSp add mod">
        <pc:chgData name="Ali, Syed Waqqas" userId="1b3a5f44-9498-4738-8c4e-8127257d744d" providerId="ADAL" clId="{74E8F58E-D7E5-4622-AEE7-BDD95834C338}" dt="2024-04-19T13:05:56.311" v="2639" actId="20577"/>
        <pc:sldMkLst>
          <pc:docMk/>
          <pc:sldMk cId="2775069474" sldId="343"/>
        </pc:sldMkLst>
        <pc:spChg chg="mod">
          <ac:chgData name="Ali, Syed Waqqas" userId="1b3a5f44-9498-4738-8c4e-8127257d744d" providerId="ADAL" clId="{74E8F58E-D7E5-4622-AEE7-BDD95834C338}" dt="2024-04-19T13:04:03.686" v="2364" actId="20577"/>
          <ac:spMkLst>
            <pc:docMk/>
            <pc:sldMk cId="2775069474" sldId="343"/>
            <ac:spMk id="2" creationId="{0F38800C-8A7D-E150-1D69-4C942110B9A3}"/>
          </ac:spMkLst>
        </pc:spChg>
        <pc:spChg chg="mod">
          <ac:chgData name="Ali, Syed Waqqas" userId="1b3a5f44-9498-4738-8c4e-8127257d744d" providerId="ADAL" clId="{74E8F58E-D7E5-4622-AEE7-BDD95834C338}" dt="2024-04-19T13:05:56.311" v="2639" actId="20577"/>
          <ac:spMkLst>
            <pc:docMk/>
            <pc:sldMk cId="2775069474" sldId="343"/>
            <ac:spMk id="3" creationId="{B3B2A76D-3F08-9C2B-C3E3-4A25DA409F80}"/>
          </ac:spMkLst>
        </pc:spChg>
      </pc:sldChg>
      <pc:sldChg chg="del">
        <pc:chgData name="Ali, Syed Waqqas" userId="1b3a5f44-9498-4738-8c4e-8127257d744d" providerId="ADAL" clId="{74E8F58E-D7E5-4622-AEE7-BDD95834C338}" dt="2024-04-18T21:50:49.997" v="0" actId="47"/>
        <pc:sldMkLst>
          <pc:docMk/>
          <pc:sldMk cId="3597261449" sldId="343"/>
        </pc:sldMkLst>
      </pc:sldChg>
      <pc:sldChg chg="del">
        <pc:chgData name="Ali, Syed Waqqas" userId="1b3a5f44-9498-4738-8c4e-8127257d744d" providerId="ADAL" clId="{74E8F58E-D7E5-4622-AEE7-BDD95834C338}" dt="2024-04-18T21:50:49.997" v="0" actId="47"/>
        <pc:sldMkLst>
          <pc:docMk/>
          <pc:sldMk cId="345028953" sldId="344"/>
        </pc:sldMkLst>
      </pc:sldChg>
      <pc:sldChg chg="addSp delSp modSp add mod">
        <pc:chgData name="Ali, Syed Waqqas" userId="1b3a5f44-9498-4738-8c4e-8127257d744d" providerId="ADAL" clId="{74E8F58E-D7E5-4622-AEE7-BDD95834C338}" dt="2024-04-21T16:11:16.996" v="6092" actId="207"/>
        <pc:sldMkLst>
          <pc:docMk/>
          <pc:sldMk cId="654410329" sldId="344"/>
        </pc:sldMkLst>
        <pc:spChg chg="mod">
          <ac:chgData name="Ali, Syed Waqqas" userId="1b3a5f44-9498-4738-8c4e-8127257d744d" providerId="ADAL" clId="{74E8F58E-D7E5-4622-AEE7-BDD95834C338}" dt="2024-04-19T13:14:18.794" v="2753" actId="20577"/>
          <ac:spMkLst>
            <pc:docMk/>
            <pc:sldMk cId="654410329" sldId="344"/>
            <ac:spMk id="2" creationId="{0F38800C-8A7D-E150-1D69-4C942110B9A3}"/>
          </ac:spMkLst>
        </pc:spChg>
        <pc:spChg chg="add mod">
          <ac:chgData name="Ali, Syed Waqqas" userId="1b3a5f44-9498-4738-8c4e-8127257d744d" providerId="ADAL" clId="{74E8F58E-D7E5-4622-AEE7-BDD95834C338}" dt="2024-04-19T14:50:48.676" v="4930" actId="20577"/>
          <ac:spMkLst>
            <pc:docMk/>
            <pc:sldMk cId="654410329" sldId="344"/>
            <ac:spMk id="3" creationId="{FC5419D3-1467-0581-0745-CF54A42A2C27}"/>
          </ac:spMkLst>
        </pc:spChg>
        <pc:spChg chg="mod">
          <ac:chgData name="Ali, Syed Waqqas" userId="1b3a5f44-9498-4738-8c4e-8127257d744d" providerId="ADAL" clId="{74E8F58E-D7E5-4622-AEE7-BDD95834C338}" dt="2024-04-19T14:49:51.085" v="4838" actId="1035"/>
          <ac:spMkLst>
            <pc:docMk/>
            <pc:sldMk cId="654410329" sldId="344"/>
            <ac:spMk id="12" creationId="{4807979A-DBB0-79F0-164F-1F04397B26B0}"/>
          </ac:spMkLst>
        </pc:spChg>
        <pc:spChg chg="mod">
          <ac:chgData name="Ali, Syed Waqqas" userId="1b3a5f44-9498-4738-8c4e-8127257d744d" providerId="ADAL" clId="{74E8F58E-D7E5-4622-AEE7-BDD95834C338}" dt="2024-04-19T14:49:51.085" v="4838" actId="1035"/>
          <ac:spMkLst>
            <pc:docMk/>
            <pc:sldMk cId="654410329" sldId="344"/>
            <ac:spMk id="13" creationId="{368F78DD-1C02-CBF2-6ECA-737F52559401}"/>
          </ac:spMkLst>
        </pc:spChg>
        <pc:spChg chg="mod">
          <ac:chgData name="Ali, Syed Waqqas" userId="1b3a5f44-9498-4738-8c4e-8127257d744d" providerId="ADAL" clId="{74E8F58E-D7E5-4622-AEE7-BDD95834C338}" dt="2024-04-19T14:49:51.085" v="4838" actId="1035"/>
          <ac:spMkLst>
            <pc:docMk/>
            <pc:sldMk cId="654410329" sldId="344"/>
            <ac:spMk id="14" creationId="{47C23583-8D9E-0B50-BD55-A5304C7F93F9}"/>
          </ac:spMkLst>
        </pc:spChg>
        <pc:spChg chg="mod">
          <ac:chgData name="Ali, Syed Waqqas" userId="1b3a5f44-9498-4738-8c4e-8127257d744d" providerId="ADAL" clId="{74E8F58E-D7E5-4622-AEE7-BDD95834C338}" dt="2024-04-19T14:49:51.085" v="4838" actId="1035"/>
          <ac:spMkLst>
            <pc:docMk/>
            <pc:sldMk cId="654410329" sldId="344"/>
            <ac:spMk id="15" creationId="{35E61EC8-B96D-BA92-5C33-CB1EB2C38423}"/>
          </ac:spMkLst>
        </pc:spChg>
        <pc:spChg chg="add mod">
          <ac:chgData name="Ali, Syed Waqqas" userId="1b3a5f44-9498-4738-8c4e-8127257d744d" providerId="ADAL" clId="{74E8F58E-D7E5-4622-AEE7-BDD95834C338}" dt="2024-04-19T14:50:06.154" v="4841" actId="207"/>
          <ac:spMkLst>
            <pc:docMk/>
            <pc:sldMk cId="654410329" sldId="344"/>
            <ac:spMk id="16" creationId="{3349A55A-2049-EDE1-36A9-594F88BE8EB1}"/>
          </ac:spMkLst>
        </pc:spChg>
        <pc:spChg chg="add mod">
          <ac:chgData name="Ali, Syed Waqqas" userId="1b3a5f44-9498-4738-8c4e-8127257d744d" providerId="ADAL" clId="{74E8F58E-D7E5-4622-AEE7-BDD95834C338}" dt="2024-04-19T14:49:57.760" v="4840" actId="1076"/>
          <ac:spMkLst>
            <pc:docMk/>
            <pc:sldMk cId="654410329" sldId="344"/>
            <ac:spMk id="17" creationId="{59FE82EC-64E9-8673-3B6D-01F9C1E95C22}"/>
          </ac:spMkLst>
        </pc:spChg>
        <pc:spChg chg="del">
          <ac:chgData name="Ali, Syed Waqqas" userId="1b3a5f44-9498-4738-8c4e-8127257d744d" providerId="ADAL" clId="{74E8F58E-D7E5-4622-AEE7-BDD95834C338}" dt="2024-04-19T13:16:09.322" v="2961" actId="478"/>
          <ac:spMkLst>
            <pc:docMk/>
            <pc:sldMk cId="654410329" sldId="344"/>
            <ac:spMk id="18" creationId="{067C2030-E4D1-2247-2E08-CAA4147B39BA}"/>
          </ac:spMkLst>
        </pc:spChg>
        <pc:spChg chg="add mod">
          <ac:chgData name="Ali, Syed Waqqas" userId="1b3a5f44-9498-4738-8c4e-8127257d744d" providerId="ADAL" clId="{74E8F58E-D7E5-4622-AEE7-BDD95834C338}" dt="2024-04-21T16:11:16.996" v="6092" actId="207"/>
          <ac:spMkLst>
            <pc:docMk/>
            <pc:sldMk cId="654410329" sldId="344"/>
            <ac:spMk id="18" creationId="{992CBF81-5B11-3F1B-39CD-847396A7F238}"/>
          </ac:spMkLst>
        </pc:spChg>
        <pc:spChg chg="del">
          <ac:chgData name="Ali, Syed Waqqas" userId="1b3a5f44-9498-4738-8c4e-8127257d744d" providerId="ADAL" clId="{74E8F58E-D7E5-4622-AEE7-BDD95834C338}" dt="2024-04-19T13:16:09.322" v="2961" actId="478"/>
          <ac:spMkLst>
            <pc:docMk/>
            <pc:sldMk cId="654410329" sldId="344"/>
            <ac:spMk id="19" creationId="{0A15AF63-C133-02C8-B0C2-FAEE2690AF8B}"/>
          </ac:spMkLst>
        </pc:spChg>
        <pc:spChg chg="del">
          <ac:chgData name="Ali, Syed Waqqas" userId="1b3a5f44-9498-4738-8c4e-8127257d744d" providerId="ADAL" clId="{74E8F58E-D7E5-4622-AEE7-BDD95834C338}" dt="2024-04-19T13:16:09.322" v="2961" actId="478"/>
          <ac:spMkLst>
            <pc:docMk/>
            <pc:sldMk cId="654410329" sldId="344"/>
            <ac:spMk id="20" creationId="{81F207AF-7EFB-58F4-D3CA-21B90FC63BB7}"/>
          </ac:spMkLst>
        </pc:spChg>
        <pc:spChg chg="del">
          <ac:chgData name="Ali, Syed Waqqas" userId="1b3a5f44-9498-4738-8c4e-8127257d744d" providerId="ADAL" clId="{74E8F58E-D7E5-4622-AEE7-BDD95834C338}" dt="2024-04-19T13:16:09.322" v="2961" actId="478"/>
          <ac:spMkLst>
            <pc:docMk/>
            <pc:sldMk cId="654410329" sldId="344"/>
            <ac:spMk id="21" creationId="{B8602A7A-19F8-EBE1-1928-7D071659D685}"/>
          </ac:spMkLst>
        </pc:spChg>
        <pc:spChg chg="del">
          <ac:chgData name="Ali, Syed Waqqas" userId="1b3a5f44-9498-4738-8c4e-8127257d744d" providerId="ADAL" clId="{74E8F58E-D7E5-4622-AEE7-BDD95834C338}" dt="2024-04-19T13:16:11.837" v="2962" actId="478"/>
          <ac:spMkLst>
            <pc:docMk/>
            <pc:sldMk cId="654410329" sldId="344"/>
            <ac:spMk id="22" creationId="{B4556C5B-DD41-232B-0613-F39B63E5DC3C}"/>
          </ac:spMkLst>
        </pc:spChg>
        <pc:spChg chg="add del mod">
          <ac:chgData name="Ali, Syed Waqqas" userId="1b3a5f44-9498-4738-8c4e-8127257d744d" providerId="ADAL" clId="{74E8F58E-D7E5-4622-AEE7-BDD95834C338}" dt="2024-04-19T13:16:09.322" v="2961" actId="478"/>
          <ac:spMkLst>
            <pc:docMk/>
            <pc:sldMk cId="654410329" sldId="344"/>
            <ac:spMk id="23" creationId="{427E9253-EA8B-F896-7582-76C188AECAE9}"/>
          </ac:spMkLst>
        </pc:spChg>
        <pc:spChg chg="add del mod">
          <ac:chgData name="Ali, Syed Waqqas" userId="1b3a5f44-9498-4738-8c4e-8127257d744d" providerId="ADAL" clId="{74E8F58E-D7E5-4622-AEE7-BDD95834C338}" dt="2024-04-19T13:16:09.322" v="2961" actId="478"/>
          <ac:spMkLst>
            <pc:docMk/>
            <pc:sldMk cId="654410329" sldId="344"/>
            <ac:spMk id="24" creationId="{0B8533DE-6A6B-CF9A-1D85-66B49E08745D}"/>
          </ac:spMkLst>
        </pc:spChg>
        <pc:spChg chg="add del mod">
          <ac:chgData name="Ali, Syed Waqqas" userId="1b3a5f44-9498-4738-8c4e-8127257d744d" providerId="ADAL" clId="{74E8F58E-D7E5-4622-AEE7-BDD95834C338}" dt="2024-04-19T13:16:09.322" v="2961" actId="478"/>
          <ac:spMkLst>
            <pc:docMk/>
            <pc:sldMk cId="654410329" sldId="344"/>
            <ac:spMk id="25" creationId="{5EB35D08-2161-5B10-032B-4ABA50F9D757}"/>
          </ac:spMkLst>
        </pc:spChg>
        <pc:spChg chg="mod">
          <ac:chgData name="Ali, Syed Waqqas" userId="1b3a5f44-9498-4738-8c4e-8127257d744d" providerId="ADAL" clId="{74E8F58E-D7E5-4622-AEE7-BDD95834C338}" dt="2024-04-19T13:16:41.621" v="2971" actId="207"/>
          <ac:spMkLst>
            <pc:docMk/>
            <pc:sldMk cId="654410329" sldId="344"/>
            <ac:spMk id="27" creationId="{6DE20B3B-B380-AA4E-6595-2B0016CA16D8}"/>
          </ac:spMkLst>
        </pc:spChg>
        <pc:spChg chg="mod">
          <ac:chgData name="Ali, Syed Waqqas" userId="1b3a5f44-9498-4738-8c4e-8127257d744d" providerId="ADAL" clId="{74E8F58E-D7E5-4622-AEE7-BDD95834C338}" dt="2024-04-19T13:26:29.464" v="3095" actId="20577"/>
          <ac:spMkLst>
            <pc:docMk/>
            <pc:sldMk cId="654410329" sldId="344"/>
            <ac:spMk id="28" creationId="{85FEAD71-F1F6-13A8-99AF-B4E022E1BA45}"/>
          </ac:spMkLst>
        </pc:spChg>
        <pc:spChg chg="add mod">
          <ac:chgData name="Ali, Syed Waqqas" userId="1b3a5f44-9498-4738-8c4e-8127257d744d" providerId="ADAL" clId="{74E8F58E-D7E5-4622-AEE7-BDD95834C338}" dt="2024-04-19T14:49:51.085" v="4838" actId="1035"/>
          <ac:spMkLst>
            <pc:docMk/>
            <pc:sldMk cId="654410329" sldId="344"/>
            <ac:spMk id="29" creationId="{E126D72B-6B5E-FD71-4F8C-FD978300680D}"/>
          </ac:spMkLst>
        </pc:spChg>
        <pc:spChg chg="add mod">
          <ac:chgData name="Ali, Syed Waqqas" userId="1b3a5f44-9498-4738-8c4e-8127257d744d" providerId="ADAL" clId="{74E8F58E-D7E5-4622-AEE7-BDD95834C338}" dt="2024-04-19T14:49:51.085" v="4838" actId="1035"/>
          <ac:spMkLst>
            <pc:docMk/>
            <pc:sldMk cId="654410329" sldId="344"/>
            <ac:spMk id="30" creationId="{27D6BB1B-466A-4C9F-9C7D-66DEBC48C9AE}"/>
          </ac:spMkLst>
        </pc:spChg>
        <pc:spChg chg="add mod">
          <ac:chgData name="Ali, Syed Waqqas" userId="1b3a5f44-9498-4738-8c4e-8127257d744d" providerId="ADAL" clId="{74E8F58E-D7E5-4622-AEE7-BDD95834C338}" dt="2024-04-19T14:49:51.085" v="4838" actId="1035"/>
          <ac:spMkLst>
            <pc:docMk/>
            <pc:sldMk cId="654410329" sldId="344"/>
            <ac:spMk id="31" creationId="{F5CCB1CE-7053-0EBD-F9BA-BCC20BE1A0DF}"/>
          </ac:spMkLst>
        </pc:spChg>
        <pc:spChg chg="add mod">
          <ac:chgData name="Ali, Syed Waqqas" userId="1b3a5f44-9498-4738-8c4e-8127257d744d" providerId="ADAL" clId="{74E8F58E-D7E5-4622-AEE7-BDD95834C338}" dt="2024-04-19T14:49:51.085" v="4838" actId="1035"/>
          <ac:spMkLst>
            <pc:docMk/>
            <pc:sldMk cId="654410329" sldId="344"/>
            <ac:spMk id="32" creationId="{DA2EF968-9114-3503-932A-9009ACB08844}"/>
          </ac:spMkLst>
        </pc:spChg>
        <pc:grpChg chg="del">
          <ac:chgData name="Ali, Syed Waqqas" userId="1b3a5f44-9498-4738-8c4e-8127257d744d" providerId="ADAL" clId="{74E8F58E-D7E5-4622-AEE7-BDD95834C338}" dt="2024-04-19T13:16:09.322" v="2961" actId="478"/>
          <ac:grpSpMkLst>
            <pc:docMk/>
            <pc:sldMk cId="654410329" sldId="344"/>
            <ac:grpSpMk id="3" creationId="{DB7A737F-385B-93C0-DE90-D3F0F5231FC1}"/>
          </ac:grpSpMkLst>
        </pc:grpChg>
        <pc:grpChg chg="mod">
          <ac:chgData name="Ali, Syed Waqqas" userId="1b3a5f44-9498-4738-8c4e-8127257d744d" providerId="ADAL" clId="{74E8F58E-D7E5-4622-AEE7-BDD95834C338}" dt="2024-04-19T14:49:51.085" v="4838" actId="1035"/>
          <ac:grpSpMkLst>
            <pc:docMk/>
            <pc:sldMk cId="654410329" sldId="344"/>
            <ac:grpSpMk id="11" creationId="{3CFCAC84-F2A0-80FE-D8A5-17D34E0C3E49}"/>
          </ac:grpSpMkLst>
        </pc:grpChg>
        <pc:grpChg chg="add mod">
          <ac:chgData name="Ali, Syed Waqqas" userId="1b3a5f44-9498-4738-8c4e-8127257d744d" providerId="ADAL" clId="{74E8F58E-D7E5-4622-AEE7-BDD95834C338}" dt="2024-04-19T14:49:51.085" v="4838" actId="1035"/>
          <ac:grpSpMkLst>
            <pc:docMk/>
            <pc:sldMk cId="654410329" sldId="344"/>
            <ac:grpSpMk id="26" creationId="{EB5E710F-7731-8566-DFDC-939D3C113998}"/>
          </ac:grpSpMkLst>
        </pc:grpChg>
      </pc:sldChg>
      <pc:sldChg chg="add del">
        <pc:chgData name="Ali, Syed Waqqas" userId="1b3a5f44-9498-4738-8c4e-8127257d744d" providerId="ADAL" clId="{74E8F58E-D7E5-4622-AEE7-BDD95834C338}" dt="2024-04-21T16:19:08.785" v="6409"/>
        <pc:sldMkLst>
          <pc:docMk/>
          <pc:sldMk cId="635320686" sldId="345"/>
        </pc:sldMkLst>
      </pc:sldChg>
      <pc:sldChg chg="addSp delSp modSp add del mod">
        <pc:chgData name="Ali, Syed Waqqas" userId="1b3a5f44-9498-4738-8c4e-8127257d744d" providerId="ADAL" clId="{74E8F58E-D7E5-4622-AEE7-BDD95834C338}" dt="2024-04-21T16:14:01.943" v="6277" actId="2696"/>
        <pc:sldMkLst>
          <pc:docMk/>
          <pc:sldMk cId="3505150015" sldId="345"/>
        </pc:sldMkLst>
        <pc:spChg chg="mod">
          <ac:chgData name="Ali, Syed Waqqas" userId="1b3a5f44-9498-4738-8c4e-8127257d744d" providerId="ADAL" clId="{74E8F58E-D7E5-4622-AEE7-BDD95834C338}" dt="2024-04-19T13:31:27.509" v="3372" actId="1035"/>
          <ac:spMkLst>
            <pc:docMk/>
            <pc:sldMk cId="3505150015" sldId="345"/>
            <ac:spMk id="2" creationId="{0F38800C-8A7D-E150-1D69-4C942110B9A3}"/>
          </ac:spMkLst>
        </pc:spChg>
        <pc:spChg chg="add mod">
          <ac:chgData name="Ali, Syed Waqqas" userId="1b3a5f44-9498-4738-8c4e-8127257d744d" providerId="ADAL" clId="{74E8F58E-D7E5-4622-AEE7-BDD95834C338}" dt="2024-04-19T14:51:08.841" v="5042" actId="20577"/>
          <ac:spMkLst>
            <pc:docMk/>
            <pc:sldMk cId="3505150015" sldId="345"/>
            <ac:spMk id="3" creationId="{0D96009D-1F79-DA2E-809F-4840BE6A3AB4}"/>
          </ac:spMkLst>
        </pc:spChg>
        <pc:spChg chg="add del mod">
          <ac:chgData name="Ali, Syed Waqqas" userId="1b3a5f44-9498-4738-8c4e-8127257d744d" providerId="ADAL" clId="{74E8F58E-D7E5-4622-AEE7-BDD95834C338}" dt="2024-04-19T13:17:47.134" v="3072" actId="478"/>
          <ac:spMkLst>
            <pc:docMk/>
            <pc:sldMk cId="3505150015" sldId="345"/>
            <ac:spMk id="3" creationId="{F2E524BA-BD59-FED9-080B-B960D7C40CAC}"/>
          </ac:spMkLst>
        </pc:spChg>
        <pc:spChg chg="mod">
          <ac:chgData name="Ali, Syed Waqqas" userId="1b3a5f44-9498-4738-8c4e-8127257d744d" providerId="ADAL" clId="{74E8F58E-D7E5-4622-AEE7-BDD95834C338}" dt="2024-04-19T13:31:21.289" v="3360" actId="1035"/>
          <ac:spMkLst>
            <pc:docMk/>
            <pc:sldMk cId="3505150015" sldId="345"/>
            <ac:spMk id="12" creationId="{4807979A-DBB0-79F0-164F-1F04397B26B0}"/>
          </ac:spMkLst>
        </pc:spChg>
        <pc:spChg chg="mod">
          <ac:chgData name="Ali, Syed Waqqas" userId="1b3a5f44-9498-4738-8c4e-8127257d744d" providerId="ADAL" clId="{74E8F58E-D7E5-4622-AEE7-BDD95834C338}" dt="2024-04-19T13:31:21.289" v="3360" actId="1035"/>
          <ac:spMkLst>
            <pc:docMk/>
            <pc:sldMk cId="3505150015" sldId="345"/>
            <ac:spMk id="13" creationId="{368F78DD-1C02-CBF2-6ECA-737F52559401}"/>
          </ac:spMkLst>
        </pc:spChg>
        <pc:spChg chg="mod">
          <ac:chgData name="Ali, Syed Waqqas" userId="1b3a5f44-9498-4738-8c4e-8127257d744d" providerId="ADAL" clId="{74E8F58E-D7E5-4622-AEE7-BDD95834C338}" dt="2024-04-19T13:31:21.289" v="3360" actId="1035"/>
          <ac:spMkLst>
            <pc:docMk/>
            <pc:sldMk cId="3505150015" sldId="345"/>
            <ac:spMk id="14" creationId="{47C23583-8D9E-0B50-BD55-A5304C7F93F9}"/>
          </ac:spMkLst>
        </pc:spChg>
        <pc:spChg chg="mod">
          <ac:chgData name="Ali, Syed Waqqas" userId="1b3a5f44-9498-4738-8c4e-8127257d744d" providerId="ADAL" clId="{74E8F58E-D7E5-4622-AEE7-BDD95834C338}" dt="2024-04-19T13:31:21.289" v="3360" actId="1035"/>
          <ac:spMkLst>
            <pc:docMk/>
            <pc:sldMk cId="3505150015" sldId="345"/>
            <ac:spMk id="15" creationId="{35E61EC8-B96D-BA92-5C33-CB1EB2C38423}"/>
          </ac:spMkLst>
        </pc:spChg>
        <pc:spChg chg="mod">
          <ac:chgData name="Ali, Syed Waqqas" userId="1b3a5f44-9498-4738-8c4e-8127257d744d" providerId="ADAL" clId="{74E8F58E-D7E5-4622-AEE7-BDD95834C338}" dt="2024-04-21T16:05:18.642" v="5691" actId="207"/>
          <ac:spMkLst>
            <pc:docMk/>
            <pc:sldMk cId="3505150015" sldId="345"/>
            <ac:spMk id="17" creationId="{0F52EFA2-1779-CBE2-63E0-3CBCBDFBA76F}"/>
          </ac:spMkLst>
        </pc:spChg>
        <pc:spChg chg="mod">
          <ac:chgData name="Ali, Syed Waqqas" userId="1b3a5f44-9498-4738-8c4e-8127257d744d" providerId="ADAL" clId="{74E8F58E-D7E5-4622-AEE7-BDD95834C338}" dt="2024-04-21T16:05:18.642" v="5691" actId="207"/>
          <ac:spMkLst>
            <pc:docMk/>
            <pc:sldMk cId="3505150015" sldId="345"/>
            <ac:spMk id="18" creationId="{C6C44645-712A-5BFA-E760-30E2BE53B345}"/>
          </ac:spMkLst>
        </pc:spChg>
        <pc:spChg chg="add mod">
          <ac:chgData name="Ali, Syed Waqqas" userId="1b3a5f44-9498-4738-8c4e-8127257d744d" providerId="ADAL" clId="{74E8F58E-D7E5-4622-AEE7-BDD95834C338}" dt="2024-04-19T13:31:21.289" v="3360" actId="1035"/>
          <ac:spMkLst>
            <pc:docMk/>
            <pc:sldMk cId="3505150015" sldId="345"/>
            <ac:spMk id="19" creationId="{02BE5CD9-6997-307A-88B3-2D2727275009}"/>
          </ac:spMkLst>
        </pc:spChg>
        <pc:spChg chg="add mod">
          <ac:chgData name="Ali, Syed Waqqas" userId="1b3a5f44-9498-4738-8c4e-8127257d744d" providerId="ADAL" clId="{74E8F58E-D7E5-4622-AEE7-BDD95834C338}" dt="2024-04-19T13:31:21.289" v="3360" actId="1035"/>
          <ac:spMkLst>
            <pc:docMk/>
            <pc:sldMk cId="3505150015" sldId="345"/>
            <ac:spMk id="20" creationId="{CC27973C-1EBD-7B01-0B07-7CBBBE658C07}"/>
          </ac:spMkLst>
        </pc:spChg>
        <pc:spChg chg="add mod">
          <ac:chgData name="Ali, Syed Waqqas" userId="1b3a5f44-9498-4738-8c4e-8127257d744d" providerId="ADAL" clId="{74E8F58E-D7E5-4622-AEE7-BDD95834C338}" dt="2024-04-19T13:31:21.289" v="3360" actId="1035"/>
          <ac:spMkLst>
            <pc:docMk/>
            <pc:sldMk cId="3505150015" sldId="345"/>
            <ac:spMk id="21" creationId="{5F2C9C06-A9C2-A437-96AF-F70CFF911D51}"/>
          </ac:spMkLst>
        </pc:spChg>
        <pc:spChg chg="add mod">
          <ac:chgData name="Ali, Syed Waqqas" userId="1b3a5f44-9498-4738-8c4e-8127257d744d" providerId="ADAL" clId="{74E8F58E-D7E5-4622-AEE7-BDD95834C338}" dt="2024-04-19T13:31:21.289" v="3360" actId="1035"/>
          <ac:spMkLst>
            <pc:docMk/>
            <pc:sldMk cId="3505150015" sldId="345"/>
            <ac:spMk id="22" creationId="{711C0864-0C6D-210C-FE73-045B3FD77B7C}"/>
          </ac:spMkLst>
        </pc:spChg>
        <pc:spChg chg="add del mod">
          <ac:chgData name="Ali, Syed Waqqas" userId="1b3a5f44-9498-4738-8c4e-8127257d744d" providerId="ADAL" clId="{74E8F58E-D7E5-4622-AEE7-BDD95834C338}" dt="2024-04-19T13:31:11.203" v="3304" actId="21"/>
          <ac:spMkLst>
            <pc:docMk/>
            <pc:sldMk cId="3505150015" sldId="345"/>
            <ac:spMk id="23" creationId="{928AC904-5050-AB34-0EAD-A70A849255F8}"/>
          </ac:spMkLst>
        </pc:spChg>
        <pc:spChg chg="add mod">
          <ac:chgData name="Ali, Syed Waqqas" userId="1b3a5f44-9498-4738-8c4e-8127257d744d" providerId="ADAL" clId="{74E8F58E-D7E5-4622-AEE7-BDD95834C338}" dt="2024-04-19T13:33:20.177" v="3514" actId="207"/>
          <ac:spMkLst>
            <pc:docMk/>
            <pc:sldMk cId="3505150015" sldId="345"/>
            <ac:spMk id="24" creationId="{928AC904-5050-AB34-0EAD-A70A849255F8}"/>
          </ac:spMkLst>
        </pc:spChg>
        <pc:spChg chg="add mod">
          <ac:chgData name="Ali, Syed Waqqas" userId="1b3a5f44-9498-4738-8c4e-8127257d744d" providerId="ADAL" clId="{74E8F58E-D7E5-4622-AEE7-BDD95834C338}" dt="2024-04-19T13:31:58.286" v="3388" actId="692"/>
          <ac:spMkLst>
            <pc:docMk/>
            <pc:sldMk cId="3505150015" sldId="345"/>
            <ac:spMk id="25" creationId="{294A7663-D2B3-3D57-22CA-A4C92C242B36}"/>
          </ac:spMkLst>
        </pc:spChg>
        <pc:spChg chg="mod">
          <ac:chgData name="Ali, Syed Waqqas" userId="1b3a5f44-9498-4738-8c4e-8127257d744d" providerId="ADAL" clId="{74E8F58E-D7E5-4622-AEE7-BDD95834C338}" dt="2024-04-19T13:27:16.783" v="3106" actId="20577"/>
          <ac:spMkLst>
            <pc:docMk/>
            <pc:sldMk cId="3505150015" sldId="345"/>
            <ac:spMk id="28" creationId="{85FEAD71-F1F6-13A8-99AF-B4E022E1BA45}"/>
          </ac:spMkLst>
        </pc:spChg>
        <pc:spChg chg="mod">
          <ac:chgData name="Ali, Syed Waqqas" userId="1b3a5f44-9498-4738-8c4e-8127257d744d" providerId="ADAL" clId="{74E8F58E-D7E5-4622-AEE7-BDD95834C338}" dt="2024-04-19T13:31:21.289" v="3360" actId="1035"/>
          <ac:spMkLst>
            <pc:docMk/>
            <pc:sldMk cId="3505150015" sldId="345"/>
            <ac:spMk id="29" creationId="{E126D72B-6B5E-FD71-4F8C-FD978300680D}"/>
          </ac:spMkLst>
        </pc:spChg>
        <pc:spChg chg="mod">
          <ac:chgData name="Ali, Syed Waqqas" userId="1b3a5f44-9498-4738-8c4e-8127257d744d" providerId="ADAL" clId="{74E8F58E-D7E5-4622-AEE7-BDD95834C338}" dt="2024-04-19T13:31:21.289" v="3360" actId="1035"/>
          <ac:spMkLst>
            <pc:docMk/>
            <pc:sldMk cId="3505150015" sldId="345"/>
            <ac:spMk id="30" creationId="{27D6BB1B-466A-4C9F-9C7D-66DEBC48C9AE}"/>
          </ac:spMkLst>
        </pc:spChg>
        <pc:spChg chg="mod">
          <ac:chgData name="Ali, Syed Waqqas" userId="1b3a5f44-9498-4738-8c4e-8127257d744d" providerId="ADAL" clId="{74E8F58E-D7E5-4622-AEE7-BDD95834C338}" dt="2024-04-19T13:31:21.289" v="3360" actId="1035"/>
          <ac:spMkLst>
            <pc:docMk/>
            <pc:sldMk cId="3505150015" sldId="345"/>
            <ac:spMk id="31" creationId="{F5CCB1CE-7053-0EBD-F9BA-BCC20BE1A0DF}"/>
          </ac:spMkLst>
        </pc:spChg>
        <pc:spChg chg="mod">
          <ac:chgData name="Ali, Syed Waqqas" userId="1b3a5f44-9498-4738-8c4e-8127257d744d" providerId="ADAL" clId="{74E8F58E-D7E5-4622-AEE7-BDD95834C338}" dt="2024-04-19T13:31:21.289" v="3360" actId="1035"/>
          <ac:spMkLst>
            <pc:docMk/>
            <pc:sldMk cId="3505150015" sldId="345"/>
            <ac:spMk id="32" creationId="{DA2EF968-9114-3503-932A-9009ACB08844}"/>
          </ac:spMkLst>
        </pc:spChg>
        <pc:grpChg chg="mod">
          <ac:chgData name="Ali, Syed Waqqas" userId="1b3a5f44-9498-4738-8c4e-8127257d744d" providerId="ADAL" clId="{74E8F58E-D7E5-4622-AEE7-BDD95834C338}" dt="2024-04-19T13:31:21.289" v="3360" actId="1035"/>
          <ac:grpSpMkLst>
            <pc:docMk/>
            <pc:sldMk cId="3505150015" sldId="345"/>
            <ac:grpSpMk id="11" creationId="{3CFCAC84-F2A0-80FE-D8A5-17D34E0C3E49}"/>
          </ac:grpSpMkLst>
        </pc:grpChg>
        <pc:grpChg chg="add mod">
          <ac:chgData name="Ali, Syed Waqqas" userId="1b3a5f44-9498-4738-8c4e-8127257d744d" providerId="ADAL" clId="{74E8F58E-D7E5-4622-AEE7-BDD95834C338}" dt="2024-04-21T16:05:18.642" v="5691" actId="207"/>
          <ac:grpSpMkLst>
            <pc:docMk/>
            <pc:sldMk cId="3505150015" sldId="345"/>
            <ac:grpSpMk id="16" creationId="{2766C310-6238-67E8-4A3C-8E726B314D05}"/>
          </ac:grpSpMkLst>
        </pc:grpChg>
        <pc:grpChg chg="mod">
          <ac:chgData name="Ali, Syed Waqqas" userId="1b3a5f44-9498-4738-8c4e-8127257d744d" providerId="ADAL" clId="{74E8F58E-D7E5-4622-AEE7-BDD95834C338}" dt="2024-04-19T13:31:21.289" v="3360" actId="1035"/>
          <ac:grpSpMkLst>
            <pc:docMk/>
            <pc:sldMk cId="3505150015" sldId="345"/>
            <ac:grpSpMk id="26" creationId="{EB5E710F-7731-8566-DFDC-939D3C113998}"/>
          </ac:grpSpMkLst>
        </pc:grpChg>
      </pc:sldChg>
      <pc:sldChg chg="del">
        <pc:chgData name="Ali, Syed Waqqas" userId="1b3a5f44-9498-4738-8c4e-8127257d744d" providerId="ADAL" clId="{74E8F58E-D7E5-4622-AEE7-BDD95834C338}" dt="2024-04-18T21:50:49.997" v="0" actId="47"/>
        <pc:sldMkLst>
          <pc:docMk/>
          <pc:sldMk cId="3554526481" sldId="345"/>
        </pc:sldMkLst>
      </pc:sldChg>
      <pc:sldChg chg="addSp delSp modSp add mod">
        <pc:chgData name="Ali, Syed Waqqas" userId="1b3a5f44-9498-4738-8c4e-8127257d744d" providerId="ADAL" clId="{74E8F58E-D7E5-4622-AEE7-BDD95834C338}" dt="2024-04-21T16:05:29.462" v="5692" actId="207"/>
        <pc:sldMkLst>
          <pc:docMk/>
          <pc:sldMk cId="1286052997" sldId="346"/>
        </pc:sldMkLst>
        <pc:spChg chg="mod">
          <ac:chgData name="Ali, Syed Waqqas" userId="1b3a5f44-9498-4738-8c4e-8127257d744d" providerId="ADAL" clId="{74E8F58E-D7E5-4622-AEE7-BDD95834C338}" dt="2024-04-19T13:45:48.588" v="3763" actId="1036"/>
          <ac:spMkLst>
            <pc:docMk/>
            <pc:sldMk cId="1286052997" sldId="346"/>
            <ac:spMk id="2" creationId="{0F38800C-8A7D-E150-1D69-4C942110B9A3}"/>
          </ac:spMkLst>
        </pc:spChg>
        <pc:spChg chg="add mod">
          <ac:chgData name="Ali, Syed Waqqas" userId="1b3a5f44-9498-4738-8c4e-8127257d744d" providerId="ADAL" clId="{74E8F58E-D7E5-4622-AEE7-BDD95834C338}" dt="2024-04-19T14:50:28.688" v="4913" actId="1037"/>
          <ac:spMkLst>
            <pc:docMk/>
            <pc:sldMk cId="1286052997" sldId="346"/>
            <ac:spMk id="3" creationId="{6541E527-F732-2EF2-495A-5533B32BD9BA}"/>
          </ac:spMkLst>
        </pc:spChg>
        <pc:spChg chg="mod">
          <ac:chgData name="Ali, Syed Waqqas" userId="1b3a5f44-9498-4738-8c4e-8127257d744d" providerId="ADAL" clId="{74E8F58E-D7E5-4622-AEE7-BDD95834C338}" dt="2024-04-19T13:45:32.871" v="3746" actId="1035"/>
          <ac:spMkLst>
            <pc:docMk/>
            <pc:sldMk cId="1286052997" sldId="346"/>
            <ac:spMk id="12" creationId="{4807979A-DBB0-79F0-164F-1F04397B26B0}"/>
          </ac:spMkLst>
        </pc:spChg>
        <pc:spChg chg="mod">
          <ac:chgData name="Ali, Syed Waqqas" userId="1b3a5f44-9498-4738-8c4e-8127257d744d" providerId="ADAL" clId="{74E8F58E-D7E5-4622-AEE7-BDD95834C338}" dt="2024-04-19T13:45:32.871" v="3746" actId="1035"/>
          <ac:spMkLst>
            <pc:docMk/>
            <pc:sldMk cId="1286052997" sldId="346"/>
            <ac:spMk id="13" creationId="{368F78DD-1C02-CBF2-6ECA-737F52559401}"/>
          </ac:spMkLst>
        </pc:spChg>
        <pc:spChg chg="mod">
          <ac:chgData name="Ali, Syed Waqqas" userId="1b3a5f44-9498-4738-8c4e-8127257d744d" providerId="ADAL" clId="{74E8F58E-D7E5-4622-AEE7-BDD95834C338}" dt="2024-04-19T13:45:32.871" v="3746" actId="1035"/>
          <ac:spMkLst>
            <pc:docMk/>
            <pc:sldMk cId="1286052997" sldId="346"/>
            <ac:spMk id="14" creationId="{47C23583-8D9E-0B50-BD55-A5304C7F93F9}"/>
          </ac:spMkLst>
        </pc:spChg>
        <pc:spChg chg="mod">
          <ac:chgData name="Ali, Syed Waqqas" userId="1b3a5f44-9498-4738-8c4e-8127257d744d" providerId="ADAL" clId="{74E8F58E-D7E5-4622-AEE7-BDD95834C338}" dt="2024-04-19T13:45:32.871" v="3746" actId="1035"/>
          <ac:spMkLst>
            <pc:docMk/>
            <pc:sldMk cId="1286052997" sldId="346"/>
            <ac:spMk id="15" creationId="{35E61EC8-B96D-BA92-5C33-CB1EB2C38423}"/>
          </ac:spMkLst>
        </pc:spChg>
        <pc:spChg chg="mod">
          <ac:chgData name="Ali, Syed Waqqas" userId="1b3a5f44-9498-4738-8c4e-8127257d744d" providerId="ADAL" clId="{74E8F58E-D7E5-4622-AEE7-BDD95834C338}" dt="2024-04-21T16:05:29.462" v="5692" actId="207"/>
          <ac:spMkLst>
            <pc:docMk/>
            <pc:sldMk cId="1286052997" sldId="346"/>
            <ac:spMk id="17" creationId="{0F52EFA2-1779-CBE2-63E0-3CBCBDFBA76F}"/>
          </ac:spMkLst>
        </pc:spChg>
        <pc:spChg chg="mod">
          <ac:chgData name="Ali, Syed Waqqas" userId="1b3a5f44-9498-4738-8c4e-8127257d744d" providerId="ADAL" clId="{74E8F58E-D7E5-4622-AEE7-BDD95834C338}" dt="2024-04-21T16:05:29.462" v="5692" actId="207"/>
          <ac:spMkLst>
            <pc:docMk/>
            <pc:sldMk cId="1286052997" sldId="346"/>
            <ac:spMk id="18" creationId="{C6C44645-712A-5BFA-E760-30E2BE53B345}"/>
          </ac:spMkLst>
        </pc:spChg>
        <pc:spChg chg="mod">
          <ac:chgData name="Ali, Syed Waqqas" userId="1b3a5f44-9498-4738-8c4e-8127257d744d" providerId="ADAL" clId="{74E8F58E-D7E5-4622-AEE7-BDD95834C338}" dt="2024-04-19T13:45:32.871" v="3746" actId="1035"/>
          <ac:spMkLst>
            <pc:docMk/>
            <pc:sldMk cId="1286052997" sldId="346"/>
            <ac:spMk id="19" creationId="{02BE5CD9-6997-307A-88B3-2D2727275009}"/>
          </ac:spMkLst>
        </pc:spChg>
        <pc:spChg chg="mod">
          <ac:chgData name="Ali, Syed Waqqas" userId="1b3a5f44-9498-4738-8c4e-8127257d744d" providerId="ADAL" clId="{74E8F58E-D7E5-4622-AEE7-BDD95834C338}" dt="2024-04-19T13:45:32.871" v="3746" actId="1035"/>
          <ac:spMkLst>
            <pc:docMk/>
            <pc:sldMk cId="1286052997" sldId="346"/>
            <ac:spMk id="20" creationId="{CC27973C-1EBD-7B01-0B07-7CBBBE658C07}"/>
          </ac:spMkLst>
        </pc:spChg>
        <pc:spChg chg="mod">
          <ac:chgData name="Ali, Syed Waqqas" userId="1b3a5f44-9498-4738-8c4e-8127257d744d" providerId="ADAL" clId="{74E8F58E-D7E5-4622-AEE7-BDD95834C338}" dt="2024-04-19T13:45:32.871" v="3746" actId="1035"/>
          <ac:spMkLst>
            <pc:docMk/>
            <pc:sldMk cId="1286052997" sldId="346"/>
            <ac:spMk id="21" creationId="{5F2C9C06-A9C2-A437-96AF-F70CFF911D51}"/>
          </ac:spMkLst>
        </pc:spChg>
        <pc:spChg chg="mod">
          <ac:chgData name="Ali, Syed Waqqas" userId="1b3a5f44-9498-4738-8c4e-8127257d744d" providerId="ADAL" clId="{74E8F58E-D7E5-4622-AEE7-BDD95834C338}" dt="2024-04-19T13:45:32.871" v="3746" actId="1035"/>
          <ac:spMkLst>
            <pc:docMk/>
            <pc:sldMk cId="1286052997" sldId="346"/>
            <ac:spMk id="22" creationId="{711C0864-0C6D-210C-FE73-045B3FD77B7C}"/>
          </ac:spMkLst>
        </pc:spChg>
        <pc:spChg chg="add mod">
          <ac:chgData name="Ali, Syed Waqqas" userId="1b3a5f44-9498-4738-8c4e-8127257d744d" providerId="ADAL" clId="{74E8F58E-D7E5-4622-AEE7-BDD95834C338}" dt="2024-04-19T14:50:28.688" v="4913" actId="1037"/>
          <ac:spMkLst>
            <pc:docMk/>
            <pc:sldMk cId="1286052997" sldId="346"/>
            <ac:spMk id="24" creationId="{883047D7-EDB7-17DC-2AF5-8B30A4420E7A}"/>
          </ac:spMkLst>
        </pc:spChg>
        <pc:spChg chg="del">
          <ac:chgData name="Ali, Syed Waqqas" userId="1b3a5f44-9498-4738-8c4e-8127257d744d" providerId="ADAL" clId="{74E8F58E-D7E5-4622-AEE7-BDD95834C338}" dt="2024-04-19T13:32:12.937" v="3390" actId="478"/>
          <ac:spMkLst>
            <pc:docMk/>
            <pc:sldMk cId="1286052997" sldId="346"/>
            <ac:spMk id="24" creationId="{928AC904-5050-AB34-0EAD-A70A849255F8}"/>
          </ac:spMkLst>
        </pc:spChg>
        <pc:spChg chg="del">
          <ac:chgData name="Ali, Syed Waqqas" userId="1b3a5f44-9498-4738-8c4e-8127257d744d" providerId="ADAL" clId="{74E8F58E-D7E5-4622-AEE7-BDD95834C338}" dt="2024-04-19T13:32:15.640" v="3391" actId="478"/>
          <ac:spMkLst>
            <pc:docMk/>
            <pc:sldMk cId="1286052997" sldId="346"/>
            <ac:spMk id="25" creationId="{294A7663-D2B3-3D57-22CA-A4C92C242B36}"/>
          </ac:spMkLst>
        </pc:spChg>
        <pc:spChg chg="mod">
          <ac:chgData name="Ali, Syed Waqqas" userId="1b3a5f44-9498-4738-8c4e-8127257d744d" providerId="ADAL" clId="{74E8F58E-D7E5-4622-AEE7-BDD95834C338}" dt="2024-04-19T13:45:32.871" v="3746" actId="1035"/>
          <ac:spMkLst>
            <pc:docMk/>
            <pc:sldMk cId="1286052997" sldId="346"/>
            <ac:spMk id="29" creationId="{E126D72B-6B5E-FD71-4F8C-FD978300680D}"/>
          </ac:spMkLst>
        </pc:spChg>
        <pc:spChg chg="mod">
          <ac:chgData name="Ali, Syed Waqqas" userId="1b3a5f44-9498-4738-8c4e-8127257d744d" providerId="ADAL" clId="{74E8F58E-D7E5-4622-AEE7-BDD95834C338}" dt="2024-04-19T13:45:32.871" v="3746" actId="1035"/>
          <ac:spMkLst>
            <pc:docMk/>
            <pc:sldMk cId="1286052997" sldId="346"/>
            <ac:spMk id="30" creationId="{27D6BB1B-466A-4C9F-9C7D-66DEBC48C9AE}"/>
          </ac:spMkLst>
        </pc:spChg>
        <pc:spChg chg="mod">
          <ac:chgData name="Ali, Syed Waqqas" userId="1b3a5f44-9498-4738-8c4e-8127257d744d" providerId="ADAL" clId="{74E8F58E-D7E5-4622-AEE7-BDD95834C338}" dt="2024-04-19T13:45:32.871" v="3746" actId="1035"/>
          <ac:spMkLst>
            <pc:docMk/>
            <pc:sldMk cId="1286052997" sldId="346"/>
            <ac:spMk id="31" creationId="{F5CCB1CE-7053-0EBD-F9BA-BCC20BE1A0DF}"/>
          </ac:spMkLst>
        </pc:spChg>
        <pc:spChg chg="mod">
          <ac:chgData name="Ali, Syed Waqqas" userId="1b3a5f44-9498-4738-8c4e-8127257d744d" providerId="ADAL" clId="{74E8F58E-D7E5-4622-AEE7-BDD95834C338}" dt="2024-04-19T13:45:32.871" v="3746" actId="1035"/>
          <ac:spMkLst>
            <pc:docMk/>
            <pc:sldMk cId="1286052997" sldId="346"/>
            <ac:spMk id="32" creationId="{DA2EF968-9114-3503-932A-9009ACB08844}"/>
          </ac:spMkLst>
        </pc:spChg>
        <pc:spChg chg="add mod">
          <ac:chgData name="Ali, Syed Waqqas" userId="1b3a5f44-9498-4738-8c4e-8127257d744d" providerId="ADAL" clId="{74E8F58E-D7E5-4622-AEE7-BDD95834C338}" dt="2024-04-19T13:45:32.871" v="3746" actId="1035"/>
          <ac:spMkLst>
            <pc:docMk/>
            <pc:sldMk cId="1286052997" sldId="346"/>
            <ac:spMk id="33" creationId="{0954CB31-134D-471D-CA69-A88379D5B19F}"/>
          </ac:spMkLst>
        </pc:spChg>
        <pc:grpChg chg="mod">
          <ac:chgData name="Ali, Syed Waqqas" userId="1b3a5f44-9498-4738-8c4e-8127257d744d" providerId="ADAL" clId="{74E8F58E-D7E5-4622-AEE7-BDD95834C338}" dt="2024-04-19T13:45:32.871" v="3746" actId="1035"/>
          <ac:grpSpMkLst>
            <pc:docMk/>
            <pc:sldMk cId="1286052997" sldId="346"/>
            <ac:grpSpMk id="11" creationId="{3CFCAC84-F2A0-80FE-D8A5-17D34E0C3E49}"/>
          </ac:grpSpMkLst>
        </pc:grpChg>
        <pc:grpChg chg="mod">
          <ac:chgData name="Ali, Syed Waqqas" userId="1b3a5f44-9498-4738-8c4e-8127257d744d" providerId="ADAL" clId="{74E8F58E-D7E5-4622-AEE7-BDD95834C338}" dt="2024-04-21T16:05:29.462" v="5692" actId="207"/>
          <ac:grpSpMkLst>
            <pc:docMk/>
            <pc:sldMk cId="1286052997" sldId="346"/>
            <ac:grpSpMk id="16" creationId="{2766C310-6238-67E8-4A3C-8E726B314D05}"/>
          </ac:grpSpMkLst>
        </pc:grpChg>
        <pc:grpChg chg="mod">
          <ac:chgData name="Ali, Syed Waqqas" userId="1b3a5f44-9498-4738-8c4e-8127257d744d" providerId="ADAL" clId="{74E8F58E-D7E5-4622-AEE7-BDD95834C338}" dt="2024-04-19T13:45:32.871" v="3746" actId="1035"/>
          <ac:grpSpMkLst>
            <pc:docMk/>
            <pc:sldMk cId="1286052997" sldId="346"/>
            <ac:grpSpMk id="26" creationId="{EB5E710F-7731-8566-DFDC-939D3C113998}"/>
          </ac:grpSpMkLst>
        </pc:grpChg>
        <pc:cxnChg chg="add mod">
          <ac:chgData name="Ali, Syed Waqqas" userId="1b3a5f44-9498-4738-8c4e-8127257d744d" providerId="ADAL" clId="{74E8F58E-D7E5-4622-AEE7-BDD95834C338}" dt="2024-04-19T14:54:25.416" v="5124" actId="1076"/>
          <ac:cxnSpMkLst>
            <pc:docMk/>
            <pc:sldMk cId="1286052997" sldId="346"/>
            <ac:cxnSpMk id="23" creationId="{6BF3B16F-486F-B469-952F-77E813EC1963}"/>
          </ac:cxnSpMkLst>
        </pc:cxnChg>
      </pc:sldChg>
      <pc:sldChg chg="del">
        <pc:chgData name="Ali, Syed Waqqas" userId="1b3a5f44-9498-4738-8c4e-8127257d744d" providerId="ADAL" clId="{74E8F58E-D7E5-4622-AEE7-BDD95834C338}" dt="2024-04-18T21:50:49.997" v="0" actId="47"/>
        <pc:sldMkLst>
          <pc:docMk/>
          <pc:sldMk cId="2068616620" sldId="346"/>
        </pc:sldMkLst>
      </pc:sldChg>
      <pc:sldChg chg="del">
        <pc:chgData name="Ali, Syed Waqqas" userId="1b3a5f44-9498-4738-8c4e-8127257d744d" providerId="ADAL" clId="{74E8F58E-D7E5-4622-AEE7-BDD95834C338}" dt="2024-04-18T21:50:49.997" v="0" actId="47"/>
        <pc:sldMkLst>
          <pc:docMk/>
          <pc:sldMk cId="2969959605" sldId="347"/>
        </pc:sldMkLst>
      </pc:sldChg>
      <pc:sldChg chg="modSp add mod">
        <pc:chgData name="Ali, Syed Waqqas" userId="1b3a5f44-9498-4738-8c4e-8127257d744d" providerId="ADAL" clId="{74E8F58E-D7E5-4622-AEE7-BDD95834C338}" dt="2024-04-21T19:18:49.537" v="7540" actId="114"/>
        <pc:sldMkLst>
          <pc:docMk/>
          <pc:sldMk cId="3743636400" sldId="347"/>
        </pc:sldMkLst>
        <pc:spChg chg="mod">
          <ac:chgData name="Ali, Syed Waqqas" userId="1b3a5f44-9498-4738-8c4e-8127257d744d" providerId="ADAL" clId="{74E8F58E-D7E5-4622-AEE7-BDD95834C338}" dt="2024-04-19T14:33:28.594" v="4424" actId="20577"/>
          <ac:spMkLst>
            <pc:docMk/>
            <pc:sldMk cId="3743636400" sldId="347"/>
            <ac:spMk id="2" creationId="{0F38800C-8A7D-E150-1D69-4C942110B9A3}"/>
          </ac:spMkLst>
        </pc:spChg>
        <pc:spChg chg="mod">
          <ac:chgData name="Ali, Syed Waqqas" userId="1b3a5f44-9498-4738-8c4e-8127257d744d" providerId="ADAL" clId="{74E8F58E-D7E5-4622-AEE7-BDD95834C338}" dt="2024-04-21T19:18:49.537" v="7540" actId="114"/>
          <ac:spMkLst>
            <pc:docMk/>
            <pc:sldMk cId="3743636400" sldId="347"/>
            <ac:spMk id="3" creationId="{B3B2A76D-3F08-9C2B-C3E3-4A25DA409F80}"/>
          </ac:spMkLst>
        </pc:spChg>
      </pc:sldChg>
      <pc:sldChg chg="del">
        <pc:chgData name="Ali, Syed Waqqas" userId="1b3a5f44-9498-4738-8c4e-8127257d744d" providerId="ADAL" clId="{74E8F58E-D7E5-4622-AEE7-BDD95834C338}" dt="2024-04-18T21:50:49.997" v="0" actId="47"/>
        <pc:sldMkLst>
          <pc:docMk/>
          <pc:sldMk cId="27913435" sldId="348"/>
        </pc:sldMkLst>
      </pc:sldChg>
      <pc:sldChg chg="addSp delSp modSp add mod">
        <pc:chgData name="Ali, Syed Waqqas" userId="1b3a5f44-9498-4738-8c4e-8127257d744d" providerId="ADAL" clId="{74E8F58E-D7E5-4622-AEE7-BDD95834C338}" dt="2024-04-21T16:16:21.031" v="6365"/>
        <pc:sldMkLst>
          <pc:docMk/>
          <pc:sldMk cId="2254693588" sldId="348"/>
        </pc:sldMkLst>
        <pc:spChg chg="mod">
          <ac:chgData name="Ali, Syed Waqqas" userId="1b3a5f44-9498-4738-8c4e-8127257d744d" providerId="ADAL" clId="{74E8F58E-D7E5-4622-AEE7-BDD95834C338}" dt="2024-04-19T14:03:16.577" v="4253" actId="114"/>
          <ac:spMkLst>
            <pc:docMk/>
            <pc:sldMk cId="2254693588" sldId="348"/>
            <ac:spMk id="2" creationId="{0F38800C-8A7D-E150-1D69-4C942110B9A3}"/>
          </ac:spMkLst>
        </pc:spChg>
        <pc:spChg chg="add del mod">
          <ac:chgData name="Ali, Syed Waqqas" userId="1b3a5f44-9498-4738-8c4e-8127257d744d" providerId="ADAL" clId="{74E8F58E-D7E5-4622-AEE7-BDD95834C338}" dt="2024-04-19T14:03:40.732" v="4256" actId="478"/>
          <ac:spMkLst>
            <pc:docMk/>
            <pc:sldMk cId="2254693588" sldId="348"/>
            <ac:spMk id="3" creationId="{D8C65028-2E89-9D46-E321-D98645E28DA4}"/>
          </ac:spMkLst>
        </pc:spChg>
        <pc:spChg chg="add del mod">
          <ac:chgData name="Ali, Syed Waqqas" userId="1b3a5f44-9498-4738-8c4e-8127257d744d" providerId="ADAL" clId="{74E8F58E-D7E5-4622-AEE7-BDD95834C338}" dt="2024-04-21T16:16:21.031" v="6365"/>
          <ac:spMkLst>
            <pc:docMk/>
            <pc:sldMk cId="2254693588" sldId="348"/>
            <ac:spMk id="10" creationId="{A6D2CE88-D0B3-DF89-897E-95C5107F156B}"/>
          </ac:spMkLst>
        </pc:spChg>
        <pc:spChg chg="add mod">
          <ac:chgData name="Ali, Syed Waqqas" userId="1b3a5f44-9498-4738-8c4e-8127257d744d" providerId="ADAL" clId="{74E8F58E-D7E5-4622-AEE7-BDD95834C338}" dt="2024-04-21T16:16:20.554" v="6363" actId="1076"/>
          <ac:spMkLst>
            <pc:docMk/>
            <pc:sldMk cId="2254693588" sldId="348"/>
            <ac:spMk id="11" creationId="{189E8BE6-C1B3-2138-DA87-287AC6756D6D}"/>
          </ac:spMkLst>
        </pc:spChg>
        <pc:spChg chg="del">
          <ac:chgData name="Ali, Syed Waqqas" userId="1b3a5f44-9498-4738-8c4e-8127257d744d" providerId="ADAL" clId="{74E8F58E-D7E5-4622-AEE7-BDD95834C338}" dt="2024-04-19T14:03:48.909" v="4258" actId="478"/>
          <ac:spMkLst>
            <pc:docMk/>
            <pc:sldMk cId="2254693588" sldId="348"/>
            <ac:spMk id="12" creationId="{4807979A-DBB0-79F0-164F-1F04397B26B0}"/>
          </ac:spMkLst>
        </pc:spChg>
        <pc:spChg chg="del">
          <ac:chgData name="Ali, Syed Waqqas" userId="1b3a5f44-9498-4738-8c4e-8127257d744d" providerId="ADAL" clId="{74E8F58E-D7E5-4622-AEE7-BDD95834C338}" dt="2024-04-19T14:03:48.909" v="4258" actId="478"/>
          <ac:spMkLst>
            <pc:docMk/>
            <pc:sldMk cId="2254693588" sldId="348"/>
            <ac:spMk id="13" creationId="{368F78DD-1C02-CBF2-6ECA-737F52559401}"/>
          </ac:spMkLst>
        </pc:spChg>
        <pc:spChg chg="del">
          <ac:chgData name="Ali, Syed Waqqas" userId="1b3a5f44-9498-4738-8c4e-8127257d744d" providerId="ADAL" clId="{74E8F58E-D7E5-4622-AEE7-BDD95834C338}" dt="2024-04-19T14:03:48.909" v="4258" actId="478"/>
          <ac:spMkLst>
            <pc:docMk/>
            <pc:sldMk cId="2254693588" sldId="348"/>
            <ac:spMk id="14" creationId="{47C23583-8D9E-0B50-BD55-A5304C7F93F9}"/>
          </ac:spMkLst>
        </pc:spChg>
        <pc:spChg chg="del">
          <ac:chgData name="Ali, Syed Waqqas" userId="1b3a5f44-9498-4738-8c4e-8127257d744d" providerId="ADAL" clId="{74E8F58E-D7E5-4622-AEE7-BDD95834C338}" dt="2024-04-19T14:03:48.909" v="4258" actId="478"/>
          <ac:spMkLst>
            <pc:docMk/>
            <pc:sldMk cId="2254693588" sldId="348"/>
            <ac:spMk id="15" creationId="{35E61EC8-B96D-BA92-5C33-CB1EB2C38423}"/>
          </ac:spMkLst>
        </pc:spChg>
        <pc:spChg chg="del">
          <ac:chgData name="Ali, Syed Waqqas" userId="1b3a5f44-9498-4738-8c4e-8127257d744d" providerId="ADAL" clId="{74E8F58E-D7E5-4622-AEE7-BDD95834C338}" dt="2024-04-19T14:03:52.235" v="4259" actId="478"/>
          <ac:spMkLst>
            <pc:docMk/>
            <pc:sldMk cId="2254693588" sldId="348"/>
            <ac:spMk id="19" creationId="{02BE5CD9-6997-307A-88B3-2D2727275009}"/>
          </ac:spMkLst>
        </pc:spChg>
        <pc:spChg chg="del">
          <ac:chgData name="Ali, Syed Waqqas" userId="1b3a5f44-9498-4738-8c4e-8127257d744d" providerId="ADAL" clId="{74E8F58E-D7E5-4622-AEE7-BDD95834C338}" dt="2024-04-19T14:03:52.235" v="4259" actId="478"/>
          <ac:spMkLst>
            <pc:docMk/>
            <pc:sldMk cId="2254693588" sldId="348"/>
            <ac:spMk id="20" creationId="{CC27973C-1EBD-7B01-0B07-7CBBBE658C07}"/>
          </ac:spMkLst>
        </pc:spChg>
        <pc:spChg chg="del">
          <ac:chgData name="Ali, Syed Waqqas" userId="1b3a5f44-9498-4738-8c4e-8127257d744d" providerId="ADAL" clId="{74E8F58E-D7E5-4622-AEE7-BDD95834C338}" dt="2024-04-19T14:03:52.235" v="4259" actId="478"/>
          <ac:spMkLst>
            <pc:docMk/>
            <pc:sldMk cId="2254693588" sldId="348"/>
            <ac:spMk id="21" creationId="{5F2C9C06-A9C2-A437-96AF-F70CFF911D51}"/>
          </ac:spMkLst>
        </pc:spChg>
        <pc:spChg chg="del">
          <ac:chgData name="Ali, Syed Waqqas" userId="1b3a5f44-9498-4738-8c4e-8127257d744d" providerId="ADAL" clId="{74E8F58E-D7E5-4622-AEE7-BDD95834C338}" dt="2024-04-19T14:03:52.235" v="4259" actId="478"/>
          <ac:spMkLst>
            <pc:docMk/>
            <pc:sldMk cId="2254693588" sldId="348"/>
            <ac:spMk id="22" creationId="{711C0864-0C6D-210C-FE73-045B3FD77B7C}"/>
          </ac:spMkLst>
        </pc:spChg>
        <pc:spChg chg="add del mod">
          <ac:chgData name="Ali, Syed Waqqas" userId="1b3a5f44-9498-4738-8c4e-8127257d744d" providerId="ADAL" clId="{74E8F58E-D7E5-4622-AEE7-BDD95834C338}" dt="2024-04-19T14:03:38.340" v="4255" actId="478"/>
          <ac:spMkLst>
            <pc:docMk/>
            <pc:sldMk cId="2254693588" sldId="348"/>
            <ac:spMk id="24" creationId="{0CA21186-B7A8-C49F-7E8D-87DE6FE8B9D3}"/>
          </ac:spMkLst>
        </pc:spChg>
        <pc:spChg chg="del mod">
          <ac:chgData name="Ali, Syed Waqqas" userId="1b3a5f44-9498-4738-8c4e-8127257d744d" providerId="ADAL" clId="{74E8F58E-D7E5-4622-AEE7-BDD95834C338}" dt="2024-04-19T14:03:43.273" v="4257" actId="478"/>
          <ac:spMkLst>
            <pc:docMk/>
            <pc:sldMk cId="2254693588" sldId="348"/>
            <ac:spMk id="33" creationId="{0954CB31-134D-471D-CA69-A88379D5B19F}"/>
          </ac:spMkLst>
        </pc:spChg>
        <pc:spChg chg="mod">
          <ac:chgData name="Ali, Syed Waqqas" userId="1b3a5f44-9498-4738-8c4e-8127257d744d" providerId="ADAL" clId="{74E8F58E-D7E5-4622-AEE7-BDD95834C338}" dt="2024-04-19T14:03:56.238" v="4260"/>
          <ac:spMkLst>
            <pc:docMk/>
            <pc:sldMk cId="2254693588" sldId="348"/>
            <ac:spMk id="34" creationId="{636F3712-8958-2BFF-A670-CDE89D7BA0B1}"/>
          </ac:spMkLst>
        </pc:spChg>
        <pc:spChg chg="mod">
          <ac:chgData name="Ali, Syed Waqqas" userId="1b3a5f44-9498-4738-8c4e-8127257d744d" providerId="ADAL" clId="{74E8F58E-D7E5-4622-AEE7-BDD95834C338}" dt="2024-04-19T14:03:56.238" v="4260"/>
          <ac:spMkLst>
            <pc:docMk/>
            <pc:sldMk cId="2254693588" sldId="348"/>
            <ac:spMk id="35" creationId="{527D236F-C971-7D87-6743-0523C18552F7}"/>
          </ac:spMkLst>
        </pc:spChg>
        <pc:spChg chg="add mod">
          <ac:chgData name="Ali, Syed Waqqas" userId="1b3a5f44-9498-4738-8c4e-8127257d744d" providerId="ADAL" clId="{74E8F58E-D7E5-4622-AEE7-BDD95834C338}" dt="2024-04-19T14:04:05.520" v="4267" actId="20577"/>
          <ac:spMkLst>
            <pc:docMk/>
            <pc:sldMk cId="2254693588" sldId="348"/>
            <ac:spMk id="36" creationId="{6750DE37-0305-7CB7-ABDD-3F10F0334BF6}"/>
          </ac:spMkLst>
        </pc:spChg>
        <pc:spChg chg="add mod">
          <ac:chgData name="Ali, Syed Waqqas" userId="1b3a5f44-9498-4738-8c4e-8127257d744d" providerId="ADAL" clId="{74E8F58E-D7E5-4622-AEE7-BDD95834C338}" dt="2024-04-19T14:04:01.624" v="4261" actId="1076"/>
          <ac:spMkLst>
            <pc:docMk/>
            <pc:sldMk cId="2254693588" sldId="348"/>
            <ac:spMk id="37" creationId="{59FEC1F7-735D-97A4-BD36-078A92C44A45}"/>
          </ac:spMkLst>
        </pc:spChg>
        <pc:spChg chg="add mod">
          <ac:chgData name="Ali, Syed Waqqas" userId="1b3a5f44-9498-4738-8c4e-8127257d744d" providerId="ADAL" clId="{74E8F58E-D7E5-4622-AEE7-BDD95834C338}" dt="2024-04-19T14:04:01.624" v="4261" actId="1076"/>
          <ac:spMkLst>
            <pc:docMk/>
            <pc:sldMk cId="2254693588" sldId="348"/>
            <ac:spMk id="38" creationId="{E3F4C091-BF4B-E193-7293-2B1517AA943D}"/>
          </ac:spMkLst>
        </pc:spChg>
        <pc:spChg chg="add mod">
          <ac:chgData name="Ali, Syed Waqqas" userId="1b3a5f44-9498-4738-8c4e-8127257d744d" providerId="ADAL" clId="{74E8F58E-D7E5-4622-AEE7-BDD95834C338}" dt="2024-04-19T14:04:01.624" v="4261" actId="1076"/>
          <ac:spMkLst>
            <pc:docMk/>
            <pc:sldMk cId="2254693588" sldId="348"/>
            <ac:spMk id="39" creationId="{ABB2AD53-177A-6288-0734-CB656A587EA0}"/>
          </ac:spMkLst>
        </pc:spChg>
        <pc:spChg chg="add mod">
          <ac:chgData name="Ali, Syed Waqqas" userId="1b3a5f44-9498-4738-8c4e-8127257d744d" providerId="ADAL" clId="{74E8F58E-D7E5-4622-AEE7-BDD95834C338}" dt="2024-04-19T14:04:29.134" v="4284" actId="1076"/>
          <ac:spMkLst>
            <pc:docMk/>
            <pc:sldMk cId="2254693588" sldId="348"/>
            <ac:spMk id="40" creationId="{0BFAA6FE-364D-8382-0D38-62BF1F097882}"/>
          </ac:spMkLst>
        </pc:spChg>
        <pc:spChg chg="add mod">
          <ac:chgData name="Ali, Syed Waqqas" userId="1b3a5f44-9498-4738-8c4e-8127257d744d" providerId="ADAL" clId="{74E8F58E-D7E5-4622-AEE7-BDD95834C338}" dt="2024-04-19T14:09:17.091" v="4406" actId="14100"/>
          <ac:spMkLst>
            <pc:docMk/>
            <pc:sldMk cId="2254693588" sldId="348"/>
            <ac:spMk id="41" creationId="{4E9241A6-C535-1CA2-6741-69548EB34349}"/>
          </ac:spMkLst>
        </pc:spChg>
        <pc:grpChg chg="del">
          <ac:chgData name="Ali, Syed Waqqas" userId="1b3a5f44-9498-4738-8c4e-8127257d744d" providerId="ADAL" clId="{74E8F58E-D7E5-4622-AEE7-BDD95834C338}" dt="2024-04-19T14:03:48.909" v="4258" actId="478"/>
          <ac:grpSpMkLst>
            <pc:docMk/>
            <pc:sldMk cId="2254693588" sldId="348"/>
            <ac:grpSpMk id="11" creationId="{3CFCAC84-F2A0-80FE-D8A5-17D34E0C3E49}"/>
          </ac:grpSpMkLst>
        </pc:grpChg>
        <pc:grpChg chg="del">
          <ac:chgData name="Ali, Syed Waqqas" userId="1b3a5f44-9498-4738-8c4e-8127257d744d" providerId="ADAL" clId="{74E8F58E-D7E5-4622-AEE7-BDD95834C338}" dt="2024-04-19T14:03:52.235" v="4259" actId="478"/>
          <ac:grpSpMkLst>
            <pc:docMk/>
            <pc:sldMk cId="2254693588" sldId="348"/>
            <ac:grpSpMk id="16" creationId="{2766C310-6238-67E8-4A3C-8E726B314D05}"/>
          </ac:grpSpMkLst>
        </pc:grpChg>
        <pc:grpChg chg="add mod">
          <ac:chgData name="Ali, Syed Waqqas" userId="1b3a5f44-9498-4738-8c4e-8127257d744d" providerId="ADAL" clId="{74E8F58E-D7E5-4622-AEE7-BDD95834C338}" dt="2024-04-19T14:04:01.624" v="4261" actId="1076"/>
          <ac:grpSpMkLst>
            <pc:docMk/>
            <pc:sldMk cId="2254693588" sldId="348"/>
            <ac:grpSpMk id="25" creationId="{DC0BEAE2-5694-A9D6-F03B-2030F5EB3F16}"/>
          </ac:grpSpMkLst>
        </pc:grpChg>
        <pc:cxnChg chg="add mod">
          <ac:chgData name="Ali, Syed Waqqas" userId="1b3a5f44-9498-4738-8c4e-8127257d744d" providerId="ADAL" clId="{74E8F58E-D7E5-4622-AEE7-BDD95834C338}" dt="2024-04-21T16:15:51.891" v="6293" actId="692"/>
          <ac:cxnSpMkLst>
            <pc:docMk/>
            <pc:sldMk cId="2254693588" sldId="348"/>
            <ac:cxnSpMk id="9" creationId="{84B3FE42-1794-427B-AD76-C43B81EB60F9}"/>
          </ac:cxnSpMkLst>
        </pc:cxnChg>
        <pc:cxnChg chg="del">
          <ac:chgData name="Ali, Syed Waqqas" userId="1b3a5f44-9498-4738-8c4e-8127257d744d" providerId="ADAL" clId="{74E8F58E-D7E5-4622-AEE7-BDD95834C338}" dt="2024-04-19T14:03:32.184" v="4254" actId="478"/>
          <ac:cxnSpMkLst>
            <pc:docMk/>
            <pc:sldMk cId="2254693588" sldId="348"/>
            <ac:cxnSpMk id="23" creationId="{6BF3B16F-486F-B469-952F-77E813EC1963}"/>
          </ac:cxnSpMkLst>
        </pc:cxnChg>
      </pc:sldChg>
      <pc:sldChg chg="del">
        <pc:chgData name="Ali, Syed Waqqas" userId="1b3a5f44-9498-4738-8c4e-8127257d744d" providerId="ADAL" clId="{74E8F58E-D7E5-4622-AEE7-BDD95834C338}" dt="2024-04-18T21:50:49.997" v="0" actId="47"/>
        <pc:sldMkLst>
          <pc:docMk/>
          <pc:sldMk cId="822282127" sldId="349"/>
        </pc:sldMkLst>
      </pc:sldChg>
      <pc:sldChg chg="addSp delSp modSp add mod">
        <pc:chgData name="Ali, Syed Waqqas" userId="1b3a5f44-9498-4738-8c4e-8127257d744d" providerId="ADAL" clId="{74E8F58E-D7E5-4622-AEE7-BDD95834C338}" dt="2024-04-21T16:17:07.668" v="6407" actId="20577"/>
        <pc:sldMkLst>
          <pc:docMk/>
          <pc:sldMk cId="2566707327" sldId="349"/>
        </pc:sldMkLst>
        <pc:spChg chg="mod">
          <ac:chgData name="Ali, Syed Waqqas" userId="1b3a5f44-9498-4738-8c4e-8127257d744d" providerId="ADAL" clId="{74E8F58E-D7E5-4622-AEE7-BDD95834C338}" dt="2024-04-21T16:17:07.668" v="6407" actId="20577"/>
          <ac:spMkLst>
            <pc:docMk/>
            <pc:sldMk cId="2566707327" sldId="349"/>
            <ac:spMk id="3" creationId="{D8C65028-2E89-9D46-E321-D98645E28DA4}"/>
          </ac:spMkLst>
        </pc:spChg>
        <pc:spChg chg="mod">
          <ac:chgData name="Ali, Syed Waqqas" userId="1b3a5f44-9498-4738-8c4e-8127257d744d" providerId="ADAL" clId="{74E8F58E-D7E5-4622-AEE7-BDD95834C338}" dt="2024-04-19T14:52:55.088" v="5059" actId="207"/>
          <ac:spMkLst>
            <pc:docMk/>
            <pc:sldMk cId="2566707327" sldId="349"/>
            <ac:spMk id="11" creationId="{CF6045E0-6BAC-3E49-2166-5FFB07F147DA}"/>
          </ac:spMkLst>
        </pc:spChg>
        <pc:spChg chg="del">
          <ac:chgData name="Ali, Syed Waqqas" userId="1b3a5f44-9498-4738-8c4e-8127257d744d" providerId="ADAL" clId="{74E8F58E-D7E5-4622-AEE7-BDD95834C338}" dt="2024-04-19T14:05:08.113" v="4292" actId="478"/>
          <ac:spMkLst>
            <pc:docMk/>
            <pc:sldMk cId="2566707327" sldId="349"/>
            <ac:spMk id="12" creationId="{4807979A-DBB0-79F0-164F-1F04397B26B0}"/>
          </ac:spMkLst>
        </pc:spChg>
        <pc:spChg chg="mod">
          <ac:chgData name="Ali, Syed Waqqas" userId="1b3a5f44-9498-4738-8c4e-8127257d744d" providerId="ADAL" clId="{74E8F58E-D7E5-4622-AEE7-BDD95834C338}" dt="2024-04-19T14:52:55.088" v="5059" actId="207"/>
          <ac:spMkLst>
            <pc:docMk/>
            <pc:sldMk cId="2566707327" sldId="349"/>
            <ac:spMk id="12" creationId="{8DB49B42-5151-C9D2-B28E-33611BC04CFD}"/>
          </ac:spMkLst>
        </pc:spChg>
        <pc:spChg chg="del">
          <ac:chgData name="Ali, Syed Waqqas" userId="1b3a5f44-9498-4738-8c4e-8127257d744d" providerId="ADAL" clId="{74E8F58E-D7E5-4622-AEE7-BDD95834C338}" dt="2024-04-19T14:05:08.113" v="4292" actId="478"/>
          <ac:spMkLst>
            <pc:docMk/>
            <pc:sldMk cId="2566707327" sldId="349"/>
            <ac:spMk id="13" creationId="{368F78DD-1C02-CBF2-6ECA-737F52559401}"/>
          </ac:spMkLst>
        </pc:spChg>
        <pc:spChg chg="add del mod">
          <ac:chgData name="Ali, Syed Waqqas" userId="1b3a5f44-9498-4738-8c4e-8127257d744d" providerId="ADAL" clId="{74E8F58E-D7E5-4622-AEE7-BDD95834C338}" dt="2024-04-19T14:52:42.817" v="5058"/>
          <ac:spMkLst>
            <pc:docMk/>
            <pc:sldMk cId="2566707327" sldId="349"/>
            <ac:spMk id="13" creationId="{98E93443-360B-F4CA-5515-ADD8BF7E2882}"/>
          </ac:spMkLst>
        </pc:spChg>
        <pc:spChg chg="del">
          <ac:chgData name="Ali, Syed Waqqas" userId="1b3a5f44-9498-4738-8c4e-8127257d744d" providerId="ADAL" clId="{74E8F58E-D7E5-4622-AEE7-BDD95834C338}" dt="2024-04-19T14:05:08.113" v="4292" actId="478"/>
          <ac:spMkLst>
            <pc:docMk/>
            <pc:sldMk cId="2566707327" sldId="349"/>
            <ac:spMk id="14" creationId="{47C23583-8D9E-0B50-BD55-A5304C7F93F9}"/>
          </ac:spMkLst>
        </pc:spChg>
        <pc:spChg chg="add del mod">
          <ac:chgData name="Ali, Syed Waqqas" userId="1b3a5f44-9498-4738-8c4e-8127257d744d" providerId="ADAL" clId="{74E8F58E-D7E5-4622-AEE7-BDD95834C338}" dt="2024-04-19T14:52:26.067" v="5049" actId="478"/>
          <ac:spMkLst>
            <pc:docMk/>
            <pc:sldMk cId="2566707327" sldId="349"/>
            <ac:spMk id="14" creationId="{4D2D3070-D47B-7A35-6684-D47D71C4E665}"/>
          </ac:spMkLst>
        </pc:spChg>
        <pc:spChg chg="del">
          <ac:chgData name="Ali, Syed Waqqas" userId="1b3a5f44-9498-4738-8c4e-8127257d744d" providerId="ADAL" clId="{74E8F58E-D7E5-4622-AEE7-BDD95834C338}" dt="2024-04-19T14:05:08.113" v="4292" actId="478"/>
          <ac:spMkLst>
            <pc:docMk/>
            <pc:sldMk cId="2566707327" sldId="349"/>
            <ac:spMk id="15" creationId="{35E61EC8-B96D-BA92-5C33-CB1EB2C38423}"/>
          </ac:spMkLst>
        </pc:spChg>
        <pc:spChg chg="add del mod">
          <ac:chgData name="Ali, Syed Waqqas" userId="1b3a5f44-9498-4738-8c4e-8127257d744d" providerId="ADAL" clId="{74E8F58E-D7E5-4622-AEE7-BDD95834C338}" dt="2024-04-19T14:52:20.748" v="5048" actId="478"/>
          <ac:spMkLst>
            <pc:docMk/>
            <pc:sldMk cId="2566707327" sldId="349"/>
            <ac:spMk id="15" creationId="{7E1D94BC-6838-4C4A-C85C-0E65F62BB43F}"/>
          </ac:spMkLst>
        </pc:spChg>
        <pc:spChg chg="mod">
          <ac:chgData name="Ali, Syed Waqqas" userId="1b3a5f44-9498-4738-8c4e-8127257d744d" providerId="ADAL" clId="{74E8F58E-D7E5-4622-AEE7-BDD95834C338}" dt="2024-04-21T16:07:28.636" v="5703" actId="207"/>
          <ac:spMkLst>
            <pc:docMk/>
            <pc:sldMk cId="2566707327" sldId="349"/>
            <ac:spMk id="17" creationId="{0F52EFA2-1779-CBE2-63E0-3CBCBDFBA76F}"/>
          </ac:spMkLst>
        </pc:spChg>
        <pc:spChg chg="mod">
          <ac:chgData name="Ali, Syed Waqqas" userId="1b3a5f44-9498-4738-8c4e-8127257d744d" providerId="ADAL" clId="{74E8F58E-D7E5-4622-AEE7-BDD95834C338}" dt="2024-04-21T16:07:28.636" v="5703" actId="207"/>
          <ac:spMkLst>
            <pc:docMk/>
            <pc:sldMk cId="2566707327" sldId="349"/>
            <ac:spMk id="18" creationId="{C6C44645-712A-5BFA-E760-30E2BE53B345}"/>
          </ac:spMkLst>
        </pc:spChg>
        <pc:spChg chg="mod">
          <ac:chgData name="Ali, Syed Waqqas" userId="1b3a5f44-9498-4738-8c4e-8127257d744d" providerId="ADAL" clId="{74E8F58E-D7E5-4622-AEE7-BDD95834C338}" dt="2024-04-21T16:17:01.692" v="6394" actId="20577"/>
          <ac:spMkLst>
            <pc:docMk/>
            <pc:sldMk cId="2566707327" sldId="349"/>
            <ac:spMk id="24" creationId="{0CA21186-B7A8-C49F-7E8D-87DE6FE8B9D3}"/>
          </ac:spMkLst>
        </pc:spChg>
        <pc:spChg chg="add del mod">
          <ac:chgData name="Ali, Syed Waqqas" userId="1b3a5f44-9498-4738-8c4e-8127257d744d" providerId="ADAL" clId="{74E8F58E-D7E5-4622-AEE7-BDD95834C338}" dt="2024-04-19T14:52:30.224" v="5050" actId="478"/>
          <ac:spMkLst>
            <pc:docMk/>
            <pc:sldMk cId="2566707327" sldId="349"/>
            <ac:spMk id="25" creationId="{C6062BFE-5661-848F-04D1-AE613C2C1C1D}"/>
          </ac:spMkLst>
        </pc:spChg>
        <pc:spChg chg="mod">
          <ac:chgData name="Ali, Syed Waqqas" userId="1b3a5f44-9498-4738-8c4e-8127257d744d" providerId="ADAL" clId="{74E8F58E-D7E5-4622-AEE7-BDD95834C338}" dt="2024-04-19T14:04:50.984" v="4290" actId="20577"/>
          <ac:spMkLst>
            <pc:docMk/>
            <pc:sldMk cId="2566707327" sldId="349"/>
            <ac:spMk id="29" creationId="{E126D72B-6B5E-FD71-4F8C-FD978300680D}"/>
          </ac:spMkLst>
        </pc:spChg>
        <pc:spChg chg="del">
          <ac:chgData name="Ali, Syed Waqqas" userId="1b3a5f44-9498-4738-8c4e-8127257d744d" providerId="ADAL" clId="{74E8F58E-D7E5-4622-AEE7-BDD95834C338}" dt="2024-04-19T14:05:03.036" v="4291" actId="478"/>
          <ac:spMkLst>
            <pc:docMk/>
            <pc:sldMk cId="2566707327" sldId="349"/>
            <ac:spMk id="33" creationId="{0954CB31-134D-471D-CA69-A88379D5B19F}"/>
          </ac:spMkLst>
        </pc:spChg>
        <pc:spChg chg="add del mod">
          <ac:chgData name="Ali, Syed Waqqas" userId="1b3a5f44-9498-4738-8c4e-8127257d744d" providerId="ADAL" clId="{74E8F58E-D7E5-4622-AEE7-BDD95834C338}" dt="2024-04-19T14:53:16.417" v="5060" actId="478"/>
          <ac:spMkLst>
            <pc:docMk/>
            <pc:sldMk cId="2566707327" sldId="349"/>
            <ac:spMk id="33" creationId="{AE3CC7C2-AA05-6BD6-A058-FD11951B6424}"/>
          </ac:spMkLst>
        </pc:spChg>
        <pc:spChg chg="add del mod">
          <ac:chgData name="Ali, Syed Waqqas" userId="1b3a5f44-9498-4738-8c4e-8127257d744d" providerId="ADAL" clId="{74E8F58E-D7E5-4622-AEE7-BDD95834C338}" dt="2024-04-19T14:52:42.817" v="5056"/>
          <ac:spMkLst>
            <pc:docMk/>
            <pc:sldMk cId="2566707327" sldId="349"/>
            <ac:spMk id="34" creationId="{F95EA2EC-B543-FA58-4E1E-BCC6F9E31186}"/>
          </ac:spMkLst>
        </pc:spChg>
        <pc:grpChg chg="add mod">
          <ac:chgData name="Ali, Syed Waqqas" userId="1b3a5f44-9498-4738-8c4e-8127257d744d" providerId="ADAL" clId="{74E8F58E-D7E5-4622-AEE7-BDD95834C338}" dt="2024-04-19T14:52:55.088" v="5059" actId="207"/>
          <ac:grpSpMkLst>
            <pc:docMk/>
            <pc:sldMk cId="2566707327" sldId="349"/>
            <ac:grpSpMk id="10" creationId="{EB6D87B4-4075-941B-8A19-466B42DEC497}"/>
          </ac:grpSpMkLst>
        </pc:grpChg>
        <pc:grpChg chg="del">
          <ac:chgData name="Ali, Syed Waqqas" userId="1b3a5f44-9498-4738-8c4e-8127257d744d" providerId="ADAL" clId="{74E8F58E-D7E5-4622-AEE7-BDD95834C338}" dt="2024-04-19T14:05:08.113" v="4292" actId="478"/>
          <ac:grpSpMkLst>
            <pc:docMk/>
            <pc:sldMk cId="2566707327" sldId="349"/>
            <ac:grpSpMk id="11" creationId="{3CFCAC84-F2A0-80FE-D8A5-17D34E0C3E49}"/>
          </ac:grpSpMkLst>
        </pc:grpChg>
        <pc:grpChg chg="mod">
          <ac:chgData name="Ali, Syed Waqqas" userId="1b3a5f44-9498-4738-8c4e-8127257d744d" providerId="ADAL" clId="{74E8F58E-D7E5-4622-AEE7-BDD95834C338}" dt="2024-04-21T16:07:28.636" v="5703" actId="207"/>
          <ac:grpSpMkLst>
            <pc:docMk/>
            <pc:sldMk cId="2566707327" sldId="349"/>
            <ac:grpSpMk id="16" creationId="{2766C310-6238-67E8-4A3C-8E726B314D05}"/>
          </ac:grpSpMkLst>
        </pc:grpChg>
        <pc:cxnChg chg="add del mod">
          <ac:chgData name="Ali, Syed Waqqas" userId="1b3a5f44-9498-4738-8c4e-8127257d744d" providerId="ADAL" clId="{74E8F58E-D7E5-4622-AEE7-BDD95834C338}" dt="2024-04-19T14:54:06.505" v="5123" actId="1036"/>
          <ac:cxnSpMkLst>
            <pc:docMk/>
            <pc:sldMk cId="2566707327" sldId="349"/>
            <ac:cxnSpMk id="23" creationId="{6BF3B16F-486F-B469-952F-77E813EC1963}"/>
          </ac:cxnSpMkLst>
        </pc:cxnChg>
      </pc:sldChg>
      <pc:sldChg chg="addSp delSp modSp add mod">
        <pc:chgData name="Ali, Syed Waqqas" userId="1b3a5f44-9498-4738-8c4e-8127257d744d" providerId="ADAL" clId="{74E8F58E-D7E5-4622-AEE7-BDD95834C338}" dt="2024-04-21T16:29:03.414" v="6812" actId="207"/>
        <pc:sldMkLst>
          <pc:docMk/>
          <pc:sldMk cId="1633005368" sldId="350"/>
        </pc:sldMkLst>
        <pc:spChg chg="mod">
          <ac:chgData name="Ali, Syed Waqqas" userId="1b3a5f44-9498-4738-8c4e-8127257d744d" providerId="ADAL" clId="{74E8F58E-D7E5-4622-AEE7-BDD95834C338}" dt="2024-04-21T16:29:03.414" v="6812" actId="207"/>
          <ac:spMkLst>
            <pc:docMk/>
            <pc:sldMk cId="1633005368" sldId="350"/>
            <ac:spMk id="2" creationId="{0F38800C-8A7D-E150-1D69-4C942110B9A3}"/>
          </ac:spMkLst>
        </pc:spChg>
        <pc:spChg chg="del">
          <ac:chgData name="Ali, Syed Waqqas" userId="1b3a5f44-9498-4738-8c4e-8127257d744d" providerId="ADAL" clId="{74E8F58E-D7E5-4622-AEE7-BDD95834C338}" dt="2024-04-19T14:44:18.657" v="4634" actId="478"/>
          <ac:spMkLst>
            <pc:docMk/>
            <pc:sldMk cId="1633005368" sldId="350"/>
            <ac:spMk id="3" creationId="{B3B2A76D-3F08-9C2B-C3E3-4A25DA409F80}"/>
          </ac:spMkLst>
        </pc:spChg>
        <pc:spChg chg="mod">
          <ac:chgData name="Ali, Syed Waqqas" userId="1b3a5f44-9498-4738-8c4e-8127257d744d" providerId="ADAL" clId="{74E8F58E-D7E5-4622-AEE7-BDD95834C338}" dt="2024-04-19T14:44:19.177" v="4635"/>
          <ac:spMkLst>
            <pc:docMk/>
            <pc:sldMk cId="1633005368" sldId="350"/>
            <ac:spMk id="10" creationId="{2E0D4A01-6CBE-D719-0C42-DED316090FCE}"/>
          </ac:spMkLst>
        </pc:spChg>
        <pc:spChg chg="mod">
          <ac:chgData name="Ali, Syed Waqqas" userId="1b3a5f44-9498-4738-8c4e-8127257d744d" providerId="ADAL" clId="{74E8F58E-D7E5-4622-AEE7-BDD95834C338}" dt="2024-04-19T14:44:19.177" v="4635"/>
          <ac:spMkLst>
            <pc:docMk/>
            <pc:sldMk cId="1633005368" sldId="350"/>
            <ac:spMk id="11" creationId="{7718E97C-2A37-1917-55BE-8DF1DAB61A28}"/>
          </ac:spMkLst>
        </pc:spChg>
        <pc:spChg chg="add mod">
          <ac:chgData name="Ali, Syed Waqqas" userId="1b3a5f44-9498-4738-8c4e-8127257d744d" providerId="ADAL" clId="{74E8F58E-D7E5-4622-AEE7-BDD95834C338}" dt="2024-04-19T14:46:03.842" v="4646" actId="1076"/>
          <ac:spMkLst>
            <pc:docMk/>
            <pc:sldMk cId="1633005368" sldId="350"/>
            <ac:spMk id="12" creationId="{B55E2B0F-DC62-1E16-C4F4-64664458F033}"/>
          </ac:spMkLst>
        </pc:spChg>
        <pc:spChg chg="add mod">
          <ac:chgData name="Ali, Syed Waqqas" userId="1b3a5f44-9498-4738-8c4e-8127257d744d" providerId="ADAL" clId="{74E8F58E-D7E5-4622-AEE7-BDD95834C338}" dt="2024-04-19T14:46:03.842" v="4646" actId="1076"/>
          <ac:spMkLst>
            <pc:docMk/>
            <pc:sldMk cId="1633005368" sldId="350"/>
            <ac:spMk id="13" creationId="{EDB75876-5DCF-C9FB-39C9-2DC1902E8192}"/>
          </ac:spMkLst>
        </pc:spChg>
        <pc:spChg chg="add mod">
          <ac:chgData name="Ali, Syed Waqqas" userId="1b3a5f44-9498-4738-8c4e-8127257d744d" providerId="ADAL" clId="{74E8F58E-D7E5-4622-AEE7-BDD95834C338}" dt="2024-04-19T14:46:03.842" v="4646" actId="1076"/>
          <ac:spMkLst>
            <pc:docMk/>
            <pc:sldMk cId="1633005368" sldId="350"/>
            <ac:spMk id="14" creationId="{6F2576A0-FCC2-1042-B81D-84C4BF1AE9AE}"/>
          </ac:spMkLst>
        </pc:spChg>
        <pc:spChg chg="add mod">
          <ac:chgData name="Ali, Syed Waqqas" userId="1b3a5f44-9498-4738-8c4e-8127257d744d" providerId="ADAL" clId="{74E8F58E-D7E5-4622-AEE7-BDD95834C338}" dt="2024-04-19T14:46:03.842" v="4646" actId="1076"/>
          <ac:spMkLst>
            <pc:docMk/>
            <pc:sldMk cId="1633005368" sldId="350"/>
            <ac:spMk id="15" creationId="{FFC85954-B24A-BDA0-564A-3253434526A0}"/>
          </ac:spMkLst>
        </pc:spChg>
        <pc:spChg chg="mod">
          <ac:chgData name="Ali, Syed Waqqas" userId="1b3a5f44-9498-4738-8c4e-8127257d744d" providerId="ADAL" clId="{74E8F58E-D7E5-4622-AEE7-BDD95834C338}" dt="2024-04-21T16:07:36.865" v="5704" actId="207"/>
          <ac:spMkLst>
            <pc:docMk/>
            <pc:sldMk cId="1633005368" sldId="350"/>
            <ac:spMk id="17" creationId="{3A2A1214-4670-CDD2-89D2-A4257F7C9435}"/>
          </ac:spMkLst>
        </pc:spChg>
        <pc:spChg chg="mod">
          <ac:chgData name="Ali, Syed Waqqas" userId="1b3a5f44-9498-4738-8c4e-8127257d744d" providerId="ADAL" clId="{74E8F58E-D7E5-4622-AEE7-BDD95834C338}" dt="2024-04-21T16:07:36.865" v="5704" actId="207"/>
          <ac:spMkLst>
            <pc:docMk/>
            <pc:sldMk cId="1633005368" sldId="350"/>
            <ac:spMk id="18" creationId="{1FC5FF45-E606-F93B-219B-2C065D8092A2}"/>
          </ac:spMkLst>
        </pc:spChg>
        <pc:spChg chg="add mod">
          <ac:chgData name="Ali, Syed Waqqas" userId="1b3a5f44-9498-4738-8c4e-8127257d744d" providerId="ADAL" clId="{74E8F58E-D7E5-4622-AEE7-BDD95834C338}" dt="2024-04-19T14:46:03.842" v="4646" actId="1076"/>
          <ac:spMkLst>
            <pc:docMk/>
            <pc:sldMk cId="1633005368" sldId="350"/>
            <ac:spMk id="19" creationId="{1990BE83-DC21-8255-09A0-F36922A41A77}"/>
          </ac:spMkLst>
        </pc:spChg>
        <pc:spChg chg="add mod">
          <ac:chgData name="Ali, Syed Waqqas" userId="1b3a5f44-9498-4738-8c4e-8127257d744d" providerId="ADAL" clId="{74E8F58E-D7E5-4622-AEE7-BDD95834C338}" dt="2024-04-19T14:46:03.842" v="4646" actId="1076"/>
          <ac:spMkLst>
            <pc:docMk/>
            <pc:sldMk cId="1633005368" sldId="350"/>
            <ac:spMk id="20" creationId="{6A103605-E58B-9417-1DD0-CD8AD7E2B074}"/>
          </ac:spMkLst>
        </pc:spChg>
        <pc:spChg chg="add mod">
          <ac:chgData name="Ali, Syed Waqqas" userId="1b3a5f44-9498-4738-8c4e-8127257d744d" providerId="ADAL" clId="{74E8F58E-D7E5-4622-AEE7-BDD95834C338}" dt="2024-04-19T14:46:03.842" v="4646" actId="1076"/>
          <ac:spMkLst>
            <pc:docMk/>
            <pc:sldMk cId="1633005368" sldId="350"/>
            <ac:spMk id="21" creationId="{C0669311-5347-CD02-F038-33B9B2807DD0}"/>
          </ac:spMkLst>
        </pc:spChg>
        <pc:spChg chg="add mod">
          <ac:chgData name="Ali, Syed Waqqas" userId="1b3a5f44-9498-4738-8c4e-8127257d744d" providerId="ADAL" clId="{74E8F58E-D7E5-4622-AEE7-BDD95834C338}" dt="2024-04-19T14:46:03.842" v="4646" actId="1076"/>
          <ac:spMkLst>
            <pc:docMk/>
            <pc:sldMk cId="1633005368" sldId="350"/>
            <ac:spMk id="22" creationId="{3FADD459-1275-58FD-0312-D46E1316AA16}"/>
          </ac:spMkLst>
        </pc:spChg>
        <pc:spChg chg="add mod">
          <ac:chgData name="Ali, Syed Waqqas" userId="1b3a5f44-9498-4738-8c4e-8127257d744d" providerId="ADAL" clId="{74E8F58E-D7E5-4622-AEE7-BDD95834C338}" dt="2024-04-21T16:07:36.865" v="5704" actId="207"/>
          <ac:spMkLst>
            <pc:docMk/>
            <pc:sldMk cId="1633005368" sldId="350"/>
            <ac:spMk id="24" creationId="{CF0EAF88-AEF8-1B0D-9139-51D8DB1C8E67}"/>
          </ac:spMkLst>
        </pc:spChg>
        <pc:spChg chg="add mod">
          <ac:chgData name="Ali, Syed Waqqas" userId="1b3a5f44-9498-4738-8c4e-8127257d744d" providerId="ADAL" clId="{74E8F58E-D7E5-4622-AEE7-BDD95834C338}" dt="2024-04-19T14:49:09.301" v="4789" actId="1036"/>
          <ac:spMkLst>
            <pc:docMk/>
            <pc:sldMk cId="1633005368" sldId="350"/>
            <ac:spMk id="25" creationId="{84A34CB4-AD9B-5E87-CEE3-FA861EA5CB64}"/>
          </ac:spMkLst>
        </pc:spChg>
        <pc:grpChg chg="add mod">
          <ac:chgData name="Ali, Syed Waqqas" userId="1b3a5f44-9498-4738-8c4e-8127257d744d" providerId="ADAL" clId="{74E8F58E-D7E5-4622-AEE7-BDD95834C338}" dt="2024-04-19T14:46:03.842" v="4646" actId="1076"/>
          <ac:grpSpMkLst>
            <pc:docMk/>
            <pc:sldMk cId="1633005368" sldId="350"/>
            <ac:grpSpMk id="9" creationId="{611F4E31-9577-C96D-F856-C62D947C8360}"/>
          </ac:grpSpMkLst>
        </pc:grpChg>
        <pc:grpChg chg="add mod">
          <ac:chgData name="Ali, Syed Waqqas" userId="1b3a5f44-9498-4738-8c4e-8127257d744d" providerId="ADAL" clId="{74E8F58E-D7E5-4622-AEE7-BDD95834C338}" dt="2024-04-21T16:07:36.865" v="5704" actId="207"/>
          <ac:grpSpMkLst>
            <pc:docMk/>
            <pc:sldMk cId="1633005368" sldId="350"/>
            <ac:grpSpMk id="16" creationId="{17B5D366-214A-9E58-F52B-2A5F968F7A69}"/>
          </ac:grpSpMkLst>
        </pc:grpChg>
        <pc:cxnChg chg="add del mod">
          <ac:chgData name="Ali, Syed Waqqas" userId="1b3a5f44-9498-4738-8c4e-8127257d744d" providerId="ADAL" clId="{74E8F58E-D7E5-4622-AEE7-BDD95834C338}" dt="2024-04-19T14:44:29.653" v="4637" actId="478"/>
          <ac:cxnSpMkLst>
            <pc:docMk/>
            <pc:sldMk cId="1633005368" sldId="350"/>
            <ac:cxnSpMk id="23" creationId="{613A6717-C2D1-3D52-449B-6D5BD0603DB0}"/>
          </ac:cxnSpMkLst>
        </pc:cxnChg>
      </pc:sldChg>
      <pc:sldChg chg="del">
        <pc:chgData name="Ali, Syed Waqqas" userId="1b3a5f44-9498-4738-8c4e-8127257d744d" providerId="ADAL" clId="{74E8F58E-D7E5-4622-AEE7-BDD95834C338}" dt="2024-04-18T21:50:49.997" v="0" actId="47"/>
        <pc:sldMkLst>
          <pc:docMk/>
          <pc:sldMk cId="2054859809" sldId="350"/>
        </pc:sldMkLst>
      </pc:sldChg>
      <pc:sldChg chg="del">
        <pc:chgData name="Ali, Syed Waqqas" userId="1b3a5f44-9498-4738-8c4e-8127257d744d" providerId="ADAL" clId="{74E8F58E-D7E5-4622-AEE7-BDD95834C338}" dt="2024-04-18T21:50:49.997" v="0" actId="47"/>
        <pc:sldMkLst>
          <pc:docMk/>
          <pc:sldMk cId="1814389671" sldId="351"/>
        </pc:sldMkLst>
      </pc:sldChg>
      <pc:sldChg chg="addSp delSp modSp add mod">
        <pc:chgData name="Ali, Syed Waqqas" userId="1b3a5f44-9498-4738-8c4e-8127257d744d" providerId="ADAL" clId="{74E8F58E-D7E5-4622-AEE7-BDD95834C338}" dt="2024-04-21T16:07:46.263" v="5705" actId="207"/>
        <pc:sldMkLst>
          <pc:docMk/>
          <pc:sldMk cId="3612322914" sldId="351"/>
        </pc:sldMkLst>
        <pc:spChg chg="mod">
          <ac:chgData name="Ali, Syed Waqqas" userId="1b3a5f44-9498-4738-8c4e-8127257d744d" providerId="ADAL" clId="{74E8F58E-D7E5-4622-AEE7-BDD95834C338}" dt="2024-04-19T14:59:42.994" v="5456" actId="20577"/>
          <ac:spMkLst>
            <pc:docMk/>
            <pc:sldMk cId="3612322914" sldId="351"/>
            <ac:spMk id="2" creationId="{0F38800C-8A7D-E150-1D69-4C942110B9A3}"/>
          </ac:spMkLst>
        </pc:spChg>
        <pc:spChg chg="mod">
          <ac:chgData name="Ali, Syed Waqqas" userId="1b3a5f44-9498-4738-8c4e-8127257d744d" providerId="ADAL" clId="{74E8F58E-D7E5-4622-AEE7-BDD95834C338}" dt="2024-04-19T14:58:10.939" v="5422" actId="207"/>
          <ac:spMkLst>
            <pc:docMk/>
            <pc:sldMk cId="3612322914" sldId="351"/>
            <ac:spMk id="10" creationId="{2E0D4A01-6CBE-D719-0C42-DED316090FCE}"/>
          </ac:spMkLst>
        </pc:spChg>
        <pc:spChg chg="mod">
          <ac:chgData name="Ali, Syed Waqqas" userId="1b3a5f44-9498-4738-8c4e-8127257d744d" providerId="ADAL" clId="{74E8F58E-D7E5-4622-AEE7-BDD95834C338}" dt="2024-04-19T14:58:10.939" v="5422" actId="207"/>
          <ac:spMkLst>
            <pc:docMk/>
            <pc:sldMk cId="3612322914" sldId="351"/>
            <ac:spMk id="11" creationId="{7718E97C-2A37-1917-55BE-8DF1DAB61A28}"/>
          </ac:spMkLst>
        </pc:spChg>
        <pc:spChg chg="del mod">
          <ac:chgData name="Ali, Syed Waqqas" userId="1b3a5f44-9498-4738-8c4e-8127257d744d" providerId="ADAL" clId="{74E8F58E-D7E5-4622-AEE7-BDD95834C338}" dt="2024-04-19T14:58:51.643" v="5423" actId="478"/>
          <ac:spMkLst>
            <pc:docMk/>
            <pc:sldMk cId="3612322914" sldId="351"/>
            <ac:spMk id="12" creationId="{B55E2B0F-DC62-1E16-C4F4-64664458F033}"/>
          </ac:spMkLst>
        </pc:spChg>
        <pc:spChg chg="del mod">
          <ac:chgData name="Ali, Syed Waqqas" userId="1b3a5f44-9498-4738-8c4e-8127257d744d" providerId="ADAL" clId="{74E8F58E-D7E5-4622-AEE7-BDD95834C338}" dt="2024-04-19T14:58:51.643" v="5423" actId="478"/>
          <ac:spMkLst>
            <pc:docMk/>
            <pc:sldMk cId="3612322914" sldId="351"/>
            <ac:spMk id="13" creationId="{EDB75876-5DCF-C9FB-39C9-2DC1902E8192}"/>
          </ac:spMkLst>
        </pc:spChg>
        <pc:spChg chg="del mod">
          <ac:chgData name="Ali, Syed Waqqas" userId="1b3a5f44-9498-4738-8c4e-8127257d744d" providerId="ADAL" clId="{74E8F58E-D7E5-4622-AEE7-BDD95834C338}" dt="2024-04-19T14:58:51.643" v="5423" actId="478"/>
          <ac:spMkLst>
            <pc:docMk/>
            <pc:sldMk cId="3612322914" sldId="351"/>
            <ac:spMk id="14" creationId="{6F2576A0-FCC2-1042-B81D-84C4BF1AE9AE}"/>
          </ac:spMkLst>
        </pc:spChg>
        <pc:spChg chg="del mod">
          <ac:chgData name="Ali, Syed Waqqas" userId="1b3a5f44-9498-4738-8c4e-8127257d744d" providerId="ADAL" clId="{74E8F58E-D7E5-4622-AEE7-BDD95834C338}" dt="2024-04-19T14:58:51.643" v="5423" actId="478"/>
          <ac:spMkLst>
            <pc:docMk/>
            <pc:sldMk cId="3612322914" sldId="351"/>
            <ac:spMk id="15" creationId="{FFC85954-B24A-BDA0-564A-3253434526A0}"/>
          </ac:spMkLst>
        </pc:spChg>
        <pc:spChg chg="mod">
          <ac:chgData name="Ali, Syed Waqqas" userId="1b3a5f44-9498-4738-8c4e-8127257d744d" providerId="ADAL" clId="{74E8F58E-D7E5-4622-AEE7-BDD95834C338}" dt="2024-04-21T16:07:46.263" v="5705" actId="207"/>
          <ac:spMkLst>
            <pc:docMk/>
            <pc:sldMk cId="3612322914" sldId="351"/>
            <ac:spMk id="17" creationId="{3A2A1214-4670-CDD2-89D2-A4257F7C9435}"/>
          </ac:spMkLst>
        </pc:spChg>
        <pc:spChg chg="mod">
          <ac:chgData name="Ali, Syed Waqqas" userId="1b3a5f44-9498-4738-8c4e-8127257d744d" providerId="ADAL" clId="{74E8F58E-D7E5-4622-AEE7-BDD95834C338}" dt="2024-04-21T16:07:46.263" v="5705" actId="207"/>
          <ac:spMkLst>
            <pc:docMk/>
            <pc:sldMk cId="3612322914" sldId="351"/>
            <ac:spMk id="18" creationId="{1FC5FF45-E606-F93B-219B-2C065D8092A2}"/>
          </ac:spMkLst>
        </pc:spChg>
        <pc:spChg chg="mod">
          <ac:chgData name="Ali, Syed Waqqas" userId="1b3a5f44-9498-4738-8c4e-8127257d744d" providerId="ADAL" clId="{74E8F58E-D7E5-4622-AEE7-BDD95834C338}" dt="2024-04-19T14:57:20.216" v="5178" actId="1036"/>
          <ac:spMkLst>
            <pc:docMk/>
            <pc:sldMk cId="3612322914" sldId="351"/>
            <ac:spMk id="20" creationId="{6A103605-E58B-9417-1DD0-CD8AD7E2B074}"/>
          </ac:spMkLst>
        </pc:spChg>
        <pc:spChg chg="mod">
          <ac:chgData name="Ali, Syed Waqqas" userId="1b3a5f44-9498-4738-8c4e-8127257d744d" providerId="ADAL" clId="{74E8F58E-D7E5-4622-AEE7-BDD95834C338}" dt="2024-04-19T14:59:05.593" v="5424"/>
          <ac:spMkLst>
            <pc:docMk/>
            <pc:sldMk cId="3612322914" sldId="351"/>
            <ac:spMk id="23" creationId="{2C98CD90-8FB1-73F7-4698-55D9D162F413}"/>
          </ac:spMkLst>
        </pc:spChg>
        <pc:spChg chg="mod">
          <ac:chgData name="Ali, Syed Waqqas" userId="1b3a5f44-9498-4738-8c4e-8127257d744d" providerId="ADAL" clId="{74E8F58E-D7E5-4622-AEE7-BDD95834C338}" dt="2024-04-21T16:07:46.263" v="5705" actId="207"/>
          <ac:spMkLst>
            <pc:docMk/>
            <pc:sldMk cId="3612322914" sldId="351"/>
            <ac:spMk id="24" creationId="{CF0EAF88-AEF8-1B0D-9139-51D8DB1C8E67}"/>
          </ac:spMkLst>
        </pc:spChg>
        <pc:spChg chg="mod">
          <ac:chgData name="Ali, Syed Waqqas" userId="1b3a5f44-9498-4738-8c4e-8127257d744d" providerId="ADAL" clId="{74E8F58E-D7E5-4622-AEE7-BDD95834C338}" dt="2024-04-21T16:02:19.126" v="5641" actId="20577"/>
          <ac:spMkLst>
            <pc:docMk/>
            <pc:sldMk cId="3612322914" sldId="351"/>
            <ac:spMk id="26" creationId="{04AF5B8A-AFDB-5C48-BF77-02DBA292D956}"/>
          </ac:spMkLst>
        </pc:spChg>
        <pc:spChg chg="add mod">
          <ac:chgData name="Ali, Syed Waqqas" userId="1b3a5f44-9498-4738-8c4e-8127257d744d" providerId="ADAL" clId="{74E8F58E-D7E5-4622-AEE7-BDD95834C338}" dt="2024-04-19T14:59:05.593" v="5424"/>
          <ac:spMkLst>
            <pc:docMk/>
            <pc:sldMk cId="3612322914" sldId="351"/>
            <ac:spMk id="27" creationId="{5440CDF5-9746-9E8B-FFBB-B03F3F0F9E8E}"/>
          </ac:spMkLst>
        </pc:spChg>
        <pc:spChg chg="add mod">
          <ac:chgData name="Ali, Syed Waqqas" userId="1b3a5f44-9498-4738-8c4e-8127257d744d" providerId="ADAL" clId="{74E8F58E-D7E5-4622-AEE7-BDD95834C338}" dt="2024-04-19T14:59:05.593" v="5424"/>
          <ac:spMkLst>
            <pc:docMk/>
            <pc:sldMk cId="3612322914" sldId="351"/>
            <ac:spMk id="28" creationId="{2D9115D0-F537-B362-5F06-3C0A3C402851}"/>
          </ac:spMkLst>
        </pc:spChg>
        <pc:spChg chg="add mod">
          <ac:chgData name="Ali, Syed Waqqas" userId="1b3a5f44-9498-4738-8c4e-8127257d744d" providerId="ADAL" clId="{74E8F58E-D7E5-4622-AEE7-BDD95834C338}" dt="2024-04-19T14:59:05.593" v="5424"/>
          <ac:spMkLst>
            <pc:docMk/>
            <pc:sldMk cId="3612322914" sldId="351"/>
            <ac:spMk id="29" creationId="{3BE2B3E3-7596-85EC-50C7-421A81A90446}"/>
          </ac:spMkLst>
        </pc:spChg>
        <pc:spChg chg="add mod">
          <ac:chgData name="Ali, Syed Waqqas" userId="1b3a5f44-9498-4738-8c4e-8127257d744d" providerId="ADAL" clId="{74E8F58E-D7E5-4622-AEE7-BDD95834C338}" dt="2024-04-19T14:59:05.593" v="5424"/>
          <ac:spMkLst>
            <pc:docMk/>
            <pc:sldMk cId="3612322914" sldId="351"/>
            <ac:spMk id="30" creationId="{DAD05A35-D04E-844D-3F12-4B71F65F1D78}"/>
          </ac:spMkLst>
        </pc:spChg>
        <pc:spChg chg="add mod ord">
          <ac:chgData name="Ali, Syed Waqqas" userId="1b3a5f44-9498-4738-8c4e-8127257d744d" providerId="ADAL" clId="{74E8F58E-D7E5-4622-AEE7-BDD95834C338}" dt="2024-04-19T15:01:13.774" v="5603" actId="207"/>
          <ac:spMkLst>
            <pc:docMk/>
            <pc:sldMk cId="3612322914" sldId="351"/>
            <ac:spMk id="31" creationId="{C1ADAA93-1599-DC65-1CC1-1CD968A9B143}"/>
          </ac:spMkLst>
        </pc:spChg>
        <pc:grpChg chg="add mod">
          <ac:chgData name="Ali, Syed Waqqas" userId="1b3a5f44-9498-4738-8c4e-8127257d744d" providerId="ADAL" clId="{74E8F58E-D7E5-4622-AEE7-BDD95834C338}" dt="2024-04-19T14:59:05.593" v="5424"/>
          <ac:grpSpMkLst>
            <pc:docMk/>
            <pc:sldMk cId="3612322914" sldId="351"/>
            <ac:grpSpMk id="3" creationId="{FBD6CD66-F4FD-2416-B3C3-0C1D6D739D27}"/>
          </ac:grpSpMkLst>
        </pc:grpChg>
        <pc:grpChg chg="del mod">
          <ac:chgData name="Ali, Syed Waqqas" userId="1b3a5f44-9498-4738-8c4e-8127257d744d" providerId="ADAL" clId="{74E8F58E-D7E5-4622-AEE7-BDD95834C338}" dt="2024-04-19T14:58:51.643" v="5423" actId="478"/>
          <ac:grpSpMkLst>
            <pc:docMk/>
            <pc:sldMk cId="3612322914" sldId="351"/>
            <ac:grpSpMk id="9" creationId="{611F4E31-9577-C96D-F856-C62D947C8360}"/>
          </ac:grpSpMkLst>
        </pc:grpChg>
        <pc:grpChg chg="mod">
          <ac:chgData name="Ali, Syed Waqqas" userId="1b3a5f44-9498-4738-8c4e-8127257d744d" providerId="ADAL" clId="{74E8F58E-D7E5-4622-AEE7-BDD95834C338}" dt="2024-04-21T16:07:46.263" v="5705" actId="207"/>
          <ac:grpSpMkLst>
            <pc:docMk/>
            <pc:sldMk cId="3612322914" sldId="351"/>
            <ac:grpSpMk id="16" creationId="{17B5D366-214A-9E58-F52B-2A5F968F7A69}"/>
          </ac:grpSpMkLst>
        </pc:grpChg>
      </pc:sldChg>
      <pc:sldChg chg="addSp delSp modSp add mod">
        <pc:chgData name="Ali, Syed Waqqas" userId="1b3a5f44-9498-4738-8c4e-8127257d744d" providerId="ADAL" clId="{74E8F58E-D7E5-4622-AEE7-BDD95834C338}" dt="2024-04-21T16:29:58.665" v="6840" actId="207"/>
        <pc:sldMkLst>
          <pc:docMk/>
          <pc:sldMk cId="3012551566" sldId="352"/>
        </pc:sldMkLst>
        <pc:spChg chg="mod">
          <ac:chgData name="Ali, Syed Waqqas" userId="1b3a5f44-9498-4738-8c4e-8127257d744d" providerId="ADAL" clId="{74E8F58E-D7E5-4622-AEE7-BDD95834C338}" dt="2024-04-19T15:01:32.662" v="5612" actId="20577"/>
          <ac:spMkLst>
            <pc:docMk/>
            <pc:sldMk cId="3012551566" sldId="352"/>
            <ac:spMk id="2" creationId="{0F38800C-8A7D-E150-1D69-4C942110B9A3}"/>
          </ac:spMkLst>
        </pc:spChg>
        <pc:spChg chg="mod">
          <ac:chgData name="Ali, Syed Waqqas" userId="1b3a5f44-9498-4738-8c4e-8127257d744d" providerId="ADAL" clId="{74E8F58E-D7E5-4622-AEE7-BDD95834C338}" dt="2024-04-21T16:29:58.665" v="6840" actId="207"/>
          <ac:spMkLst>
            <pc:docMk/>
            <pc:sldMk cId="3012551566" sldId="352"/>
            <ac:spMk id="10" creationId="{9A0BA7EE-CD1D-FB59-076D-14826FC6B3CE}"/>
          </ac:spMkLst>
        </pc:spChg>
        <pc:spChg chg="mod">
          <ac:chgData name="Ali, Syed Waqqas" userId="1b3a5f44-9498-4738-8c4e-8127257d744d" providerId="ADAL" clId="{74E8F58E-D7E5-4622-AEE7-BDD95834C338}" dt="2024-04-21T16:29:58.665" v="6840" actId="207"/>
          <ac:spMkLst>
            <pc:docMk/>
            <pc:sldMk cId="3012551566" sldId="352"/>
            <ac:spMk id="11" creationId="{E635EFE3-44B3-29E2-496F-D05407449BCD}"/>
          </ac:spMkLst>
        </pc:spChg>
        <pc:spChg chg="add mod">
          <ac:chgData name="Ali, Syed Waqqas" userId="1b3a5f44-9498-4738-8c4e-8127257d744d" providerId="ADAL" clId="{74E8F58E-D7E5-4622-AEE7-BDD95834C338}" dt="2024-04-19T15:02:13.888" v="5632" actId="20577"/>
          <ac:spMkLst>
            <pc:docMk/>
            <pc:sldMk cId="3012551566" sldId="352"/>
            <ac:spMk id="12" creationId="{C7ED7C07-7C5E-61DB-8FE4-4C7D34169C18}"/>
          </ac:spMkLst>
        </pc:spChg>
        <pc:spChg chg="add mod">
          <ac:chgData name="Ali, Syed Waqqas" userId="1b3a5f44-9498-4738-8c4e-8127257d744d" providerId="ADAL" clId="{74E8F58E-D7E5-4622-AEE7-BDD95834C338}" dt="2024-04-19T15:02:02.468" v="5623" actId="1037"/>
          <ac:spMkLst>
            <pc:docMk/>
            <pc:sldMk cId="3012551566" sldId="352"/>
            <ac:spMk id="13" creationId="{73BD6408-1124-25CD-7FE8-F83FD47AC897}"/>
          </ac:spMkLst>
        </pc:spChg>
        <pc:spChg chg="add mod">
          <ac:chgData name="Ali, Syed Waqqas" userId="1b3a5f44-9498-4738-8c4e-8127257d744d" providerId="ADAL" clId="{74E8F58E-D7E5-4622-AEE7-BDD95834C338}" dt="2024-04-19T15:02:02.468" v="5623" actId="1037"/>
          <ac:spMkLst>
            <pc:docMk/>
            <pc:sldMk cId="3012551566" sldId="352"/>
            <ac:spMk id="14" creationId="{4C707D55-351A-3373-0D71-00EE96394A67}"/>
          </ac:spMkLst>
        </pc:spChg>
        <pc:spChg chg="add mod">
          <ac:chgData name="Ali, Syed Waqqas" userId="1b3a5f44-9498-4738-8c4e-8127257d744d" providerId="ADAL" clId="{74E8F58E-D7E5-4622-AEE7-BDD95834C338}" dt="2024-04-19T15:02:02.468" v="5623" actId="1037"/>
          <ac:spMkLst>
            <pc:docMk/>
            <pc:sldMk cId="3012551566" sldId="352"/>
            <ac:spMk id="15" creationId="{C249FDFB-F974-1445-524F-EE8154C6CE72}"/>
          </ac:spMkLst>
        </pc:spChg>
        <pc:spChg chg="mod">
          <ac:chgData name="Ali, Syed Waqqas" userId="1b3a5f44-9498-4738-8c4e-8127257d744d" providerId="ADAL" clId="{74E8F58E-D7E5-4622-AEE7-BDD95834C338}" dt="2024-04-21T16:07:54.220" v="5706" actId="207"/>
          <ac:spMkLst>
            <pc:docMk/>
            <pc:sldMk cId="3012551566" sldId="352"/>
            <ac:spMk id="17" creationId="{3A2A1214-4670-CDD2-89D2-A4257F7C9435}"/>
          </ac:spMkLst>
        </pc:spChg>
        <pc:spChg chg="mod">
          <ac:chgData name="Ali, Syed Waqqas" userId="1b3a5f44-9498-4738-8c4e-8127257d744d" providerId="ADAL" clId="{74E8F58E-D7E5-4622-AEE7-BDD95834C338}" dt="2024-04-21T16:07:54.220" v="5706" actId="207"/>
          <ac:spMkLst>
            <pc:docMk/>
            <pc:sldMk cId="3012551566" sldId="352"/>
            <ac:spMk id="18" creationId="{1FC5FF45-E606-F93B-219B-2C065D8092A2}"/>
          </ac:spMkLst>
        </pc:spChg>
        <pc:spChg chg="mod">
          <ac:chgData name="Ali, Syed Waqqas" userId="1b3a5f44-9498-4738-8c4e-8127257d744d" providerId="ADAL" clId="{74E8F58E-D7E5-4622-AEE7-BDD95834C338}" dt="2024-04-21T16:07:54.220" v="5706" actId="207"/>
          <ac:spMkLst>
            <pc:docMk/>
            <pc:sldMk cId="3012551566" sldId="352"/>
            <ac:spMk id="24" creationId="{CF0EAF88-AEF8-1B0D-9139-51D8DB1C8E67}"/>
          </ac:spMkLst>
        </pc:spChg>
        <pc:spChg chg="mod">
          <ac:chgData name="Ali, Syed Waqqas" userId="1b3a5f44-9498-4738-8c4e-8127257d744d" providerId="ADAL" clId="{74E8F58E-D7E5-4622-AEE7-BDD95834C338}" dt="2024-04-19T15:01:40.462" v="5614" actId="20577"/>
          <ac:spMkLst>
            <pc:docMk/>
            <pc:sldMk cId="3012551566" sldId="352"/>
            <ac:spMk id="26" creationId="{04AF5B8A-AFDB-5C48-BF77-02DBA292D956}"/>
          </ac:spMkLst>
        </pc:spChg>
        <pc:spChg chg="del">
          <ac:chgData name="Ali, Syed Waqqas" userId="1b3a5f44-9498-4738-8c4e-8127257d744d" providerId="ADAL" clId="{74E8F58E-D7E5-4622-AEE7-BDD95834C338}" dt="2024-04-19T15:01:36.397" v="5613" actId="478"/>
          <ac:spMkLst>
            <pc:docMk/>
            <pc:sldMk cId="3012551566" sldId="352"/>
            <ac:spMk id="31" creationId="{C1ADAA93-1599-DC65-1CC1-1CD968A9B143}"/>
          </ac:spMkLst>
        </pc:spChg>
        <pc:spChg chg="add mod">
          <ac:chgData name="Ali, Syed Waqqas" userId="1b3a5f44-9498-4738-8c4e-8127257d744d" providerId="ADAL" clId="{74E8F58E-D7E5-4622-AEE7-BDD95834C338}" dt="2024-04-21T16:08:15.528" v="5708" actId="14100"/>
          <ac:spMkLst>
            <pc:docMk/>
            <pc:sldMk cId="3012551566" sldId="352"/>
            <ac:spMk id="32" creationId="{24B39274-F372-C239-86F1-A1A03BBB04A4}"/>
          </ac:spMkLst>
        </pc:spChg>
        <pc:spChg chg="add mod">
          <ac:chgData name="Ali, Syed Waqqas" userId="1b3a5f44-9498-4738-8c4e-8127257d744d" providerId="ADAL" clId="{74E8F58E-D7E5-4622-AEE7-BDD95834C338}" dt="2024-04-21T16:04:33.876" v="5689" actId="207"/>
          <ac:spMkLst>
            <pc:docMk/>
            <pc:sldMk cId="3012551566" sldId="352"/>
            <ac:spMk id="33" creationId="{2DB58949-4145-435C-7360-E96FCA245DE5}"/>
          </ac:spMkLst>
        </pc:spChg>
        <pc:spChg chg="add mod">
          <ac:chgData name="Ali, Syed Waqqas" userId="1b3a5f44-9498-4738-8c4e-8127257d744d" providerId="ADAL" clId="{74E8F58E-D7E5-4622-AEE7-BDD95834C338}" dt="2024-04-21T16:03:30.772" v="5687" actId="692"/>
          <ac:spMkLst>
            <pc:docMk/>
            <pc:sldMk cId="3012551566" sldId="352"/>
            <ac:spMk id="34" creationId="{E6E64E84-9D9D-2EBD-5978-75AD4470D4E4}"/>
          </ac:spMkLst>
        </pc:spChg>
        <pc:grpChg chg="add mod">
          <ac:chgData name="Ali, Syed Waqqas" userId="1b3a5f44-9498-4738-8c4e-8127257d744d" providerId="ADAL" clId="{74E8F58E-D7E5-4622-AEE7-BDD95834C338}" dt="2024-04-21T16:29:58.665" v="6840" actId="207"/>
          <ac:grpSpMkLst>
            <pc:docMk/>
            <pc:sldMk cId="3012551566" sldId="352"/>
            <ac:grpSpMk id="9" creationId="{4471AA7E-5F74-B39E-DD09-F33EDE78B665}"/>
          </ac:grpSpMkLst>
        </pc:grpChg>
        <pc:grpChg chg="mod">
          <ac:chgData name="Ali, Syed Waqqas" userId="1b3a5f44-9498-4738-8c4e-8127257d744d" providerId="ADAL" clId="{74E8F58E-D7E5-4622-AEE7-BDD95834C338}" dt="2024-04-21T16:07:54.220" v="5706" actId="207"/>
          <ac:grpSpMkLst>
            <pc:docMk/>
            <pc:sldMk cId="3012551566" sldId="352"/>
            <ac:grpSpMk id="16" creationId="{17B5D366-214A-9E58-F52B-2A5F968F7A69}"/>
          </ac:grpSpMkLst>
        </pc:grpChg>
      </pc:sldChg>
      <pc:sldChg chg="del">
        <pc:chgData name="Ali, Syed Waqqas" userId="1b3a5f44-9498-4738-8c4e-8127257d744d" providerId="ADAL" clId="{74E8F58E-D7E5-4622-AEE7-BDD95834C338}" dt="2024-04-18T21:50:49.997" v="0" actId="47"/>
        <pc:sldMkLst>
          <pc:docMk/>
          <pc:sldMk cId="3467712961" sldId="352"/>
        </pc:sldMkLst>
      </pc:sldChg>
      <pc:sldChg chg="addSp modSp add mod">
        <pc:chgData name="Ali, Syed Waqqas" userId="1b3a5f44-9498-4738-8c4e-8127257d744d" providerId="ADAL" clId="{74E8F58E-D7E5-4622-AEE7-BDD95834C338}" dt="2024-04-25T14:39:16.983" v="9543" actId="20577"/>
        <pc:sldMkLst>
          <pc:docMk/>
          <pc:sldMk cId="396598233" sldId="353"/>
        </pc:sldMkLst>
        <pc:spChg chg="mod">
          <ac:chgData name="Ali, Syed Waqqas" userId="1b3a5f44-9498-4738-8c4e-8127257d744d" providerId="ADAL" clId="{74E8F58E-D7E5-4622-AEE7-BDD95834C338}" dt="2024-04-21T16:09:18.071" v="5752" actId="1037"/>
          <ac:spMkLst>
            <pc:docMk/>
            <pc:sldMk cId="396598233" sldId="353"/>
            <ac:spMk id="3" creationId="{FC5419D3-1467-0581-0745-CF54A42A2C27}"/>
          </ac:spMkLst>
        </pc:spChg>
        <pc:spChg chg="mod">
          <ac:chgData name="Ali, Syed Waqqas" userId="1b3a5f44-9498-4738-8c4e-8127257d744d" providerId="ADAL" clId="{74E8F58E-D7E5-4622-AEE7-BDD95834C338}" dt="2024-04-21T16:09:18.071" v="5752" actId="1037"/>
          <ac:spMkLst>
            <pc:docMk/>
            <pc:sldMk cId="396598233" sldId="353"/>
            <ac:spMk id="12" creationId="{4807979A-DBB0-79F0-164F-1F04397B26B0}"/>
          </ac:spMkLst>
        </pc:spChg>
        <pc:spChg chg="mod">
          <ac:chgData name="Ali, Syed Waqqas" userId="1b3a5f44-9498-4738-8c4e-8127257d744d" providerId="ADAL" clId="{74E8F58E-D7E5-4622-AEE7-BDD95834C338}" dt="2024-04-21T16:09:18.071" v="5752" actId="1037"/>
          <ac:spMkLst>
            <pc:docMk/>
            <pc:sldMk cId="396598233" sldId="353"/>
            <ac:spMk id="13" creationId="{368F78DD-1C02-CBF2-6ECA-737F52559401}"/>
          </ac:spMkLst>
        </pc:spChg>
        <pc:spChg chg="mod">
          <ac:chgData name="Ali, Syed Waqqas" userId="1b3a5f44-9498-4738-8c4e-8127257d744d" providerId="ADAL" clId="{74E8F58E-D7E5-4622-AEE7-BDD95834C338}" dt="2024-04-21T16:09:18.071" v="5752" actId="1037"/>
          <ac:spMkLst>
            <pc:docMk/>
            <pc:sldMk cId="396598233" sldId="353"/>
            <ac:spMk id="14" creationId="{47C23583-8D9E-0B50-BD55-A5304C7F93F9}"/>
          </ac:spMkLst>
        </pc:spChg>
        <pc:spChg chg="mod">
          <ac:chgData name="Ali, Syed Waqqas" userId="1b3a5f44-9498-4738-8c4e-8127257d744d" providerId="ADAL" clId="{74E8F58E-D7E5-4622-AEE7-BDD95834C338}" dt="2024-04-21T16:09:18.071" v="5752" actId="1037"/>
          <ac:spMkLst>
            <pc:docMk/>
            <pc:sldMk cId="396598233" sldId="353"/>
            <ac:spMk id="15" creationId="{35E61EC8-B96D-BA92-5C33-CB1EB2C38423}"/>
          </ac:spMkLst>
        </pc:spChg>
        <pc:spChg chg="mod">
          <ac:chgData name="Ali, Syed Waqqas" userId="1b3a5f44-9498-4738-8c4e-8127257d744d" providerId="ADAL" clId="{74E8F58E-D7E5-4622-AEE7-BDD95834C338}" dt="2024-04-21T16:09:18.071" v="5752" actId="1037"/>
          <ac:spMkLst>
            <pc:docMk/>
            <pc:sldMk cId="396598233" sldId="353"/>
            <ac:spMk id="16" creationId="{3349A55A-2049-EDE1-36A9-594F88BE8EB1}"/>
          </ac:spMkLst>
        </pc:spChg>
        <pc:spChg chg="mod">
          <ac:chgData name="Ali, Syed Waqqas" userId="1b3a5f44-9498-4738-8c4e-8127257d744d" providerId="ADAL" clId="{74E8F58E-D7E5-4622-AEE7-BDD95834C338}" dt="2024-04-21T16:09:18.071" v="5752" actId="1037"/>
          <ac:spMkLst>
            <pc:docMk/>
            <pc:sldMk cId="396598233" sldId="353"/>
            <ac:spMk id="17" creationId="{59FE82EC-64E9-8673-3B6D-01F9C1E95C22}"/>
          </ac:spMkLst>
        </pc:spChg>
        <pc:spChg chg="add mod">
          <ac:chgData name="Ali, Syed Waqqas" userId="1b3a5f44-9498-4738-8c4e-8127257d744d" providerId="ADAL" clId="{74E8F58E-D7E5-4622-AEE7-BDD95834C338}" dt="2024-04-25T14:39:16.983" v="9543" actId="20577"/>
          <ac:spMkLst>
            <pc:docMk/>
            <pc:sldMk cId="396598233" sldId="353"/>
            <ac:spMk id="18" creationId="{79A53AE2-08EA-DCE2-70E8-383BCA129866}"/>
          </ac:spMkLst>
        </pc:spChg>
        <pc:spChg chg="mod">
          <ac:chgData name="Ali, Syed Waqqas" userId="1b3a5f44-9498-4738-8c4e-8127257d744d" providerId="ADAL" clId="{74E8F58E-D7E5-4622-AEE7-BDD95834C338}" dt="2024-04-21T16:09:18.071" v="5752" actId="1037"/>
          <ac:spMkLst>
            <pc:docMk/>
            <pc:sldMk cId="396598233" sldId="353"/>
            <ac:spMk id="29" creationId="{E126D72B-6B5E-FD71-4F8C-FD978300680D}"/>
          </ac:spMkLst>
        </pc:spChg>
        <pc:spChg chg="mod">
          <ac:chgData name="Ali, Syed Waqqas" userId="1b3a5f44-9498-4738-8c4e-8127257d744d" providerId="ADAL" clId="{74E8F58E-D7E5-4622-AEE7-BDD95834C338}" dt="2024-04-21T16:09:18.071" v="5752" actId="1037"/>
          <ac:spMkLst>
            <pc:docMk/>
            <pc:sldMk cId="396598233" sldId="353"/>
            <ac:spMk id="30" creationId="{27D6BB1B-466A-4C9F-9C7D-66DEBC48C9AE}"/>
          </ac:spMkLst>
        </pc:spChg>
        <pc:spChg chg="mod">
          <ac:chgData name="Ali, Syed Waqqas" userId="1b3a5f44-9498-4738-8c4e-8127257d744d" providerId="ADAL" clId="{74E8F58E-D7E5-4622-AEE7-BDD95834C338}" dt="2024-04-21T16:09:18.071" v="5752" actId="1037"/>
          <ac:spMkLst>
            <pc:docMk/>
            <pc:sldMk cId="396598233" sldId="353"/>
            <ac:spMk id="31" creationId="{F5CCB1CE-7053-0EBD-F9BA-BCC20BE1A0DF}"/>
          </ac:spMkLst>
        </pc:spChg>
        <pc:spChg chg="mod">
          <ac:chgData name="Ali, Syed Waqqas" userId="1b3a5f44-9498-4738-8c4e-8127257d744d" providerId="ADAL" clId="{74E8F58E-D7E5-4622-AEE7-BDD95834C338}" dt="2024-04-21T16:09:18.071" v="5752" actId="1037"/>
          <ac:spMkLst>
            <pc:docMk/>
            <pc:sldMk cId="396598233" sldId="353"/>
            <ac:spMk id="32" creationId="{DA2EF968-9114-3503-932A-9009ACB08844}"/>
          </ac:spMkLst>
        </pc:spChg>
        <pc:grpChg chg="mod">
          <ac:chgData name="Ali, Syed Waqqas" userId="1b3a5f44-9498-4738-8c4e-8127257d744d" providerId="ADAL" clId="{74E8F58E-D7E5-4622-AEE7-BDD95834C338}" dt="2024-04-21T16:09:18.071" v="5752" actId="1037"/>
          <ac:grpSpMkLst>
            <pc:docMk/>
            <pc:sldMk cId="396598233" sldId="353"/>
            <ac:grpSpMk id="11" creationId="{3CFCAC84-F2A0-80FE-D8A5-17D34E0C3E49}"/>
          </ac:grpSpMkLst>
        </pc:grpChg>
        <pc:grpChg chg="mod">
          <ac:chgData name="Ali, Syed Waqqas" userId="1b3a5f44-9498-4738-8c4e-8127257d744d" providerId="ADAL" clId="{74E8F58E-D7E5-4622-AEE7-BDD95834C338}" dt="2024-04-21T16:09:18.071" v="5752" actId="1037"/>
          <ac:grpSpMkLst>
            <pc:docMk/>
            <pc:sldMk cId="396598233" sldId="353"/>
            <ac:grpSpMk id="26" creationId="{EB5E710F-7731-8566-DFDC-939D3C113998}"/>
          </ac:grpSpMkLst>
        </pc:grpChg>
      </pc:sldChg>
      <pc:sldChg chg="del">
        <pc:chgData name="Ali, Syed Waqqas" userId="1b3a5f44-9498-4738-8c4e-8127257d744d" providerId="ADAL" clId="{74E8F58E-D7E5-4622-AEE7-BDD95834C338}" dt="2024-04-18T21:50:49.997" v="0" actId="47"/>
        <pc:sldMkLst>
          <pc:docMk/>
          <pc:sldMk cId="2560071512" sldId="353"/>
        </pc:sldMkLst>
      </pc:sldChg>
      <pc:sldChg chg="modSp add mod">
        <pc:chgData name="Ali, Syed Waqqas" userId="1b3a5f44-9498-4738-8c4e-8127257d744d" providerId="ADAL" clId="{74E8F58E-D7E5-4622-AEE7-BDD95834C338}" dt="2024-04-21T16:13:43.929" v="6276" actId="20577"/>
        <pc:sldMkLst>
          <pc:docMk/>
          <pc:sldMk cId="1859412278" sldId="354"/>
        </pc:sldMkLst>
        <pc:spChg chg="mod">
          <ac:chgData name="Ali, Syed Waqqas" userId="1b3a5f44-9498-4738-8c4e-8127257d744d" providerId="ADAL" clId="{74E8F58E-D7E5-4622-AEE7-BDD95834C338}" dt="2024-04-21T16:13:43.929" v="6276" actId="20577"/>
          <ac:spMkLst>
            <pc:docMk/>
            <pc:sldMk cId="1859412278" sldId="354"/>
            <ac:spMk id="24" creationId="{928AC904-5050-AB34-0EAD-A70A849255F8}"/>
          </ac:spMkLst>
        </pc:spChg>
      </pc:sldChg>
      <pc:sldChg chg="del">
        <pc:chgData name="Ali, Syed Waqqas" userId="1b3a5f44-9498-4738-8c4e-8127257d744d" providerId="ADAL" clId="{74E8F58E-D7E5-4622-AEE7-BDD95834C338}" dt="2024-04-18T21:50:49.997" v="0" actId="47"/>
        <pc:sldMkLst>
          <pc:docMk/>
          <pc:sldMk cId="4065437229" sldId="354"/>
        </pc:sldMkLst>
      </pc:sldChg>
      <pc:sldChg chg="del">
        <pc:chgData name="Ali, Syed Waqqas" userId="1b3a5f44-9498-4738-8c4e-8127257d744d" providerId="ADAL" clId="{74E8F58E-D7E5-4622-AEE7-BDD95834C338}" dt="2024-04-18T21:50:49.997" v="0" actId="47"/>
        <pc:sldMkLst>
          <pc:docMk/>
          <pc:sldMk cId="1408612612" sldId="355"/>
        </pc:sldMkLst>
      </pc:sldChg>
      <pc:sldChg chg="addSp delSp modSp add mod">
        <pc:chgData name="Ali, Syed Waqqas" userId="1b3a5f44-9498-4738-8c4e-8127257d744d" providerId="ADAL" clId="{74E8F58E-D7E5-4622-AEE7-BDD95834C338}" dt="2024-04-21T16:25:43.978" v="6627" actId="1036"/>
        <pc:sldMkLst>
          <pc:docMk/>
          <pc:sldMk cId="1598858069" sldId="355"/>
        </pc:sldMkLst>
        <pc:spChg chg="mod">
          <ac:chgData name="Ali, Syed Waqqas" userId="1b3a5f44-9498-4738-8c4e-8127257d744d" providerId="ADAL" clId="{74E8F58E-D7E5-4622-AEE7-BDD95834C338}" dt="2024-04-21T16:25:31.356" v="6615" actId="20577"/>
          <ac:spMkLst>
            <pc:docMk/>
            <pc:sldMk cId="1598858069" sldId="355"/>
            <ac:spMk id="2" creationId="{0F38800C-8A7D-E150-1D69-4C942110B9A3}"/>
          </ac:spMkLst>
        </pc:spChg>
        <pc:spChg chg="mod">
          <ac:chgData name="Ali, Syed Waqqas" userId="1b3a5f44-9498-4738-8c4e-8127257d744d" providerId="ADAL" clId="{74E8F58E-D7E5-4622-AEE7-BDD95834C338}" dt="2024-04-21T16:21:41.457" v="6485" actId="207"/>
          <ac:spMkLst>
            <pc:docMk/>
            <pc:sldMk cId="1598858069" sldId="355"/>
            <ac:spMk id="10" creationId="{9A0BA7EE-CD1D-FB59-076D-14826FC6B3CE}"/>
          </ac:spMkLst>
        </pc:spChg>
        <pc:spChg chg="mod">
          <ac:chgData name="Ali, Syed Waqqas" userId="1b3a5f44-9498-4738-8c4e-8127257d744d" providerId="ADAL" clId="{74E8F58E-D7E5-4622-AEE7-BDD95834C338}" dt="2024-04-21T16:21:41.457" v="6485" actId="207"/>
          <ac:spMkLst>
            <pc:docMk/>
            <pc:sldMk cId="1598858069" sldId="355"/>
            <ac:spMk id="11" creationId="{E635EFE3-44B3-29E2-496F-D05407449BCD}"/>
          </ac:spMkLst>
        </pc:spChg>
        <pc:spChg chg="mod">
          <ac:chgData name="Ali, Syed Waqqas" userId="1b3a5f44-9498-4738-8c4e-8127257d744d" providerId="ADAL" clId="{74E8F58E-D7E5-4622-AEE7-BDD95834C338}" dt="2024-04-21T16:20:23.810" v="6424" actId="1076"/>
          <ac:spMkLst>
            <pc:docMk/>
            <pc:sldMk cId="1598858069" sldId="355"/>
            <ac:spMk id="12" creationId="{C7ED7C07-7C5E-61DB-8FE4-4C7D34169C18}"/>
          </ac:spMkLst>
        </pc:spChg>
        <pc:spChg chg="mod">
          <ac:chgData name="Ali, Syed Waqqas" userId="1b3a5f44-9498-4738-8c4e-8127257d744d" providerId="ADAL" clId="{74E8F58E-D7E5-4622-AEE7-BDD95834C338}" dt="2024-04-21T16:20:23.810" v="6424" actId="1076"/>
          <ac:spMkLst>
            <pc:docMk/>
            <pc:sldMk cId="1598858069" sldId="355"/>
            <ac:spMk id="13" creationId="{73BD6408-1124-25CD-7FE8-F83FD47AC897}"/>
          </ac:spMkLst>
        </pc:spChg>
        <pc:spChg chg="mod">
          <ac:chgData name="Ali, Syed Waqqas" userId="1b3a5f44-9498-4738-8c4e-8127257d744d" providerId="ADAL" clId="{74E8F58E-D7E5-4622-AEE7-BDD95834C338}" dt="2024-04-21T16:20:23.810" v="6424" actId="1076"/>
          <ac:spMkLst>
            <pc:docMk/>
            <pc:sldMk cId="1598858069" sldId="355"/>
            <ac:spMk id="14" creationId="{4C707D55-351A-3373-0D71-00EE96394A67}"/>
          </ac:spMkLst>
        </pc:spChg>
        <pc:spChg chg="mod">
          <ac:chgData name="Ali, Syed Waqqas" userId="1b3a5f44-9498-4738-8c4e-8127257d744d" providerId="ADAL" clId="{74E8F58E-D7E5-4622-AEE7-BDD95834C338}" dt="2024-04-21T16:20:23.810" v="6424" actId="1076"/>
          <ac:spMkLst>
            <pc:docMk/>
            <pc:sldMk cId="1598858069" sldId="355"/>
            <ac:spMk id="15" creationId="{C249FDFB-F974-1445-524F-EE8154C6CE72}"/>
          </ac:spMkLst>
        </pc:spChg>
        <pc:spChg chg="del">
          <ac:chgData name="Ali, Syed Waqqas" userId="1b3a5f44-9498-4738-8c4e-8127257d744d" providerId="ADAL" clId="{74E8F58E-D7E5-4622-AEE7-BDD95834C338}" dt="2024-04-21T16:19:20.722" v="6414" actId="478"/>
          <ac:spMkLst>
            <pc:docMk/>
            <pc:sldMk cId="1598858069" sldId="355"/>
            <ac:spMk id="19" creationId="{1990BE83-DC21-8255-09A0-F36922A41A77}"/>
          </ac:spMkLst>
        </pc:spChg>
        <pc:spChg chg="del">
          <ac:chgData name="Ali, Syed Waqqas" userId="1b3a5f44-9498-4738-8c4e-8127257d744d" providerId="ADAL" clId="{74E8F58E-D7E5-4622-AEE7-BDD95834C338}" dt="2024-04-21T16:19:23.735" v="6417" actId="478"/>
          <ac:spMkLst>
            <pc:docMk/>
            <pc:sldMk cId="1598858069" sldId="355"/>
            <ac:spMk id="20" creationId="{6A103605-E58B-9417-1DD0-CD8AD7E2B074}"/>
          </ac:spMkLst>
        </pc:spChg>
        <pc:spChg chg="del">
          <ac:chgData name="Ali, Syed Waqqas" userId="1b3a5f44-9498-4738-8c4e-8127257d744d" providerId="ADAL" clId="{74E8F58E-D7E5-4622-AEE7-BDD95834C338}" dt="2024-04-21T16:19:22.979" v="6416" actId="478"/>
          <ac:spMkLst>
            <pc:docMk/>
            <pc:sldMk cId="1598858069" sldId="355"/>
            <ac:spMk id="21" creationId="{C0669311-5347-CD02-F038-33B9B2807DD0}"/>
          </ac:spMkLst>
        </pc:spChg>
        <pc:spChg chg="del">
          <ac:chgData name="Ali, Syed Waqqas" userId="1b3a5f44-9498-4738-8c4e-8127257d744d" providerId="ADAL" clId="{74E8F58E-D7E5-4622-AEE7-BDD95834C338}" dt="2024-04-21T16:19:21.746" v="6415" actId="478"/>
          <ac:spMkLst>
            <pc:docMk/>
            <pc:sldMk cId="1598858069" sldId="355"/>
            <ac:spMk id="22" creationId="{3FADD459-1275-58FD-0312-D46E1316AA16}"/>
          </ac:spMkLst>
        </pc:spChg>
        <pc:spChg chg="del">
          <ac:chgData name="Ali, Syed Waqqas" userId="1b3a5f44-9498-4738-8c4e-8127257d744d" providerId="ADAL" clId="{74E8F58E-D7E5-4622-AEE7-BDD95834C338}" dt="2024-04-21T16:19:19.272" v="6413" actId="478"/>
          <ac:spMkLst>
            <pc:docMk/>
            <pc:sldMk cId="1598858069" sldId="355"/>
            <ac:spMk id="24" creationId="{CF0EAF88-AEF8-1B0D-9139-51D8DB1C8E67}"/>
          </ac:spMkLst>
        </pc:spChg>
        <pc:spChg chg="del">
          <ac:chgData name="Ali, Syed Waqqas" userId="1b3a5f44-9498-4738-8c4e-8127257d744d" providerId="ADAL" clId="{74E8F58E-D7E5-4622-AEE7-BDD95834C338}" dt="2024-04-21T16:19:18.696" v="6412" actId="478"/>
          <ac:spMkLst>
            <pc:docMk/>
            <pc:sldMk cId="1598858069" sldId="355"/>
            <ac:spMk id="25" creationId="{84A34CB4-AD9B-5E87-CEE3-FA861EA5CB64}"/>
          </ac:spMkLst>
        </pc:spChg>
        <pc:spChg chg="mod">
          <ac:chgData name="Ali, Syed Waqqas" userId="1b3a5f44-9498-4738-8c4e-8127257d744d" providerId="ADAL" clId="{74E8F58E-D7E5-4622-AEE7-BDD95834C338}" dt="2024-04-21T16:25:43.978" v="6627" actId="1036"/>
          <ac:spMkLst>
            <pc:docMk/>
            <pc:sldMk cId="1598858069" sldId="355"/>
            <ac:spMk id="27" creationId="{5440CDF5-9746-9E8B-FFBB-B03F3F0F9E8E}"/>
          </ac:spMkLst>
        </pc:spChg>
        <pc:spChg chg="mod">
          <ac:chgData name="Ali, Syed Waqqas" userId="1b3a5f44-9498-4738-8c4e-8127257d744d" providerId="ADAL" clId="{74E8F58E-D7E5-4622-AEE7-BDD95834C338}" dt="2024-04-21T16:25:43.978" v="6627" actId="1036"/>
          <ac:spMkLst>
            <pc:docMk/>
            <pc:sldMk cId="1598858069" sldId="355"/>
            <ac:spMk id="28" creationId="{2D9115D0-F537-B362-5F06-3C0A3C402851}"/>
          </ac:spMkLst>
        </pc:spChg>
        <pc:spChg chg="mod">
          <ac:chgData name="Ali, Syed Waqqas" userId="1b3a5f44-9498-4738-8c4e-8127257d744d" providerId="ADAL" clId="{74E8F58E-D7E5-4622-AEE7-BDD95834C338}" dt="2024-04-21T16:25:43.978" v="6627" actId="1036"/>
          <ac:spMkLst>
            <pc:docMk/>
            <pc:sldMk cId="1598858069" sldId="355"/>
            <ac:spMk id="29" creationId="{3BE2B3E3-7596-85EC-50C7-421A81A90446}"/>
          </ac:spMkLst>
        </pc:spChg>
        <pc:spChg chg="mod">
          <ac:chgData name="Ali, Syed Waqqas" userId="1b3a5f44-9498-4738-8c4e-8127257d744d" providerId="ADAL" clId="{74E8F58E-D7E5-4622-AEE7-BDD95834C338}" dt="2024-04-21T16:25:43.978" v="6627" actId="1036"/>
          <ac:spMkLst>
            <pc:docMk/>
            <pc:sldMk cId="1598858069" sldId="355"/>
            <ac:spMk id="30" creationId="{DAD05A35-D04E-844D-3F12-4B71F65F1D78}"/>
          </ac:spMkLst>
        </pc:spChg>
        <pc:spChg chg="add mod">
          <ac:chgData name="Ali, Syed Waqqas" userId="1b3a5f44-9498-4738-8c4e-8127257d744d" providerId="ADAL" clId="{74E8F58E-D7E5-4622-AEE7-BDD95834C338}" dt="2024-04-21T16:20:32.208" v="6442" actId="1035"/>
          <ac:spMkLst>
            <pc:docMk/>
            <pc:sldMk cId="1598858069" sldId="355"/>
            <ac:spMk id="31" creationId="{4847C946-4D00-2D86-BCB8-C7CDAD0269A1}"/>
          </ac:spMkLst>
        </pc:spChg>
        <pc:spChg chg="del mod">
          <ac:chgData name="Ali, Syed Waqqas" userId="1b3a5f44-9498-4738-8c4e-8127257d744d" providerId="ADAL" clId="{74E8F58E-D7E5-4622-AEE7-BDD95834C338}" dt="2024-04-21T16:24:07.975" v="6492" actId="478"/>
          <ac:spMkLst>
            <pc:docMk/>
            <pc:sldMk cId="1598858069" sldId="355"/>
            <ac:spMk id="32" creationId="{24B39274-F372-C239-86F1-A1A03BBB04A4}"/>
          </ac:spMkLst>
        </pc:spChg>
        <pc:spChg chg="mod">
          <ac:chgData name="Ali, Syed Waqqas" userId="1b3a5f44-9498-4738-8c4e-8127257d744d" providerId="ADAL" clId="{74E8F58E-D7E5-4622-AEE7-BDD95834C338}" dt="2024-04-21T16:24:20.119" v="6514" actId="1076"/>
          <ac:spMkLst>
            <pc:docMk/>
            <pc:sldMk cId="1598858069" sldId="355"/>
            <ac:spMk id="33" creationId="{2DB58949-4145-435C-7360-E96FCA245DE5}"/>
          </ac:spMkLst>
        </pc:spChg>
        <pc:spChg chg="del mod">
          <ac:chgData name="Ali, Syed Waqqas" userId="1b3a5f44-9498-4738-8c4e-8127257d744d" providerId="ADAL" clId="{74E8F58E-D7E5-4622-AEE7-BDD95834C338}" dt="2024-04-21T16:21:59.705" v="6487" actId="478"/>
          <ac:spMkLst>
            <pc:docMk/>
            <pc:sldMk cId="1598858069" sldId="355"/>
            <ac:spMk id="34" creationId="{E6E64E84-9D9D-2EBD-5978-75AD4470D4E4}"/>
          </ac:spMkLst>
        </pc:spChg>
        <pc:spChg chg="add mod">
          <ac:chgData name="Ali, Syed Waqqas" userId="1b3a5f44-9498-4738-8c4e-8127257d744d" providerId="ADAL" clId="{74E8F58E-D7E5-4622-AEE7-BDD95834C338}" dt="2024-04-21T16:20:32.208" v="6442" actId="1035"/>
          <ac:spMkLst>
            <pc:docMk/>
            <pc:sldMk cId="1598858069" sldId="355"/>
            <ac:spMk id="35" creationId="{CC9E05AA-2DAF-1509-BD40-3A4E875A9238}"/>
          </ac:spMkLst>
        </pc:spChg>
        <pc:grpChg chg="mod">
          <ac:chgData name="Ali, Syed Waqqas" userId="1b3a5f44-9498-4738-8c4e-8127257d744d" providerId="ADAL" clId="{74E8F58E-D7E5-4622-AEE7-BDD95834C338}" dt="2024-04-21T16:25:43.978" v="6627" actId="1036"/>
          <ac:grpSpMkLst>
            <pc:docMk/>
            <pc:sldMk cId="1598858069" sldId="355"/>
            <ac:grpSpMk id="3" creationId="{FBD6CD66-F4FD-2416-B3C3-0C1D6D739D27}"/>
          </ac:grpSpMkLst>
        </pc:grpChg>
        <pc:grpChg chg="mod">
          <ac:chgData name="Ali, Syed Waqqas" userId="1b3a5f44-9498-4738-8c4e-8127257d744d" providerId="ADAL" clId="{74E8F58E-D7E5-4622-AEE7-BDD95834C338}" dt="2024-04-21T16:21:41.457" v="6485" actId="207"/>
          <ac:grpSpMkLst>
            <pc:docMk/>
            <pc:sldMk cId="1598858069" sldId="355"/>
            <ac:grpSpMk id="9" creationId="{4471AA7E-5F74-B39E-DD09-F33EDE78B665}"/>
          </ac:grpSpMkLst>
        </pc:grpChg>
        <pc:grpChg chg="del">
          <ac:chgData name="Ali, Syed Waqqas" userId="1b3a5f44-9498-4738-8c4e-8127257d744d" providerId="ADAL" clId="{74E8F58E-D7E5-4622-AEE7-BDD95834C338}" dt="2024-04-21T16:19:17.322" v="6411" actId="478"/>
          <ac:grpSpMkLst>
            <pc:docMk/>
            <pc:sldMk cId="1598858069" sldId="355"/>
            <ac:grpSpMk id="16" creationId="{17B5D366-214A-9E58-F52B-2A5F968F7A69}"/>
          </ac:grpSpMkLst>
        </pc:grpChg>
      </pc:sldChg>
      <pc:sldChg chg="addSp delSp modSp add mod">
        <pc:chgData name="Ali, Syed Waqqas" userId="1b3a5f44-9498-4738-8c4e-8127257d744d" providerId="ADAL" clId="{74E8F58E-D7E5-4622-AEE7-BDD95834C338}" dt="2024-04-21T16:25:17.590" v="6569" actId="20577"/>
        <pc:sldMkLst>
          <pc:docMk/>
          <pc:sldMk cId="975336720" sldId="356"/>
        </pc:sldMkLst>
        <pc:spChg chg="mod">
          <ac:chgData name="Ali, Syed Waqqas" userId="1b3a5f44-9498-4738-8c4e-8127257d744d" providerId="ADAL" clId="{74E8F58E-D7E5-4622-AEE7-BDD95834C338}" dt="2024-04-21T16:25:09.764" v="6552" actId="207"/>
          <ac:spMkLst>
            <pc:docMk/>
            <pc:sldMk cId="975336720" sldId="356"/>
            <ac:spMk id="17" creationId="{3BB39986-C657-280E-CFBE-B57B3C18709A}"/>
          </ac:spMkLst>
        </pc:spChg>
        <pc:spChg chg="mod">
          <ac:chgData name="Ali, Syed Waqqas" userId="1b3a5f44-9498-4738-8c4e-8127257d744d" providerId="ADAL" clId="{74E8F58E-D7E5-4622-AEE7-BDD95834C338}" dt="2024-04-21T16:25:09.764" v="6552" actId="207"/>
          <ac:spMkLst>
            <pc:docMk/>
            <pc:sldMk cId="975336720" sldId="356"/>
            <ac:spMk id="18" creationId="{EDC2920E-744F-CB60-563A-E7EBE5376334}"/>
          </ac:spMkLst>
        </pc:spChg>
        <pc:spChg chg="add mod">
          <ac:chgData name="Ali, Syed Waqqas" userId="1b3a5f44-9498-4738-8c4e-8127257d744d" providerId="ADAL" clId="{74E8F58E-D7E5-4622-AEE7-BDD95834C338}" dt="2024-04-21T16:25:01.558" v="6551" actId="20577"/>
          <ac:spMkLst>
            <pc:docMk/>
            <pc:sldMk cId="975336720" sldId="356"/>
            <ac:spMk id="19" creationId="{39D97766-70FF-F4B2-E0B4-58A9C6D12687}"/>
          </ac:spMkLst>
        </pc:spChg>
        <pc:spChg chg="add mod">
          <ac:chgData name="Ali, Syed Waqqas" userId="1b3a5f44-9498-4738-8c4e-8127257d744d" providerId="ADAL" clId="{74E8F58E-D7E5-4622-AEE7-BDD95834C338}" dt="2024-04-21T16:24:44.934" v="6516" actId="1076"/>
          <ac:spMkLst>
            <pc:docMk/>
            <pc:sldMk cId="975336720" sldId="356"/>
            <ac:spMk id="20" creationId="{7CF16967-5EA5-2307-6E55-D6FA1D4C3764}"/>
          </ac:spMkLst>
        </pc:spChg>
        <pc:spChg chg="add mod">
          <ac:chgData name="Ali, Syed Waqqas" userId="1b3a5f44-9498-4738-8c4e-8127257d744d" providerId="ADAL" clId="{74E8F58E-D7E5-4622-AEE7-BDD95834C338}" dt="2024-04-21T16:24:44.934" v="6516" actId="1076"/>
          <ac:spMkLst>
            <pc:docMk/>
            <pc:sldMk cId="975336720" sldId="356"/>
            <ac:spMk id="21" creationId="{DC8887AC-F24F-10A7-BD25-68CFF02786AC}"/>
          </ac:spMkLst>
        </pc:spChg>
        <pc:spChg chg="add mod">
          <ac:chgData name="Ali, Syed Waqqas" userId="1b3a5f44-9498-4738-8c4e-8127257d744d" providerId="ADAL" clId="{74E8F58E-D7E5-4622-AEE7-BDD95834C338}" dt="2024-04-21T16:24:44.934" v="6516" actId="1076"/>
          <ac:spMkLst>
            <pc:docMk/>
            <pc:sldMk cId="975336720" sldId="356"/>
            <ac:spMk id="22" creationId="{0BE71551-82CB-43F6-2369-BC624935486D}"/>
          </ac:spMkLst>
        </pc:spChg>
        <pc:spChg chg="mod">
          <ac:chgData name="Ali, Syed Waqqas" userId="1b3a5f44-9498-4738-8c4e-8127257d744d" providerId="ADAL" clId="{74E8F58E-D7E5-4622-AEE7-BDD95834C338}" dt="2024-04-21T16:24:53.415" v="6541" actId="1035"/>
          <ac:spMkLst>
            <pc:docMk/>
            <pc:sldMk cId="975336720" sldId="356"/>
            <ac:spMk id="27" creationId="{5440CDF5-9746-9E8B-FFBB-B03F3F0F9E8E}"/>
          </ac:spMkLst>
        </pc:spChg>
        <pc:spChg chg="mod">
          <ac:chgData name="Ali, Syed Waqqas" userId="1b3a5f44-9498-4738-8c4e-8127257d744d" providerId="ADAL" clId="{74E8F58E-D7E5-4622-AEE7-BDD95834C338}" dt="2024-04-21T16:24:53.415" v="6541" actId="1035"/>
          <ac:spMkLst>
            <pc:docMk/>
            <pc:sldMk cId="975336720" sldId="356"/>
            <ac:spMk id="28" creationId="{2D9115D0-F537-B362-5F06-3C0A3C402851}"/>
          </ac:spMkLst>
        </pc:spChg>
        <pc:spChg chg="mod">
          <ac:chgData name="Ali, Syed Waqqas" userId="1b3a5f44-9498-4738-8c4e-8127257d744d" providerId="ADAL" clId="{74E8F58E-D7E5-4622-AEE7-BDD95834C338}" dt="2024-04-21T16:24:53.415" v="6541" actId="1035"/>
          <ac:spMkLst>
            <pc:docMk/>
            <pc:sldMk cId="975336720" sldId="356"/>
            <ac:spMk id="29" creationId="{3BE2B3E3-7596-85EC-50C7-421A81A90446}"/>
          </ac:spMkLst>
        </pc:spChg>
        <pc:spChg chg="mod">
          <ac:chgData name="Ali, Syed Waqqas" userId="1b3a5f44-9498-4738-8c4e-8127257d744d" providerId="ADAL" clId="{74E8F58E-D7E5-4622-AEE7-BDD95834C338}" dt="2024-04-21T16:24:53.415" v="6541" actId="1035"/>
          <ac:spMkLst>
            <pc:docMk/>
            <pc:sldMk cId="975336720" sldId="356"/>
            <ac:spMk id="30" creationId="{DAD05A35-D04E-844D-3F12-4B71F65F1D78}"/>
          </ac:spMkLst>
        </pc:spChg>
        <pc:spChg chg="del">
          <ac:chgData name="Ali, Syed Waqqas" userId="1b3a5f44-9498-4738-8c4e-8127257d744d" providerId="ADAL" clId="{74E8F58E-D7E5-4622-AEE7-BDD95834C338}" dt="2024-04-21T16:24:58.151" v="6542" actId="478"/>
          <ac:spMkLst>
            <pc:docMk/>
            <pc:sldMk cId="975336720" sldId="356"/>
            <ac:spMk id="32" creationId="{24B39274-F372-C239-86F1-A1A03BBB04A4}"/>
          </ac:spMkLst>
        </pc:spChg>
        <pc:spChg chg="mod">
          <ac:chgData name="Ali, Syed Waqqas" userId="1b3a5f44-9498-4738-8c4e-8127257d744d" providerId="ADAL" clId="{74E8F58E-D7E5-4622-AEE7-BDD95834C338}" dt="2024-04-21T16:25:17.590" v="6569" actId="20577"/>
          <ac:spMkLst>
            <pc:docMk/>
            <pc:sldMk cId="975336720" sldId="356"/>
            <ac:spMk id="33" creationId="{2DB58949-4145-435C-7360-E96FCA245DE5}"/>
          </ac:spMkLst>
        </pc:spChg>
        <pc:grpChg chg="mod">
          <ac:chgData name="Ali, Syed Waqqas" userId="1b3a5f44-9498-4738-8c4e-8127257d744d" providerId="ADAL" clId="{74E8F58E-D7E5-4622-AEE7-BDD95834C338}" dt="2024-04-21T16:24:53.415" v="6541" actId="1035"/>
          <ac:grpSpMkLst>
            <pc:docMk/>
            <pc:sldMk cId="975336720" sldId="356"/>
            <ac:grpSpMk id="3" creationId="{FBD6CD66-F4FD-2416-B3C3-0C1D6D739D27}"/>
          </ac:grpSpMkLst>
        </pc:grpChg>
        <pc:grpChg chg="add mod">
          <ac:chgData name="Ali, Syed Waqqas" userId="1b3a5f44-9498-4738-8c4e-8127257d744d" providerId="ADAL" clId="{74E8F58E-D7E5-4622-AEE7-BDD95834C338}" dt="2024-04-21T16:25:09.764" v="6552" actId="207"/>
          <ac:grpSpMkLst>
            <pc:docMk/>
            <pc:sldMk cId="975336720" sldId="356"/>
            <ac:grpSpMk id="16" creationId="{C80BC519-FD8C-CB47-CA8D-7B5A32F4ACF5}"/>
          </ac:grpSpMkLst>
        </pc:grpChg>
      </pc:sldChg>
      <pc:sldChg chg="del">
        <pc:chgData name="Ali, Syed Waqqas" userId="1b3a5f44-9498-4738-8c4e-8127257d744d" providerId="ADAL" clId="{74E8F58E-D7E5-4622-AEE7-BDD95834C338}" dt="2024-04-18T21:50:49.997" v="0" actId="47"/>
        <pc:sldMkLst>
          <pc:docMk/>
          <pc:sldMk cId="3762301503" sldId="356"/>
        </pc:sldMkLst>
      </pc:sldChg>
      <pc:sldChg chg="addSp modSp add mod">
        <pc:chgData name="Ali, Syed Waqqas" userId="1b3a5f44-9498-4738-8c4e-8127257d744d" providerId="ADAL" clId="{74E8F58E-D7E5-4622-AEE7-BDD95834C338}" dt="2024-04-21T16:46:10.536" v="6847" actId="1076"/>
        <pc:sldMkLst>
          <pc:docMk/>
          <pc:sldMk cId="1060736743" sldId="357"/>
        </pc:sldMkLst>
        <pc:spChg chg="mod">
          <ac:chgData name="Ali, Syed Waqqas" userId="1b3a5f44-9498-4738-8c4e-8127257d744d" providerId="ADAL" clId="{74E8F58E-D7E5-4622-AEE7-BDD95834C338}" dt="2024-04-21T16:28:38.068" v="6756" actId="20577"/>
          <ac:spMkLst>
            <pc:docMk/>
            <pc:sldMk cId="1060736743" sldId="357"/>
            <ac:spMk id="3" creationId="{B3B2A76D-3F08-9C2B-C3E3-4A25DA409F80}"/>
          </ac:spMkLst>
        </pc:spChg>
        <pc:spChg chg="mod">
          <ac:chgData name="Ali, Syed Waqqas" userId="1b3a5f44-9498-4738-8c4e-8127257d744d" providerId="ADAL" clId="{74E8F58E-D7E5-4622-AEE7-BDD95834C338}" dt="2024-04-21T16:28:12.961" v="6648"/>
          <ac:spMkLst>
            <pc:docMk/>
            <pc:sldMk cId="1060736743" sldId="357"/>
            <ac:spMk id="10" creationId="{3E8E234C-BAE4-30EA-F1DC-01320851F877}"/>
          </ac:spMkLst>
        </pc:spChg>
        <pc:spChg chg="mod">
          <ac:chgData name="Ali, Syed Waqqas" userId="1b3a5f44-9498-4738-8c4e-8127257d744d" providerId="ADAL" clId="{74E8F58E-D7E5-4622-AEE7-BDD95834C338}" dt="2024-04-21T16:28:12.961" v="6648"/>
          <ac:spMkLst>
            <pc:docMk/>
            <pc:sldMk cId="1060736743" sldId="357"/>
            <ac:spMk id="11" creationId="{0C81AA71-F961-6079-2F69-1C4FD1942FED}"/>
          </ac:spMkLst>
        </pc:spChg>
        <pc:spChg chg="add mod">
          <ac:chgData name="Ali, Syed Waqqas" userId="1b3a5f44-9498-4738-8c4e-8127257d744d" providerId="ADAL" clId="{74E8F58E-D7E5-4622-AEE7-BDD95834C338}" dt="2024-04-21T16:28:46.289" v="6810" actId="1036"/>
          <ac:spMkLst>
            <pc:docMk/>
            <pc:sldMk cId="1060736743" sldId="357"/>
            <ac:spMk id="12" creationId="{52985011-1B0D-AA9B-D778-1F10A08B8B6A}"/>
          </ac:spMkLst>
        </pc:spChg>
        <pc:spChg chg="add mod">
          <ac:chgData name="Ali, Syed Waqqas" userId="1b3a5f44-9498-4738-8c4e-8127257d744d" providerId="ADAL" clId="{74E8F58E-D7E5-4622-AEE7-BDD95834C338}" dt="2024-04-21T16:28:46.289" v="6810" actId="1036"/>
          <ac:spMkLst>
            <pc:docMk/>
            <pc:sldMk cId="1060736743" sldId="357"/>
            <ac:spMk id="13" creationId="{73CBD8CC-4EE2-415B-926B-0EA612B89373}"/>
          </ac:spMkLst>
        </pc:spChg>
        <pc:spChg chg="add mod">
          <ac:chgData name="Ali, Syed Waqqas" userId="1b3a5f44-9498-4738-8c4e-8127257d744d" providerId="ADAL" clId="{74E8F58E-D7E5-4622-AEE7-BDD95834C338}" dt="2024-04-21T16:28:46.289" v="6810" actId="1036"/>
          <ac:spMkLst>
            <pc:docMk/>
            <pc:sldMk cId="1060736743" sldId="357"/>
            <ac:spMk id="14" creationId="{5DF1F336-8B96-BE07-C848-9E8DDC8E24E4}"/>
          </ac:spMkLst>
        </pc:spChg>
        <pc:spChg chg="add mod">
          <ac:chgData name="Ali, Syed Waqqas" userId="1b3a5f44-9498-4738-8c4e-8127257d744d" providerId="ADAL" clId="{74E8F58E-D7E5-4622-AEE7-BDD95834C338}" dt="2024-04-21T16:28:46.289" v="6810" actId="1036"/>
          <ac:spMkLst>
            <pc:docMk/>
            <pc:sldMk cId="1060736743" sldId="357"/>
            <ac:spMk id="15" creationId="{1815ED0E-0C3A-9D31-9707-E931D360BAC0}"/>
          </ac:spMkLst>
        </pc:spChg>
        <pc:spChg chg="add mod">
          <ac:chgData name="Ali, Syed Waqqas" userId="1b3a5f44-9498-4738-8c4e-8127257d744d" providerId="ADAL" clId="{74E8F58E-D7E5-4622-AEE7-BDD95834C338}" dt="2024-04-21T16:46:10.536" v="6847" actId="1076"/>
          <ac:spMkLst>
            <pc:docMk/>
            <pc:sldMk cId="1060736743" sldId="357"/>
            <ac:spMk id="16" creationId="{A3735BFF-1813-AC5D-36F6-7E36CEAB5681}"/>
          </ac:spMkLst>
        </pc:spChg>
        <pc:spChg chg="add mod">
          <ac:chgData name="Ali, Syed Waqqas" userId="1b3a5f44-9498-4738-8c4e-8127257d744d" providerId="ADAL" clId="{74E8F58E-D7E5-4622-AEE7-BDD95834C338}" dt="2024-04-21T16:46:10.536" v="6847" actId="1076"/>
          <ac:spMkLst>
            <pc:docMk/>
            <pc:sldMk cId="1060736743" sldId="357"/>
            <ac:spMk id="17" creationId="{9B42D5D9-624C-8190-773A-11EB9CACB172}"/>
          </ac:spMkLst>
        </pc:spChg>
        <pc:grpChg chg="add mod">
          <ac:chgData name="Ali, Syed Waqqas" userId="1b3a5f44-9498-4738-8c4e-8127257d744d" providerId="ADAL" clId="{74E8F58E-D7E5-4622-AEE7-BDD95834C338}" dt="2024-04-21T16:28:46.289" v="6810" actId="1036"/>
          <ac:grpSpMkLst>
            <pc:docMk/>
            <pc:sldMk cId="1060736743" sldId="357"/>
            <ac:grpSpMk id="9" creationId="{6FCCA059-0B44-8DB5-6C3F-777B8B599AAD}"/>
          </ac:grpSpMkLst>
        </pc:grpChg>
      </pc:sldChg>
      <pc:sldChg chg="del">
        <pc:chgData name="Ali, Syed Waqqas" userId="1b3a5f44-9498-4738-8c4e-8127257d744d" providerId="ADAL" clId="{74E8F58E-D7E5-4622-AEE7-BDD95834C338}" dt="2024-04-18T21:50:49.997" v="0" actId="47"/>
        <pc:sldMkLst>
          <pc:docMk/>
          <pc:sldMk cId="3555681563" sldId="357"/>
        </pc:sldMkLst>
      </pc:sldChg>
      <pc:sldChg chg="del">
        <pc:chgData name="Ali, Syed Waqqas" userId="1b3a5f44-9498-4738-8c4e-8127257d744d" providerId="ADAL" clId="{74E8F58E-D7E5-4622-AEE7-BDD95834C338}" dt="2024-04-18T21:50:49.997" v="0" actId="47"/>
        <pc:sldMkLst>
          <pc:docMk/>
          <pc:sldMk cId="1235780643" sldId="358"/>
        </pc:sldMkLst>
      </pc:sldChg>
      <pc:sldChg chg="addSp modSp add mod">
        <pc:chgData name="Ali, Syed Waqqas" userId="1b3a5f44-9498-4738-8c4e-8127257d744d" providerId="ADAL" clId="{74E8F58E-D7E5-4622-AEE7-BDD95834C338}" dt="2024-04-21T17:01:28.971" v="6936" actId="20577"/>
        <pc:sldMkLst>
          <pc:docMk/>
          <pc:sldMk cId="1799575187" sldId="358"/>
        </pc:sldMkLst>
        <pc:spChg chg="mod">
          <ac:chgData name="Ali, Syed Waqqas" userId="1b3a5f44-9498-4738-8c4e-8127257d744d" providerId="ADAL" clId="{74E8F58E-D7E5-4622-AEE7-BDD95834C338}" dt="2024-04-21T17:01:25.099" v="6935" actId="20577"/>
          <ac:spMkLst>
            <pc:docMk/>
            <pc:sldMk cId="1799575187" sldId="358"/>
            <ac:spMk id="2" creationId="{0F38800C-8A7D-E150-1D69-4C942110B9A3}"/>
          </ac:spMkLst>
        </pc:spChg>
        <pc:spChg chg="mod">
          <ac:chgData name="Ali, Syed Waqqas" userId="1b3a5f44-9498-4738-8c4e-8127257d744d" providerId="ADAL" clId="{74E8F58E-D7E5-4622-AEE7-BDD95834C338}" dt="2024-04-21T17:01:28.971" v="6936" actId="20577"/>
          <ac:spMkLst>
            <pc:docMk/>
            <pc:sldMk cId="1799575187" sldId="358"/>
            <ac:spMk id="3" creationId="{B3B2A76D-3F08-9C2B-C3E3-4A25DA409F80}"/>
          </ac:spMkLst>
        </pc:spChg>
        <pc:spChg chg="mod">
          <ac:chgData name="Ali, Syed Waqqas" userId="1b3a5f44-9498-4738-8c4e-8127257d744d" providerId="ADAL" clId="{74E8F58E-D7E5-4622-AEE7-BDD95834C338}" dt="2024-04-21T16:46:44.224" v="6848"/>
          <ac:spMkLst>
            <pc:docMk/>
            <pc:sldMk cId="1799575187" sldId="358"/>
            <ac:spMk id="10" creationId="{99E56D3B-6AF7-D74D-6094-DB0393E062E0}"/>
          </ac:spMkLst>
        </pc:spChg>
        <pc:spChg chg="mod">
          <ac:chgData name="Ali, Syed Waqqas" userId="1b3a5f44-9498-4738-8c4e-8127257d744d" providerId="ADAL" clId="{74E8F58E-D7E5-4622-AEE7-BDD95834C338}" dt="2024-04-21T16:46:44.224" v="6848"/>
          <ac:spMkLst>
            <pc:docMk/>
            <pc:sldMk cId="1799575187" sldId="358"/>
            <ac:spMk id="11" creationId="{F404FF64-D092-5EAB-371B-2D4FFD7B9D5D}"/>
          </ac:spMkLst>
        </pc:spChg>
        <pc:spChg chg="add mod">
          <ac:chgData name="Ali, Syed Waqqas" userId="1b3a5f44-9498-4738-8c4e-8127257d744d" providerId="ADAL" clId="{74E8F58E-D7E5-4622-AEE7-BDD95834C338}" dt="2024-04-21T16:46:48.602" v="6849" actId="1076"/>
          <ac:spMkLst>
            <pc:docMk/>
            <pc:sldMk cId="1799575187" sldId="358"/>
            <ac:spMk id="12" creationId="{7A49F508-B6BD-75EA-1904-61FE8316E121}"/>
          </ac:spMkLst>
        </pc:spChg>
        <pc:spChg chg="add mod">
          <ac:chgData name="Ali, Syed Waqqas" userId="1b3a5f44-9498-4738-8c4e-8127257d744d" providerId="ADAL" clId="{74E8F58E-D7E5-4622-AEE7-BDD95834C338}" dt="2024-04-21T16:46:48.602" v="6849" actId="1076"/>
          <ac:spMkLst>
            <pc:docMk/>
            <pc:sldMk cId="1799575187" sldId="358"/>
            <ac:spMk id="13" creationId="{C5EF0269-16C8-BC1A-66E2-7D1519BE0A57}"/>
          </ac:spMkLst>
        </pc:spChg>
        <pc:spChg chg="add mod">
          <ac:chgData name="Ali, Syed Waqqas" userId="1b3a5f44-9498-4738-8c4e-8127257d744d" providerId="ADAL" clId="{74E8F58E-D7E5-4622-AEE7-BDD95834C338}" dt="2024-04-21T16:46:48.602" v="6849" actId="1076"/>
          <ac:spMkLst>
            <pc:docMk/>
            <pc:sldMk cId="1799575187" sldId="358"/>
            <ac:spMk id="14" creationId="{2D001D48-B252-0925-9105-A45708F493EA}"/>
          </ac:spMkLst>
        </pc:spChg>
        <pc:spChg chg="add mod">
          <ac:chgData name="Ali, Syed Waqqas" userId="1b3a5f44-9498-4738-8c4e-8127257d744d" providerId="ADAL" clId="{74E8F58E-D7E5-4622-AEE7-BDD95834C338}" dt="2024-04-21T16:46:48.602" v="6849" actId="1076"/>
          <ac:spMkLst>
            <pc:docMk/>
            <pc:sldMk cId="1799575187" sldId="358"/>
            <ac:spMk id="15" creationId="{16C46140-3A3A-4B1C-F670-3507F2D5C6AF}"/>
          </ac:spMkLst>
        </pc:spChg>
        <pc:grpChg chg="add mod">
          <ac:chgData name="Ali, Syed Waqqas" userId="1b3a5f44-9498-4738-8c4e-8127257d744d" providerId="ADAL" clId="{74E8F58E-D7E5-4622-AEE7-BDD95834C338}" dt="2024-04-21T16:46:48.602" v="6849" actId="1076"/>
          <ac:grpSpMkLst>
            <pc:docMk/>
            <pc:sldMk cId="1799575187" sldId="358"/>
            <ac:grpSpMk id="9" creationId="{4707D335-AFD5-93F6-33D2-2969AD7C326F}"/>
          </ac:grpSpMkLst>
        </pc:grpChg>
      </pc:sldChg>
      <pc:sldChg chg="del">
        <pc:chgData name="Ali, Syed Waqqas" userId="1b3a5f44-9498-4738-8c4e-8127257d744d" providerId="ADAL" clId="{74E8F58E-D7E5-4622-AEE7-BDD95834C338}" dt="2024-04-18T21:50:49.997" v="0" actId="47"/>
        <pc:sldMkLst>
          <pc:docMk/>
          <pc:sldMk cId="354653258" sldId="359"/>
        </pc:sldMkLst>
      </pc:sldChg>
      <pc:sldChg chg="modSp add mod">
        <pc:chgData name="Ali, Syed Waqqas" userId="1b3a5f44-9498-4738-8c4e-8127257d744d" providerId="ADAL" clId="{74E8F58E-D7E5-4622-AEE7-BDD95834C338}" dt="2024-04-21T19:19:49.064" v="7562" actId="20577"/>
        <pc:sldMkLst>
          <pc:docMk/>
          <pc:sldMk cId="4186143545" sldId="359"/>
        </pc:sldMkLst>
        <pc:spChg chg="mod">
          <ac:chgData name="Ali, Syed Waqqas" userId="1b3a5f44-9498-4738-8c4e-8127257d744d" providerId="ADAL" clId="{74E8F58E-D7E5-4622-AEE7-BDD95834C338}" dt="2024-04-21T17:01:50.335" v="6970" actId="20577"/>
          <ac:spMkLst>
            <pc:docMk/>
            <pc:sldMk cId="4186143545" sldId="359"/>
            <ac:spMk id="2" creationId="{0F38800C-8A7D-E150-1D69-4C942110B9A3}"/>
          </ac:spMkLst>
        </pc:spChg>
        <pc:spChg chg="mod">
          <ac:chgData name="Ali, Syed Waqqas" userId="1b3a5f44-9498-4738-8c4e-8127257d744d" providerId="ADAL" clId="{74E8F58E-D7E5-4622-AEE7-BDD95834C338}" dt="2024-04-21T19:19:49.064" v="7562" actId="20577"/>
          <ac:spMkLst>
            <pc:docMk/>
            <pc:sldMk cId="4186143545" sldId="359"/>
            <ac:spMk id="3" creationId="{B3B2A76D-3F08-9C2B-C3E3-4A25DA409F80}"/>
          </ac:spMkLst>
        </pc:spChg>
      </pc:sldChg>
      <pc:sldChg chg="del">
        <pc:chgData name="Ali, Syed Waqqas" userId="1b3a5f44-9498-4738-8c4e-8127257d744d" providerId="ADAL" clId="{74E8F58E-D7E5-4622-AEE7-BDD95834C338}" dt="2024-04-18T21:50:49.997" v="0" actId="47"/>
        <pc:sldMkLst>
          <pc:docMk/>
          <pc:sldMk cId="1280027651" sldId="360"/>
        </pc:sldMkLst>
      </pc:sldChg>
      <pc:sldChg chg="modSp add mod">
        <pc:chgData name="Ali, Syed Waqqas" userId="1b3a5f44-9498-4738-8c4e-8127257d744d" providerId="ADAL" clId="{74E8F58E-D7E5-4622-AEE7-BDD95834C338}" dt="2024-04-21T19:22:06.116" v="7820" actId="20577"/>
        <pc:sldMkLst>
          <pc:docMk/>
          <pc:sldMk cId="2656318083" sldId="360"/>
        </pc:sldMkLst>
        <pc:spChg chg="mod">
          <ac:chgData name="Ali, Syed Waqqas" userId="1b3a5f44-9498-4738-8c4e-8127257d744d" providerId="ADAL" clId="{74E8F58E-D7E5-4622-AEE7-BDD95834C338}" dt="2024-04-21T19:22:06.116" v="7820" actId="20577"/>
          <ac:spMkLst>
            <pc:docMk/>
            <pc:sldMk cId="2656318083" sldId="360"/>
            <ac:spMk id="2" creationId="{B5D19C15-72DF-16C9-E8B1-668BC2A4A015}"/>
          </ac:spMkLst>
        </pc:spChg>
        <pc:spChg chg="mod">
          <ac:chgData name="Ali, Syed Waqqas" userId="1b3a5f44-9498-4738-8c4e-8127257d744d" providerId="ADAL" clId="{74E8F58E-D7E5-4622-AEE7-BDD95834C338}" dt="2024-04-21T19:21:00.087" v="7639" actId="20577"/>
          <ac:spMkLst>
            <pc:docMk/>
            <pc:sldMk cId="2656318083" sldId="360"/>
            <ac:spMk id="3" creationId="{9E2D5A4E-DA17-E69B-4A49-20131568FACA}"/>
          </ac:spMkLst>
        </pc:spChg>
      </pc:sldChg>
      <pc:sldChg chg="del">
        <pc:chgData name="Ali, Syed Waqqas" userId="1b3a5f44-9498-4738-8c4e-8127257d744d" providerId="ADAL" clId="{74E8F58E-D7E5-4622-AEE7-BDD95834C338}" dt="2024-04-18T21:50:49.997" v="0" actId="47"/>
        <pc:sldMkLst>
          <pc:docMk/>
          <pc:sldMk cId="3016053926" sldId="361"/>
        </pc:sldMkLst>
      </pc:sldChg>
      <pc:sldChg chg="addSp delSp modSp add mod">
        <pc:chgData name="Ali, Syed Waqqas" userId="1b3a5f44-9498-4738-8c4e-8127257d744d" providerId="ADAL" clId="{74E8F58E-D7E5-4622-AEE7-BDD95834C338}" dt="2024-04-21T19:30:10.478" v="8090" actId="20577"/>
        <pc:sldMkLst>
          <pc:docMk/>
          <pc:sldMk cId="3400020576" sldId="361"/>
        </pc:sldMkLst>
        <pc:spChg chg="mod">
          <ac:chgData name="Ali, Syed Waqqas" userId="1b3a5f44-9498-4738-8c4e-8127257d744d" providerId="ADAL" clId="{74E8F58E-D7E5-4622-AEE7-BDD95834C338}" dt="2024-04-21T19:23:33.091" v="7833" actId="20577"/>
          <ac:spMkLst>
            <pc:docMk/>
            <pc:sldMk cId="3400020576" sldId="361"/>
            <ac:spMk id="2" creationId="{0F38800C-8A7D-E150-1D69-4C942110B9A3}"/>
          </ac:spMkLst>
        </pc:spChg>
        <pc:spChg chg="mod">
          <ac:chgData name="Ali, Syed Waqqas" userId="1b3a5f44-9498-4738-8c4e-8127257d744d" providerId="ADAL" clId="{74E8F58E-D7E5-4622-AEE7-BDD95834C338}" dt="2024-04-21T19:28:29.558" v="8042" actId="20577"/>
          <ac:spMkLst>
            <pc:docMk/>
            <pc:sldMk cId="3400020576" sldId="361"/>
            <ac:spMk id="3" creationId="{B3B2A76D-3F08-9C2B-C3E3-4A25DA409F80}"/>
          </ac:spMkLst>
        </pc:spChg>
        <pc:spChg chg="add mod">
          <ac:chgData name="Ali, Syed Waqqas" userId="1b3a5f44-9498-4738-8c4e-8127257d744d" providerId="ADAL" clId="{74E8F58E-D7E5-4622-AEE7-BDD95834C338}" dt="2024-04-21T19:30:03.991" v="8086" actId="1076"/>
          <ac:spMkLst>
            <pc:docMk/>
            <pc:sldMk cId="3400020576" sldId="361"/>
            <ac:spMk id="10" creationId="{8A489196-6E9D-0C5D-D873-C40895B1CD65}"/>
          </ac:spMkLst>
        </pc:spChg>
        <pc:spChg chg="add mod">
          <ac:chgData name="Ali, Syed Waqqas" userId="1b3a5f44-9498-4738-8c4e-8127257d744d" providerId="ADAL" clId="{74E8F58E-D7E5-4622-AEE7-BDD95834C338}" dt="2024-04-21T19:30:08.236" v="8087" actId="1076"/>
          <ac:spMkLst>
            <pc:docMk/>
            <pc:sldMk cId="3400020576" sldId="361"/>
            <ac:spMk id="11" creationId="{14169BB6-B5E0-7239-986E-28A5AA0C409E}"/>
          </ac:spMkLst>
        </pc:spChg>
        <pc:spChg chg="add mod">
          <ac:chgData name="Ali, Syed Waqqas" userId="1b3a5f44-9498-4738-8c4e-8127257d744d" providerId="ADAL" clId="{74E8F58E-D7E5-4622-AEE7-BDD95834C338}" dt="2024-04-21T19:30:10.478" v="8090" actId="20577"/>
          <ac:spMkLst>
            <pc:docMk/>
            <pc:sldMk cId="3400020576" sldId="361"/>
            <ac:spMk id="12" creationId="{6D8B8D53-F9B6-744C-7EC5-8E54FB9E7E58}"/>
          </ac:spMkLst>
        </pc:spChg>
        <pc:graphicFrameChg chg="add del mod modGraphic">
          <ac:chgData name="Ali, Syed Waqqas" userId="1b3a5f44-9498-4738-8c4e-8127257d744d" providerId="ADAL" clId="{74E8F58E-D7E5-4622-AEE7-BDD95834C338}" dt="2024-04-21T19:28:53.782" v="8046" actId="478"/>
          <ac:graphicFrameMkLst>
            <pc:docMk/>
            <pc:sldMk cId="3400020576" sldId="361"/>
            <ac:graphicFrameMk id="9" creationId="{1801FF66-57D6-CDAB-F8D0-9C34135B216B}"/>
          </ac:graphicFrameMkLst>
        </pc:graphicFrameChg>
      </pc:sldChg>
      <pc:sldChg chg="addSp modSp add mod">
        <pc:chgData name="Ali, Syed Waqqas" userId="1b3a5f44-9498-4738-8c4e-8127257d744d" providerId="ADAL" clId="{74E8F58E-D7E5-4622-AEE7-BDD95834C338}" dt="2024-04-21T20:32:54.399" v="9530" actId="207"/>
        <pc:sldMkLst>
          <pc:docMk/>
          <pc:sldMk cId="327818452" sldId="362"/>
        </pc:sldMkLst>
        <pc:spChg chg="mod">
          <ac:chgData name="Ali, Syed Waqqas" userId="1b3a5f44-9498-4738-8c4e-8127257d744d" providerId="ADAL" clId="{74E8F58E-D7E5-4622-AEE7-BDD95834C338}" dt="2024-04-21T20:25:04.265" v="9292" actId="20577"/>
          <ac:spMkLst>
            <pc:docMk/>
            <pc:sldMk cId="327818452" sldId="362"/>
            <ac:spMk id="2" creationId="{0F38800C-8A7D-E150-1D69-4C942110B9A3}"/>
          </ac:spMkLst>
        </pc:spChg>
        <pc:spChg chg="mod">
          <ac:chgData name="Ali, Syed Waqqas" userId="1b3a5f44-9498-4738-8c4e-8127257d744d" providerId="ADAL" clId="{74E8F58E-D7E5-4622-AEE7-BDD95834C338}" dt="2024-04-21T20:28:13.520" v="9384" actId="14100"/>
          <ac:spMkLst>
            <pc:docMk/>
            <pc:sldMk cId="327818452" sldId="362"/>
            <ac:spMk id="3" creationId="{B3B2A76D-3F08-9C2B-C3E3-4A25DA409F80}"/>
          </ac:spMkLst>
        </pc:spChg>
        <pc:spChg chg="add mod">
          <ac:chgData name="Ali, Syed Waqqas" userId="1b3a5f44-9498-4738-8c4e-8127257d744d" providerId="ADAL" clId="{74E8F58E-D7E5-4622-AEE7-BDD95834C338}" dt="2024-04-21T20:29:53.523" v="9479" actId="1035"/>
          <ac:spMkLst>
            <pc:docMk/>
            <pc:sldMk cId="327818452" sldId="362"/>
            <ac:spMk id="9" creationId="{1A956324-8082-38D6-E5DC-E7F1A8E47B82}"/>
          </ac:spMkLst>
        </pc:spChg>
        <pc:spChg chg="add mod">
          <ac:chgData name="Ali, Syed Waqqas" userId="1b3a5f44-9498-4738-8c4e-8127257d744d" providerId="ADAL" clId="{74E8F58E-D7E5-4622-AEE7-BDD95834C338}" dt="2024-04-21T20:30:45.806" v="9522" actId="207"/>
          <ac:spMkLst>
            <pc:docMk/>
            <pc:sldMk cId="327818452" sldId="362"/>
            <ac:spMk id="10" creationId="{CA1729C4-C20D-020D-2D13-33C18925CAC4}"/>
          </ac:spMkLst>
        </pc:spChg>
        <pc:spChg chg="add mod">
          <ac:chgData name="Ali, Syed Waqqas" userId="1b3a5f44-9498-4738-8c4e-8127257d744d" providerId="ADAL" clId="{74E8F58E-D7E5-4622-AEE7-BDD95834C338}" dt="2024-04-21T20:32:54.399" v="9530" actId="207"/>
          <ac:spMkLst>
            <pc:docMk/>
            <pc:sldMk cId="327818452" sldId="362"/>
            <ac:spMk id="11" creationId="{457EDC31-0B65-FEAE-9F91-5284DFBBF8B8}"/>
          </ac:spMkLst>
        </pc:spChg>
        <pc:spChg chg="add mod">
          <ac:chgData name="Ali, Syed Waqqas" userId="1b3a5f44-9498-4738-8c4e-8127257d744d" providerId="ADAL" clId="{74E8F58E-D7E5-4622-AEE7-BDD95834C338}" dt="2024-04-21T20:29:56.765" v="9480" actId="1076"/>
          <ac:spMkLst>
            <pc:docMk/>
            <pc:sldMk cId="327818452" sldId="362"/>
            <ac:spMk id="15" creationId="{D263DE10-9F85-1FEC-8BE0-B4177090E752}"/>
          </ac:spMkLst>
        </pc:spChg>
        <pc:spChg chg="add mod">
          <ac:chgData name="Ali, Syed Waqqas" userId="1b3a5f44-9498-4738-8c4e-8127257d744d" providerId="ADAL" clId="{74E8F58E-D7E5-4622-AEE7-BDD95834C338}" dt="2024-04-21T20:30:08.517" v="9495" actId="1076"/>
          <ac:spMkLst>
            <pc:docMk/>
            <pc:sldMk cId="327818452" sldId="362"/>
            <ac:spMk id="16" creationId="{5DC26049-E167-B52D-6BBB-DD1BD32921D5}"/>
          </ac:spMkLst>
        </pc:spChg>
        <pc:spChg chg="add mod">
          <ac:chgData name="Ali, Syed Waqqas" userId="1b3a5f44-9498-4738-8c4e-8127257d744d" providerId="ADAL" clId="{74E8F58E-D7E5-4622-AEE7-BDD95834C338}" dt="2024-04-21T20:30:06.068" v="9493" actId="1076"/>
          <ac:spMkLst>
            <pc:docMk/>
            <pc:sldMk cId="327818452" sldId="362"/>
            <ac:spMk id="17" creationId="{BFA0E297-ECB6-1D6E-8EFB-3BB84283B2B9}"/>
          </ac:spMkLst>
        </pc:spChg>
        <pc:spChg chg="add mod">
          <ac:chgData name="Ali, Syed Waqqas" userId="1b3a5f44-9498-4738-8c4e-8127257d744d" providerId="ADAL" clId="{74E8F58E-D7E5-4622-AEE7-BDD95834C338}" dt="2024-04-21T20:30:29.330" v="9520" actId="20577"/>
          <ac:spMkLst>
            <pc:docMk/>
            <pc:sldMk cId="327818452" sldId="362"/>
            <ac:spMk id="18" creationId="{74FC15AE-6D38-9644-C0B9-47FF39EA32FC}"/>
          </ac:spMkLst>
        </pc:spChg>
        <pc:cxnChg chg="add mod">
          <ac:chgData name="Ali, Syed Waqqas" userId="1b3a5f44-9498-4738-8c4e-8127257d744d" providerId="ADAL" clId="{74E8F58E-D7E5-4622-AEE7-BDD95834C338}" dt="2024-04-21T20:29:53.523" v="9479" actId="1035"/>
          <ac:cxnSpMkLst>
            <pc:docMk/>
            <pc:sldMk cId="327818452" sldId="362"/>
            <ac:cxnSpMk id="13" creationId="{57A9A721-D1A1-B3ED-40C5-FA4190D4142A}"/>
          </ac:cxnSpMkLst>
        </pc:cxnChg>
        <pc:cxnChg chg="add mod">
          <ac:chgData name="Ali, Syed Waqqas" userId="1b3a5f44-9498-4738-8c4e-8127257d744d" providerId="ADAL" clId="{74E8F58E-D7E5-4622-AEE7-BDD95834C338}" dt="2024-04-21T20:29:53.523" v="9479" actId="1035"/>
          <ac:cxnSpMkLst>
            <pc:docMk/>
            <pc:sldMk cId="327818452" sldId="362"/>
            <ac:cxnSpMk id="14" creationId="{D520ACF3-1EAF-C931-443E-5F8CECBDAB55}"/>
          </ac:cxnSpMkLst>
        </pc:cxnChg>
      </pc:sldChg>
      <pc:sldChg chg="del">
        <pc:chgData name="Ali, Syed Waqqas" userId="1b3a5f44-9498-4738-8c4e-8127257d744d" providerId="ADAL" clId="{74E8F58E-D7E5-4622-AEE7-BDD95834C338}" dt="2024-04-18T21:50:49.997" v="0" actId="47"/>
        <pc:sldMkLst>
          <pc:docMk/>
          <pc:sldMk cId="935984487" sldId="362"/>
        </pc:sldMkLst>
      </pc:sldChg>
      <pc:sldChg chg="del">
        <pc:chgData name="Ali, Syed Waqqas" userId="1b3a5f44-9498-4738-8c4e-8127257d744d" providerId="ADAL" clId="{74E8F58E-D7E5-4622-AEE7-BDD95834C338}" dt="2024-04-18T21:50:49.997" v="0" actId="47"/>
        <pc:sldMkLst>
          <pc:docMk/>
          <pc:sldMk cId="3592380267" sldId="363"/>
        </pc:sldMkLst>
      </pc:sldChg>
      <pc:sldChg chg="addSp modSp add mod">
        <pc:chgData name="Ali, Syed Waqqas" userId="1b3a5f44-9498-4738-8c4e-8127257d744d" providerId="ADAL" clId="{74E8F58E-D7E5-4622-AEE7-BDD95834C338}" dt="2024-04-21T19:40:27.498" v="8861" actId="20577"/>
        <pc:sldMkLst>
          <pc:docMk/>
          <pc:sldMk cId="3984900541" sldId="363"/>
        </pc:sldMkLst>
        <pc:spChg chg="mod">
          <ac:chgData name="Ali, Syed Waqqas" userId="1b3a5f44-9498-4738-8c4e-8127257d744d" providerId="ADAL" clId="{74E8F58E-D7E5-4622-AEE7-BDD95834C338}" dt="2024-04-21T19:31:08.874" v="8141" actId="20577"/>
          <ac:spMkLst>
            <pc:docMk/>
            <pc:sldMk cId="3984900541" sldId="363"/>
            <ac:spMk id="2" creationId="{0F38800C-8A7D-E150-1D69-4C942110B9A3}"/>
          </ac:spMkLst>
        </pc:spChg>
        <pc:spChg chg="mod">
          <ac:chgData name="Ali, Syed Waqqas" userId="1b3a5f44-9498-4738-8c4e-8127257d744d" providerId="ADAL" clId="{74E8F58E-D7E5-4622-AEE7-BDD95834C338}" dt="2024-04-21T19:38:12.357" v="8761" actId="1076"/>
          <ac:spMkLst>
            <pc:docMk/>
            <pc:sldMk cId="3984900541" sldId="363"/>
            <ac:spMk id="3" creationId="{B3B2A76D-3F08-9C2B-C3E3-4A25DA409F80}"/>
          </ac:spMkLst>
        </pc:spChg>
        <pc:spChg chg="add mod">
          <ac:chgData name="Ali, Syed Waqqas" userId="1b3a5f44-9498-4738-8c4e-8127257d744d" providerId="ADAL" clId="{74E8F58E-D7E5-4622-AEE7-BDD95834C338}" dt="2024-04-21T19:40:02.357" v="8849" actId="1076"/>
          <ac:spMkLst>
            <pc:docMk/>
            <pc:sldMk cId="3984900541" sldId="363"/>
            <ac:spMk id="9" creationId="{F66B062C-ED9C-CFB1-8D0D-3DBF09578AC3}"/>
          </ac:spMkLst>
        </pc:spChg>
        <pc:spChg chg="mod">
          <ac:chgData name="Ali, Syed Waqqas" userId="1b3a5f44-9498-4738-8c4e-8127257d744d" providerId="ADAL" clId="{74E8F58E-D7E5-4622-AEE7-BDD95834C338}" dt="2024-04-21T19:39:59.454" v="8848" actId="1076"/>
          <ac:spMkLst>
            <pc:docMk/>
            <pc:sldMk cId="3984900541" sldId="363"/>
            <ac:spMk id="10" creationId="{8A489196-6E9D-0C5D-D873-C40895B1CD65}"/>
          </ac:spMkLst>
        </pc:spChg>
        <pc:spChg chg="mod">
          <ac:chgData name="Ali, Syed Waqqas" userId="1b3a5f44-9498-4738-8c4e-8127257d744d" providerId="ADAL" clId="{74E8F58E-D7E5-4622-AEE7-BDD95834C338}" dt="2024-04-21T19:40:10.851" v="8851" actId="1076"/>
          <ac:spMkLst>
            <pc:docMk/>
            <pc:sldMk cId="3984900541" sldId="363"/>
            <ac:spMk id="11" creationId="{14169BB6-B5E0-7239-986E-28A5AA0C409E}"/>
          </ac:spMkLst>
        </pc:spChg>
        <pc:spChg chg="mod">
          <ac:chgData name="Ali, Syed Waqqas" userId="1b3a5f44-9498-4738-8c4e-8127257d744d" providerId="ADAL" clId="{74E8F58E-D7E5-4622-AEE7-BDD95834C338}" dt="2024-04-21T19:40:10.851" v="8851" actId="1076"/>
          <ac:spMkLst>
            <pc:docMk/>
            <pc:sldMk cId="3984900541" sldId="363"/>
            <ac:spMk id="12" creationId="{6D8B8D53-F9B6-744C-7EC5-8E54FB9E7E58}"/>
          </ac:spMkLst>
        </pc:spChg>
        <pc:spChg chg="mod">
          <ac:chgData name="Ali, Syed Waqqas" userId="1b3a5f44-9498-4738-8c4e-8127257d744d" providerId="ADAL" clId="{74E8F58E-D7E5-4622-AEE7-BDD95834C338}" dt="2024-04-21T19:38:45.221" v="8788" actId="404"/>
          <ac:spMkLst>
            <pc:docMk/>
            <pc:sldMk cId="3984900541" sldId="363"/>
            <ac:spMk id="14" creationId="{241FAF90-4979-BEBA-8ED2-4CCA85F3A53B}"/>
          </ac:spMkLst>
        </pc:spChg>
        <pc:spChg chg="mod">
          <ac:chgData name="Ali, Syed Waqqas" userId="1b3a5f44-9498-4738-8c4e-8127257d744d" providerId="ADAL" clId="{74E8F58E-D7E5-4622-AEE7-BDD95834C338}" dt="2024-04-21T19:40:22.775" v="8858" actId="20577"/>
          <ac:spMkLst>
            <pc:docMk/>
            <pc:sldMk cId="3984900541" sldId="363"/>
            <ac:spMk id="15" creationId="{A021F646-59DE-C436-39F8-60635E0FBEE9}"/>
          </ac:spMkLst>
        </pc:spChg>
        <pc:spChg chg="add mod">
          <ac:chgData name="Ali, Syed Waqqas" userId="1b3a5f44-9498-4738-8c4e-8127257d744d" providerId="ADAL" clId="{74E8F58E-D7E5-4622-AEE7-BDD95834C338}" dt="2024-04-21T19:39:43.398" v="8827" actId="1076"/>
          <ac:spMkLst>
            <pc:docMk/>
            <pc:sldMk cId="3984900541" sldId="363"/>
            <ac:spMk id="16" creationId="{616BBDB6-F1F4-0413-C7BC-5784CFED14DD}"/>
          </ac:spMkLst>
        </pc:spChg>
        <pc:spChg chg="add mod">
          <ac:chgData name="Ali, Syed Waqqas" userId="1b3a5f44-9498-4738-8c4e-8127257d744d" providerId="ADAL" clId="{74E8F58E-D7E5-4622-AEE7-BDD95834C338}" dt="2024-04-21T19:39:53.804" v="8846" actId="1038"/>
          <ac:spMkLst>
            <pc:docMk/>
            <pc:sldMk cId="3984900541" sldId="363"/>
            <ac:spMk id="17" creationId="{7BA94E39-3A31-3C8E-3F93-2BC5DA62407A}"/>
          </ac:spMkLst>
        </pc:spChg>
        <pc:spChg chg="add mod">
          <ac:chgData name="Ali, Syed Waqqas" userId="1b3a5f44-9498-4738-8c4e-8127257d744d" providerId="ADAL" clId="{74E8F58E-D7E5-4622-AEE7-BDD95834C338}" dt="2024-04-21T19:39:56.692" v="8847" actId="1076"/>
          <ac:spMkLst>
            <pc:docMk/>
            <pc:sldMk cId="3984900541" sldId="363"/>
            <ac:spMk id="18" creationId="{2219BE23-FE03-9CD1-ED2D-2DA2102490FE}"/>
          </ac:spMkLst>
        </pc:spChg>
        <pc:spChg chg="add mod">
          <ac:chgData name="Ali, Syed Waqqas" userId="1b3a5f44-9498-4738-8c4e-8127257d744d" providerId="ADAL" clId="{74E8F58E-D7E5-4622-AEE7-BDD95834C338}" dt="2024-04-21T19:39:43.398" v="8827" actId="1076"/>
          <ac:spMkLst>
            <pc:docMk/>
            <pc:sldMk cId="3984900541" sldId="363"/>
            <ac:spMk id="19" creationId="{1DE1F051-DC4F-0264-1D41-C0AB1123BE86}"/>
          </ac:spMkLst>
        </pc:spChg>
        <pc:spChg chg="add mod">
          <ac:chgData name="Ali, Syed Waqqas" userId="1b3a5f44-9498-4738-8c4e-8127257d744d" providerId="ADAL" clId="{74E8F58E-D7E5-4622-AEE7-BDD95834C338}" dt="2024-04-21T19:40:27.498" v="8861" actId="20577"/>
          <ac:spMkLst>
            <pc:docMk/>
            <pc:sldMk cId="3984900541" sldId="363"/>
            <ac:spMk id="20" creationId="{39E196AB-FCF5-4A4A-C3FB-187B8A02B30F}"/>
          </ac:spMkLst>
        </pc:spChg>
        <pc:grpChg chg="add mod">
          <ac:chgData name="Ali, Syed Waqqas" userId="1b3a5f44-9498-4738-8c4e-8127257d744d" providerId="ADAL" clId="{74E8F58E-D7E5-4622-AEE7-BDD95834C338}" dt="2024-04-21T19:39:38.224" v="8826" actId="14100"/>
          <ac:grpSpMkLst>
            <pc:docMk/>
            <pc:sldMk cId="3984900541" sldId="363"/>
            <ac:grpSpMk id="13" creationId="{05DA30AB-8AEA-0769-10BB-D5B692CE6CA1}"/>
          </ac:grpSpMkLst>
        </pc:grpChg>
      </pc:sldChg>
      <pc:sldChg chg="del">
        <pc:chgData name="Ali, Syed Waqqas" userId="1b3a5f44-9498-4738-8c4e-8127257d744d" providerId="ADAL" clId="{74E8F58E-D7E5-4622-AEE7-BDD95834C338}" dt="2024-04-18T21:50:49.997" v="0" actId="47"/>
        <pc:sldMkLst>
          <pc:docMk/>
          <pc:sldMk cId="1654132301" sldId="364"/>
        </pc:sldMkLst>
      </pc:sldChg>
      <pc:sldChg chg="addSp delSp modSp add mod">
        <pc:chgData name="Ali, Syed Waqqas" userId="1b3a5f44-9498-4738-8c4e-8127257d744d" providerId="ADAL" clId="{74E8F58E-D7E5-4622-AEE7-BDD95834C338}" dt="2024-04-21T20:21:57.443" v="9210" actId="20577"/>
        <pc:sldMkLst>
          <pc:docMk/>
          <pc:sldMk cId="1960060482" sldId="364"/>
        </pc:sldMkLst>
        <pc:spChg chg="mod">
          <ac:chgData name="Ali, Syed Waqqas" userId="1b3a5f44-9498-4738-8c4e-8127257d744d" providerId="ADAL" clId="{74E8F58E-D7E5-4622-AEE7-BDD95834C338}" dt="2024-04-21T20:17:04.643" v="8986" actId="1076"/>
          <ac:spMkLst>
            <pc:docMk/>
            <pc:sldMk cId="1960060482" sldId="364"/>
            <ac:spMk id="2" creationId="{0F38800C-8A7D-E150-1D69-4C942110B9A3}"/>
          </ac:spMkLst>
        </pc:spChg>
        <pc:spChg chg="del mod">
          <ac:chgData name="Ali, Syed Waqqas" userId="1b3a5f44-9498-4738-8c4e-8127257d744d" providerId="ADAL" clId="{74E8F58E-D7E5-4622-AEE7-BDD95834C338}" dt="2024-04-21T19:40:45.467" v="8868" actId="478"/>
          <ac:spMkLst>
            <pc:docMk/>
            <pc:sldMk cId="1960060482" sldId="364"/>
            <ac:spMk id="3" creationId="{B3B2A76D-3F08-9C2B-C3E3-4A25DA409F80}"/>
          </ac:spMkLst>
        </pc:spChg>
        <pc:spChg chg="mod">
          <ac:chgData name="Ali, Syed Waqqas" userId="1b3a5f44-9498-4738-8c4e-8127257d744d" providerId="ADAL" clId="{74E8F58E-D7E5-4622-AEE7-BDD95834C338}" dt="2024-04-21T20:21:21.781" v="9196" actId="14100"/>
          <ac:spMkLst>
            <pc:docMk/>
            <pc:sldMk cId="1960060482" sldId="364"/>
            <ac:spMk id="9" creationId="{F66B062C-ED9C-CFB1-8D0D-3DBF09578AC3}"/>
          </ac:spMkLst>
        </pc:spChg>
        <pc:spChg chg="mod">
          <ac:chgData name="Ali, Syed Waqqas" userId="1b3a5f44-9498-4738-8c4e-8127257d744d" providerId="ADAL" clId="{74E8F58E-D7E5-4622-AEE7-BDD95834C338}" dt="2024-04-21T20:18:56.193" v="9071" actId="20577"/>
          <ac:spMkLst>
            <pc:docMk/>
            <pc:sldMk cId="1960060482" sldId="364"/>
            <ac:spMk id="10" creationId="{8A489196-6E9D-0C5D-D873-C40895B1CD65}"/>
          </ac:spMkLst>
        </pc:spChg>
        <pc:spChg chg="mod">
          <ac:chgData name="Ali, Syed Waqqas" userId="1b3a5f44-9498-4738-8c4e-8127257d744d" providerId="ADAL" clId="{74E8F58E-D7E5-4622-AEE7-BDD95834C338}" dt="2024-04-21T20:17:17.527" v="8989" actId="1076"/>
          <ac:spMkLst>
            <pc:docMk/>
            <pc:sldMk cId="1960060482" sldId="364"/>
            <ac:spMk id="11" creationId="{14169BB6-B5E0-7239-986E-28A5AA0C409E}"/>
          </ac:spMkLst>
        </pc:spChg>
        <pc:spChg chg="mod">
          <ac:chgData name="Ali, Syed Waqqas" userId="1b3a5f44-9498-4738-8c4e-8127257d744d" providerId="ADAL" clId="{74E8F58E-D7E5-4622-AEE7-BDD95834C338}" dt="2024-04-21T20:17:17.527" v="8989" actId="1076"/>
          <ac:spMkLst>
            <pc:docMk/>
            <pc:sldMk cId="1960060482" sldId="364"/>
            <ac:spMk id="12" creationId="{6D8B8D53-F9B6-744C-7EC5-8E54FB9E7E58}"/>
          </ac:spMkLst>
        </pc:spChg>
        <pc:spChg chg="mod">
          <ac:chgData name="Ali, Syed Waqqas" userId="1b3a5f44-9498-4738-8c4e-8127257d744d" providerId="ADAL" clId="{74E8F58E-D7E5-4622-AEE7-BDD95834C338}" dt="2024-04-21T20:21:57.443" v="9210" actId="20577"/>
          <ac:spMkLst>
            <pc:docMk/>
            <pc:sldMk cId="1960060482" sldId="364"/>
            <ac:spMk id="15" creationId="{A021F646-59DE-C436-39F8-60635E0FBEE9}"/>
          </ac:spMkLst>
        </pc:spChg>
        <pc:spChg chg="mod">
          <ac:chgData name="Ali, Syed Waqqas" userId="1b3a5f44-9498-4738-8c4e-8127257d744d" providerId="ADAL" clId="{74E8F58E-D7E5-4622-AEE7-BDD95834C338}" dt="2024-04-21T20:17:17.527" v="8989" actId="1076"/>
          <ac:spMkLst>
            <pc:docMk/>
            <pc:sldMk cId="1960060482" sldId="364"/>
            <ac:spMk id="16" creationId="{616BBDB6-F1F4-0413-C7BC-5784CFED14DD}"/>
          </ac:spMkLst>
        </pc:spChg>
        <pc:spChg chg="mod">
          <ac:chgData name="Ali, Syed Waqqas" userId="1b3a5f44-9498-4738-8c4e-8127257d744d" providerId="ADAL" clId="{74E8F58E-D7E5-4622-AEE7-BDD95834C338}" dt="2024-04-21T20:17:17.527" v="8989" actId="1076"/>
          <ac:spMkLst>
            <pc:docMk/>
            <pc:sldMk cId="1960060482" sldId="364"/>
            <ac:spMk id="17" creationId="{7BA94E39-3A31-3C8E-3F93-2BC5DA62407A}"/>
          </ac:spMkLst>
        </pc:spChg>
        <pc:spChg chg="mod">
          <ac:chgData name="Ali, Syed Waqqas" userId="1b3a5f44-9498-4738-8c4e-8127257d744d" providerId="ADAL" clId="{74E8F58E-D7E5-4622-AEE7-BDD95834C338}" dt="2024-04-21T20:17:17.527" v="8989" actId="1076"/>
          <ac:spMkLst>
            <pc:docMk/>
            <pc:sldMk cId="1960060482" sldId="364"/>
            <ac:spMk id="18" creationId="{2219BE23-FE03-9CD1-ED2D-2DA2102490FE}"/>
          </ac:spMkLst>
        </pc:spChg>
        <pc:spChg chg="mod">
          <ac:chgData name="Ali, Syed Waqqas" userId="1b3a5f44-9498-4738-8c4e-8127257d744d" providerId="ADAL" clId="{74E8F58E-D7E5-4622-AEE7-BDD95834C338}" dt="2024-04-21T20:17:17.527" v="8989" actId="1076"/>
          <ac:spMkLst>
            <pc:docMk/>
            <pc:sldMk cId="1960060482" sldId="364"/>
            <ac:spMk id="19" creationId="{1DE1F051-DC4F-0264-1D41-C0AB1123BE86}"/>
          </ac:spMkLst>
        </pc:spChg>
        <pc:spChg chg="mod">
          <ac:chgData name="Ali, Syed Waqqas" userId="1b3a5f44-9498-4738-8c4e-8127257d744d" providerId="ADAL" clId="{74E8F58E-D7E5-4622-AEE7-BDD95834C338}" dt="2024-04-21T20:20:50.484" v="9168" actId="20577"/>
          <ac:spMkLst>
            <pc:docMk/>
            <pc:sldMk cId="1960060482" sldId="364"/>
            <ac:spMk id="20" creationId="{39E196AB-FCF5-4A4A-C3FB-187B8A02B30F}"/>
          </ac:spMkLst>
        </pc:spChg>
        <pc:spChg chg="add del mod">
          <ac:chgData name="Ali, Syed Waqqas" userId="1b3a5f44-9498-4738-8c4e-8127257d744d" providerId="ADAL" clId="{74E8F58E-D7E5-4622-AEE7-BDD95834C338}" dt="2024-04-21T19:41:38.299" v="8916"/>
          <ac:spMkLst>
            <pc:docMk/>
            <pc:sldMk cId="1960060482" sldId="364"/>
            <ac:spMk id="21" creationId="{1661378F-2C38-C228-786F-F21045C87646}"/>
          </ac:spMkLst>
        </pc:spChg>
        <pc:spChg chg="add mod">
          <ac:chgData name="Ali, Syed Waqqas" userId="1b3a5f44-9498-4738-8c4e-8127257d744d" providerId="ADAL" clId="{74E8F58E-D7E5-4622-AEE7-BDD95834C338}" dt="2024-04-21T20:17:47.548" v="9010" actId="1076"/>
          <ac:spMkLst>
            <pc:docMk/>
            <pc:sldMk cId="1960060482" sldId="364"/>
            <ac:spMk id="22" creationId="{81969F73-1065-5130-FAA3-DB87397CA8AD}"/>
          </ac:spMkLst>
        </pc:spChg>
        <pc:spChg chg="add mod">
          <ac:chgData name="Ali, Syed Waqqas" userId="1b3a5f44-9498-4738-8c4e-8127257d744d" providerId="ADAL" clId="{74E8F58E-D7E5-4622-AEE7-BDD95834C338}" dt="2024-04-21T20:19:53.848" v="9105" actId="1076"/>
          <ac:spMkLst>
            <pc:docMk/>
            <pc:sldMk cId="1960060482" sldId="364"/>
            <ac:spMk id="23" creationId="{B2B3E694-556D-B903-5D26-B9EBA95EB207}"/>
          </ac:spMkLst>
        </pc:spChg>
        <pc:spChg chg="add mod">
          <ac:chgData name="Ali, Syed Waqqas" userId="1b3a5f44-9498-4738-8c4e-8127257d744d" providerId="ADAL" clId="{74E8F58E-D7E5-4622-AEE7-BDD95834C338}" dt="2024-04-21T20:17:57.240" v="9011" actId="1076"/>
          <ac:spMkLst>
            <pc:docMk/>
            <pc:sldMk cId="1960060482" sldId="364"/>
            <ac:spMk id="24" creationId="{9F93711A-3CC6-559E-6D7A-7C2C5E89BAE2}"/>
          </ac:spMkLst>
        </pc:spChg>
        <pc:spChg chg="add del mod">
          <ac:chgData name="Ali, Syed Waqqas" userId="1b3a5f44-9498-4738-8c4e-8127257d744d" providerId="ADAL" clId="{74E8F58E-D7E5-4622-AEE7-BDD95834C338}" dt="2024-04-21T20:21:02.149" v="9182" actId="478"/>
          <ac:spMkLst>
            <pc:docMk/>
            <pc:sldMk cId="1960060482" sldId="364"/>
            <ac:spMk id="25" creationId="{34B93E81-6A2B-8BCF-DCFD-76B310D351D5}"/>
          </ac:spMkLst>
        </pc:spChg>
        <pc:spChg chg="add mod">
          <ac:chgData name="Ali, Syed Waqqas" userId="1b3a5f44-9498-4738-8c4e-8127257d744d" providerId="ADAL" clId="{74E8F58E-D7E5-4622-AEE7-BDD95834C338}" dt="2024-04-21T20:21:27.756" v="9207" actId="1036"/>
          <ac:spMkLst>
            <pc:docMk/>
            <pc:sldMk cId="1960060482" sldId="364"/>
            <ac:spMk id="26" creationId="{238C8BC4-F01F-51B1-DCD9-B48B3BB26C21}"/>
          </ac:spMkLst>
        </pc:spChg>
        <pc:spChg chg="add mod">
          <ac:chgData name="Ali, Syed Waqqas" userId="1b3a5f44-9498-4738-8c4e-8127257d744d" providerId="ADAL" clId="{74E8F58E-D7E5-4622-AEE7-BDD95834C338}" dt="2024-04-21T20:21:27.756" v="9207" actId="1036"/>
          <ac:spMkLst>
            <pc:docMk/>
            <pc:sldMk cId="1960060482" sldId="364"/>
            <ac:spMk id="27" creationId="{DA9B909D-0823-6435-B98A-DBFAA60962CE}"/>
          </ac:spMkLst>
        </pc:spChg>
        <pc:spChg chg="add mod">
          <ac:chgData name="Ali, Syed Waqqas" userId="1b3a5f44-9498-4738-8c4e-8127257d744d" providerId="ADAL" clId="{74E8F58E-D7E5-4622-AEE7-BDD95834C338}" dt="2024-04-21T20:20:05.560" v="9106" actId="1076"/>
          <ac:spMkLst>
            <pc:docMk/>
            <pc:sldMk cId="1960060482" sldId="364"/>
            <ac:spMk id="28" creationId="{AD10237A-E903-D5DB-2911-741E71B20CA1}"/>
          </ac:spMkLst>
        </pc:spChg>
        <pc:spChg chg="add mod">
          <ac:chgData name="Ali, Syed Waqqas" userId="1b3a5f44-9498-4738-8c4e-8127257d744d" providerId="ADAL" clId="{74E8F58E-D7E5-4622-AEE7-BDD95834C338}" dt="2024-04-21T20:19:48.345" v="9104" actId="1076"/>
          <ac:spMkLst>
            <pc:docMk/>
            <pc:sldMk cId="1960060482" sldId="364"/>
            <ac:spMk id="29" creationId="{A515BEAC-700F-37B3-8339-E78C2E3D7F33}"/>
          </ac:spMkLst>
        </pc:spChg>
        <pc:spChg chg="add mod">
          <ac:chgData name="Ali, Syed Waqqas" userId="1b3a5f44-9498-4738-8c4e-8127257d744d" providerId="ADAL" clId="{74E8F58E-D7E5-4622-AEE7-BDD95834C338}" dt="2024-04-21T20:20:57.118" v="9181" actId="20577"/>
          <ac:spMkLst>
            <pc:docMk/>
            <pc:sldMk cId="1960060482" sldId="364"/>
            <ac:spMk id="30" creationId="{690930E1-FE6B-D24F-2658-DBDC2A6577A3}"/>
          </ac:spMkLst>
        </pc:spChg>
        <pc:spChg chg="add mod">
          <ac:chgData name="Ali, Syed Waqqas" userId="1b3a5f44-9498-4738-8c4e-8127257d744d" providerId="ADAL" clId="{74E8F58E-D7E5-4622-AEE7-BDD95834C338}" dt="2024-04-21T20:18:34.125" v="9028" actId="692"/>
          <ac:spMkLst>
            <pc:docMk/>
            <pc:sldMk cId="1960060482" sldId="364"/>
            <ac:spMk id="31" creationId="{F610E64C-7921-A691-940F-34110C73037D}"/>
          </ac:spMkLst>
        </pc:spChg>
        <pc:spChg chg="add mod">
          <ac:chgData name="Ali, Syed Waqqas" userId="1b3a5f44-9498-4738-8c4e-8127257d744d" providerId="ADAL" clId="{74E8F58E-D7E5-4622-AEE7-BDD95834C338}" dt="2024-04-21T20:21:42.312" v="9208" actId="1076"/>
          <ac:spMkLst>
            <pc:docMk/>
            <pc:sldMk cId="1960060482" sldId="364"/>
            <ac:spMk id="32" creationId="{8898DB40-2837-BF60-54CB-53954BC4AFFB}"/>
          </ac:spMkLst>
        </pc:spChg>
        <pc:grpChg chg="mod">
          <ac:chgData name="Ali, Syed Waqqas" userId="1b3a5f44-9498-4738-8c4e-8127257d744d" providerId="ADAL" clId="{74E8F58E-D7E5-4622-AEE7-BDD95834C338}" dt="2024-04-21T20:17:17.527" v="8989" actId="1076"/>
          <ac:grpSpMkLst>
            <pc:docMk/>
            <pc:sldMk cId="1960060482" sldId="364"/>
            <ac:grpSpMk id="13" creationId="{05DA30AB-8AEA-0769-10BB-D5B692CE6CA1}"/>
          </ac:grpSpMkLst>
        </pc:grpChg>
      </pc:sldChg>
      <pc:sldChg chg="del">
        <pc:chgData name="Ali, Syed Waqqas" userId="1b3a5f44-9498-4738-8c4e-8127257d744d" providerId="ADAL" clId="{74E8F58E-D7E5-4622-AEE7-BDD95834C338}" dt="2024-04-18T21:50:49.997" v="0" actId="47"/>
        <pc:sldMkLst>
          <pc:docMk/>
          <pc:sldMk cId="278924058" sldId="365"/>
        </pc:sldMkLst>
      </pc:sldChg>
      <pc:sldChg chg="modSp add del mod">
        <pc:chgData name="Ali, Syed Waqqas" userId="1b3a5f44-9498-4738-8c4e-8127257d744d" providerId="ADAL" clId="{74E8F58E-D7E5-4622-AEE7-BDD95834C338}" dt="2024-04-21T20:23:09.828" v="9225" actId="47"/>
        <pc:sldMkLst>
          <pc:docMk/>
          <pc:sldMk cId="463363379" sldId="365"/>
        </pc:sldMkLst>
        <pc:spChg chg="mod">
          <ac:chgData name="Ali, Syed Waqqas" userId="1b3a5f44-9498-4738-8c4e-8127257d744d" providerId="ADAL" clId="{74E8F58E-D7E5-4622-AEE7-BDD95834C338}" dt="2024-04-21T20:22:56.640" v="9224" actId="20577"/>
          <ac:spMkLst>
            <pc:docMk/>
            <pc:sldMk cId="463363379" sldId="365"/>
            <ac:spMk id="2" creationId="{0F38800C-8A7D-E150-1D69-4C942110B9A3}"/>
          </ac:spMkLst>
        </pc:spChg>
      </pc:sldChg>
      <pc:sldChg chg="del">
        <pc:chgData name="Ali, Syed Waqqas" userId="1b3a5f44-9498-4738-8c4e-8127257d744d" providerId="ADAL" clId="{74E8F58E-D7E5-4622-AEE7-BDD95834C338}" dt="2024-04-18T21:50:49.997" v="0" actId="47"/>
        <pc:sldMkLst>
          <pc:docMk/>
          <pc:sldMk cId="1224367730" sldId="366"/>
        </pc:sldMkLst>
      </pc:sldChg>
      <pc:sldChg chg="del">
        <pc:chgData name="Ali, Syed Waqqas" userId="1b3a5f44-9498-4738-8c4e-8127257d744d" providerId="ADAL" clId="{74E8F58E-D7E5-4622-AEE7-BDD95834C338}" dt="2024-04-18T21:50:49.997" v="0" actId="47"/>
        <pc:sldMkLst>
          <pc:docMk/>
          <pc:sldMk cId="236971602" sldId="367"/>
        </pc:sldMkLst>
      </pc:sldChg>
      <pc:sldChg chg="modSp mod">
        <pc:chgData name="Ali, Syed Waqqas" userId="1b3a5f44-9498-4738-8c4e-8127257d744d" providerId="ADAL" clId="{74E8F58E-D7E5-4622-AEE7-BDD95834C338}" dt="2024-04-25T14:44:59.856" v="9550" actId="20577"/>
        <pc:sldMkLst>
          <pc:docMk/>
          <pc:sldMk cId="1580373110" sldId="367"/>
        </pc:sldMkLst>
        <pc:spChg chg="mod">
          <ac:chgData name="Ali, Syed Waqqas" userId="1b3a5f44-9498-4738-8c4e-8127257d744d" providerId="ADAL" clId="{74E8F58E-D7E5-4622-AEE7-BDD95834C338}" dt="2024-04-25T14:44:59.856" v="9550" actId="20577"/>
          <ac:spMkLst>
            <pc:docMk/>
            <pc:sldMk cId="1580373110" sldId="367"/>
            <ac:spMk id="17" creationId="{07031774-E0C0-3B9B-53D3-A173E0C26829}"/>
          </ac:spMkLst>
        </pc:spChg>
      </pc:sldChg>
      <pc:sldChg chg="del">
        <pc:chgData name="Ali, Syed Waqqas" userId="1b3a5f44-9498-4738-8c4e-8127257d744d" providerId="ADAL" clId="{74E8F58E-D7E5-4622-AEE7-BDD95834C338}" dt="2024-04-18T21:50:49.997" v="0" actId="47"/>
        <pc:sldMkLst>
          <pc:docMk/>
          <pc:sldMk cId="4107939087" sldId="368"/>
        </pc:sldMkLst>
      </pc:sldChg>
      <pc:sldChg chg="del">
        <pc:chgData name="Ali, Syed Waqqas" userId="1b3a5f44-9498-4738-8c4e-8127257d744d" providerId="ADAL" clId="{74E8F58E-D7E5-4622-AEE7-BDD95834C338}" dt="2024-04-18T21:50:49.997" v="0" actId="47"/>
        <pc:sldMkLst>
          <pc:docMk/>
          <pc:sldMk cId="3402413289" sldId="369"/>
        </pc:sldMkLst>
      </pc:sldChg>
      <pc:sldChg chg="del">
        <pc:chgData name="Ali, Syed Waqqas" userId="1b3a5f44-9498-4738-8c4e-8127257d744d" providerId="ADAL" clId="{74E8F58E-D7E5-4622-AEE7-BDD95834C338}" dt="2024-04-18T21:50:49.997" v="0" actId="47"/>
        <pc:sldMkLst>
          <pc:docMk/>
          <pc:sldMk cId="2767281974" sldId="370"/>
        </pc:sldMkLst>
      </pc:sldChg>
      <pc:sldChg chg="del">
        <pc:chgData name="Ali, Syed Waqqas" userId="1b3a5f44-9498-4738-8c4e-8127257d744d" providerId="ADAL" clId="{74E8F58E-D7E5-4622-AEE7-BDD95834C338}" dt="2024-04-18T21:50:49.997" v="0" actId="47"/>
        <pc:sldMkLst>
          <pc:docMk/>
          <pc:sldMk cId="2081649352" sldId="371"/>
        </pc:sldMkLst>
      </pc:sldChg>
      <pc:sldChg chg="del">
        <pc:chgData name="Ali, Syed Waqqas" userId="1b3a5f44-9498-4738-8c4e-8127257d744d" providerId="ADAL" clId="{74E8F58E-D7E5-4622-AEE7-BDD95834C338}" dt="2024-04-18T21:50:49.997" v="0" actId="47"/>
        <pc:sldMkLst>
          <pc:docMk/>
          <pc:sldMk cId="4112728667" sldId="372"/>
        </pc:sldMkLst>
      </pc:sldChg>
      <pc:sldChg chg="del">
        <pc:chgData name="Ali, Syed Waqqas" userId="1b3a5f44-9498-4738-8c4e-8127257d744d" providerId="ADAL" clId="{74E8F58E-D7E5-4622-AEE7-BDD95834C338}" dt="2024-04-18T21:50:49.997" v="0" actId="47"/>
        <pc:sldMkLst>
          <pc:docMk/>
          <pc:sldMk cId="2449013044" sldId="373"/>
        </pc:sldMkLst>
      </pc:sldChg>
      <pc:sldChg chg="del">
        <pc:chgData name="Ali, Syed Waqqas" userId="1b3a5f44-9498-4738-8c4e-8127257d744d" providerId="ADAL" clId="{74E8F58E-D7E5-4622-AEE7-BDD95834C338}" dt="2024-04-18T21:50:49.997" v="0" actId="47"/>
        <pc:sldMkLst>
          <pc:docMk/>
          <pc:sldMk cId="3094969230" sldId="374"/>
        </pc:sldMkLst>
      </pc:sldChg>
      <pc:sldChg chg="del">
        <pc:chgData name="Ali, Syed Waqqas" userId="1b3a5f44-9498-4738-8c4e-8127257d744d" providerId="ADAL" clId="{74E8F58E-D7E5-4622-AEE7-BDD95834C338}" dt="2024-04-18T21:50:49.997" v="0" actId="47"/>
        <pc:sldMkLst>
          <pc:docMk/>
          <pc:sldMk cId="1663051080" sldId="375"/>
        </pc:sldMkLst>
      </pc:sldChg>
      <pc:sldChg chg="del">
        <pc:chgData name="Ali, Syed Waqqas" userId="1b3a5f44-9498-4738-8c4e-8127257d744d" providerId="ADAL" clId="{74E8F58E-D7E5-4622-AEE7-BDD95834C338}" dt="2024-04-18T21:50:49.997" v="0" actId="47"/>
        <pc:sldMkLst>
          <pc:docMk/>
          <pc:sldMk cId="2064669065" sldId="376"/>
        </pc:sldMkLst>
      </pc:sldChg>
      <pc:sldChg chg="del">
        <pc:chgData name="Ali, Syed Waqqas" userId="1b3a5f44-9498-4738-8c4e-8127257d744d" providerId="ADAL" clId="{74E8F58E-D7E5-4622-AEE7-BDD95834C338}" dt="2024-04-18T21:50:49.997" v="0" actId="47"/>
        <pc:sldMkLst>
          <pc:docMk/>
          <pc:sldMk cId="2949001474" sldId="377"/>
        </pc:sldMkLst>
      </pc:sldChg>
      <pc:sldChg chg="del">
        <pc:chgData name="Ali, Syed Waqqas" userId="1b3a5f44-9498-4738-8c4e-8127257d744d" providerId="ADAL" clId="{74E8F58E-D7E5-4622-AEE7-BDD95834C338}" dt="2024-04-18T21:50:49.997" v="0" actId="47"/>
        <pc:sldMkLst>
          <pc:docMk/>
          <pc:sldMk cId="1316525949" sldId="378"/>
        </pc:sldMkLst>
      </pc:sldChg>
      <pc:sldChg chg="del">
        <pc:chgData name="Ali, Syed Waqqas" userId="1b3a5f44-9498-4738-8c4e-8127257d744d" providerId="ADAL" clId="{74E8F58E-D7E5-4622-AEE7-BDD95834C338}" dt="2024-04-18T21:50:49.997" v="0" actId="47"/>
        <pc:sldMkLst>
          <pc:docMk/>
          <pc:sldMk cId="2369277484" sldId="379"/>
        </pc:sldMkLst>
      </pc:sldChg>
      <pc:sldChg chg="del">
        <pc:chgData name="Ali, Syed Waqqas" userId="1b3a5f44-9498-4738-8c4e-8127257d744d" providerId="ADAL" clId="{74E8F58E-D7E5-4622-AEE7-BDD95834C338}" dt="2024-04-18T21:50:49.997" v="0" actId="47"/>
        <pc:sldMkLst>
          <pc:docMk/>
          <pc:sldMk cId="1681165268" sldId="380"/>
        </pc:sldMkLst>
      </pc:sldChg>
      <pc:sldChg chg="del">
        <pc:chgData name="Ali, Syed Waqqas" userId="1b3a5f44-9498-4738-8c4e-8127257d744d" providerId="ADAL" clId="{74E8F58E-D7E5-4622-AEE7-BDD95834C338}" dt="2024-04-18T21:50:49.997" v="0" actId="47"/>
        <pc:sldMkLst>
          <pc:docMk/>
          <pc:sldMk cId="3619274309" sldId="381"/>
        </pc:sldMkLst>
      </pc:sldChg>
      <pc:sldChg chg="del">
        <pc:chgData name="Ali, Syed Waqqas" userId="1b3a5f44-9498-4738-8c4e-8127257d744d" providerId="ADAL" clId="{74E8F58E-D7E5-4622-AEE7-BDD95834C338}" dt="2024-04-18T21:50:49.997" v="0" actId="47"/>
        <pc:sldMkLst>
          <pc:docMk/>
          <pc:sldMk cId="1536139708" sldId="382"/>
        </pc:sldMkLst>
      </pc:sldChg>
      <pc:sldChg chg="del">
        <pc:chgData name="Ali, Syed Waqqas" userId="1b3a5f44-9498-4738-8c4e-8127257d744d" providerId="ADAL" clId="{74E8F58E-D7E5-4622-AEE7-BDD95834C338}" dt="2024-04-18T21:50:49.997" v="0" actId="47"/>
        <pc:sldMkLst>
          <pc:docMk/>
          <pc:sldMk cId="2949489661" sldId="383"/>
        </pc:sldMkLst>
      </pc:sldChg>
      <pc:sldChg chg="del">
        <pc:chgData name="Ali, Syed Waqqas" userId="1b3a5f44-9498-4738-8c4e-8127257d744d" providerId="ADAL" clId="{74E8F58E-D7E5-4622-AEE7-BDD95834C338}" dt="2024-04-18T21:50:49.997" v="0" actId="47"/>
        <pc:sldMkLst>
          <pc:docMk/>
          <pc:sldMk cId="2262223424" sldId="384"/>
        </pc:sldMkLst>
      </pc:sldChg>
      <pc:sldChg chg="del">
        <pc:chgData name="Ali, Syed Waqqas" userId="1b3a5f44-9498-4738-8c4e-8127257d744d" providerId="ADAL" clId="{74E8F58E-D7E5-4622-AEE7-BDD95834C338}" dt="2024-04-18T21:50:49.997" v="0" actId="47"/>
        <pc:sldMkLst>
          <pc:docMk/>
          <pc:sldMk cId="2152193793" sldId="385"/>
        </pc:sldMkLst>
      </pc:sldChg>
      <pc:sldChg chg="del">
        <pc:chgData name="Ali, Syed Waqqas" userId="1b3a5f44-9498-4738-8c4e-8127257d744d" providerId="ADAL" clId="{74E8F58E-D7E5-4622-AEE7-BDD95834C338}" dt="2024-04-18T21:50:49.997" v="0" actId="47"/>
        <pc:sldMkLst>
          <pc:docMk/>
          <pc:sldMk cId="711852945" sldId="386"/>
        </pc:sldMkLst>
      </pc:sldChg>
      <pc:sldChg chg="del">
        <pc:chgData name="Ali, Syed Waqqas" userId="1b3a5f44-9498-4738-8c4e-8127257d744d" providerId="ADAL" clId="{74E8F58E-D7E5-4622-AEE7-BDD95834C338}" dt="2024-04-18T21:50:49.997" v="0" actId="47"/>
        <pc:sldMkLst>
          <pc:docMk/>
          <pc:sldMk cId="1146692044" sldId="387"/>
        </pc:sldMkLst>
      </pc:sldChg>
      <pc:sldChg chg="del">
        <pc:chgData name="Ali, Syed Waqqas" userId="1b3a5f44-9498-4738-8c4e-8127257d744d" providerId="ADAL" clId="{74E8F58E-D7E5-4622-AEE7-BDD95834C338}" dt="2024-04-18T21:50:49.997" v="0" actId="47"/>
        <pc:sldMkLst>
          <pc:docMk/>
          <pc:sldMk cId="577152553" sldId="388"/>
        </pc:sldMkLst>
      </pc:sldChg>
      <pc:sldChg chg="del">
        <pc:chgData name="Ali, Syed Waqqas" userId="1b3a5f44-9498-4738-8c4e-8127257d744d" providerId="ADAL" clId="{74E8F58E-D7E5-4622-AEE7-BDD95834C338}" dt="2024-04-18T21:50:49.997" v="0" actId="47"/>
        <pc:sldMkLst>
          <pc:docMk/>
          <pc:sldMk cId="2335523746" sldId="389"/>
        </pc:sldMkLst>
      </pc:sldChg>
      <pc:sldChg chg="del">
        <pc:chgData name="Ali, Syed Waqqas" userId="1b3a5f44-9498-4738-8c4e-8127257d744d" providerId="ADAL" clId="{74E8F58E-D7E5-4622-AEE7-BDD95834C338}" dt="2024-04-18T21:50:49.997" v="0" actId="47"/>
        <pc:sldMkLst>
          <pc:docMk/>
          <pc:sldMk cId="23266760" sldId="390"/>
        </pc:sldMkLst>
      </pc:sldChg>
      <pc:sldChg chg="del">
        <pc:chgData name="Ali, Syed Waqqas" userId="1b3a5f44-9498-4738-8c4e-8127257d744d" providerId="ADAL" clId="{74E8F58E-D7E5-4622-AEE7-BDD95834C338}" dt="2024-04-18T21:50:49.997" v="0" actId="47"/>
        <pc:sldMkLst>
          <pc:docMk/>
          <pc:sldMk cId="4050487188" sldId="391"/>
        </pc:sldMkLst>
      </pc:sldChg>
      <pc:sldChg chg="del">
        <pc:chgData name="Ali, Syed Waqqas" userId="1b3a5f44-9498-4738-8c4e-8127257d744d" providerId="ADAL" clId="{74E8F58E-D7E5-4622-AEE7-BDD95834C338}" dt="2024-04-18T21:50:49.997" v="0" actId="47"/>
        <pc:sldMkLst>
          <pc:docMk/>
          <pc:sldMk cId="1787624862" sldId="392"/>
        </pc:sldMkLst>
      </pc:sldChg>
      <pc:sldChg chg="del">
        <pc:chgData name="Ali, Syed Waqqas" userId="1b3a5f44-9498-4738-8c4e-8127257d744d" providerId="ADAL" clId="{74E8F58E-D7E5-4622-AEE7-BDD95834C338}" dt="2024-04-18T21:50:49.997" v="0" actId="47"/>
        <pc:sldMkLst>
          <pc:docMk/>
          <pc:sldMk cId="1089111953" sldId="393"/>
        </pc:sldMkLst>
      </pc:sldChg>
      <pc:sldChg chg="del">
        <pc:chgData name="Ali, Syed Waqqas" userId="1b3a5f44-9498-4738-8c4e-8127257d744d" providerId="ADAL" clId="{74E8F58E-D7E5-4622-AEE7-BDD95834C338}" dt="2024-04-18T21:50:49.997" v="0" actId="47"/>
        <pc:sldMkLst>
          <pc:docMk/>
          <pc:sldMk cId="3251896199" sldId="394"/>
        </pc:sldMkLst>
      </pc:sldChg>
      <pc:sldChg chg="del">
        <pc:chgData name="Ali, Syed Waqqas" userId="1b3a5f44-9498-4738-8c4e-8127257d744d" providerId="ADAL" clId="{74E8F58E-D7E5-4622-AEE7-BDD95834C338}" dt="2024-04-18T21:50:49.997" v="0" actId="47"/>
        <pc:sldMkLst>
          <pc:docMk/>
          <pc:sldMk cId="3467926565" sldId="395"/>
        </pc:sldMkLst>
      </pc:sldChg>
      <pc:sldChg chg="del">
        <pc:chgData name="Ali, Syed Waqqas" userId="1b3a5f44-9498-4738-8c4e-8127257d744d" providerId="ADAL" clId="{74E8F58E-D7E5-4622-AEE7-BDD95834C338}" dt="2024-04-18T21:50:49.997" v="0" actId="47"/>
        <pc:sldMkLst>
          <pc:docMk/>
          <pc:sldMk cId="1641403175" sldId="396"/>
        </pc:sldMkLst>
      </pc:sldChg>
      <pc:sldChg chg="del">
        <pc:chgData name="Ali, Syed Waqqas" userId="1b3a5f44-9498-4738-8c4e-8127257d744d" providerId="ADAL" clId="{74E8F58E-D7E5-4622-AEE7-BDD95834C338}" dt="2024-04-18T21:50:49.997" v="0" actId="47"/>
        <pc:sldMkLst>
          <pc:docMk/>
          <pc:sldMk cId="36800740" sldId="397"/>
        </pc:sldMkLst>
      </pc:sldChg>
      <pc:sldChg chg="del">
        <pc:chgData name="Ali, Syed Waqqas" userId="1b3a5f44-9498-4738-8c4e-8127257d744d" providerId="ADAL" clId="{74E8F58E-D7E5-4622-AEE7-BDD95834C338}" dt="2024-04-18T21:50:49.997" v="0" actId="47"/>
        <pc:sldMkLst>
          <pc:docMk/>
          <pc:sldMk cId="1850365737" sldId="398"/>
        </pc:sldMkLst>
      </pc:sldChg>
      <pc:sldChg chg="del">
        <pc:chgData name="Ali, Syed Waqqas" userId="1b3a5f44-9498-4738-8c4e-8127257d744d" providerId="ADAL" clId="{74E8F58E-D7E5-4622-AEE7-BDD95834C338}" dt="2024-04-18T21:50:49.997" v="0" actId="47"/>
        <pc:sldMkLst>
          <pc:docMk/>
          <pc:sldMk cId="2799355718" sldId="399"/>
        </pc:sldMkLst>
      </pc:sldChg>
      <pc:sldChg chg="del">
        <pc:chgData name="Ali, Syed Waqqas" userId="1b3a5f44-9498-4738-8c4e-8127257d744d" providerId="ADAL" clId="{74E8F58E-D7E5-4622-AEE7-BDD95834C338}" dt="2024-04-18T21:50:49.997" v="0" actId="47"/>
        <pc:sldMkLst>
          <pc:docMk/>
          <pc:sldMk cId="1559489023" sldId="400"/>
        </pc:sldMkLst>
      </pc:sldChg>
      <pc:sldChg chg="del">
        <pc:chgData name="Ali, Syed Waqqas" userId="1b3a5f44-9498-4738-8c4e-8127257d744d" providerId="ADAL" clId="{74E8F58E-D7E5-4622-AEE7-BDD95834C338}" dt="2024-04-18T21:50:49.997" v="0" actId="47"/>
        <pc:sldMkLst>
          <pc:docMk/>
          <pc:sldMk cId="1091615665" sldId="401"/>
        </pc:sldMkLst>
      </pc:sldChg>
      <pc:sldChg chg="del">
        <pc:chgData name="Ali, Syed Waqqas" userId="1b3a5f44-9498-4738-8c4e-8127257d744d" providerId="ADAL" clId="{74E8F58E-D7E5-4622-AEE7-BDD95834C338}" dt="2024-04-18T21:50:49.997" v="0" actId="47"/>
        <pc:sldMkLst>
          <pc:docMk/>
          <pc:sldMk cId="3612981102" sldId="402"/>
        </pc:sldMkLst>
      </pc:sldChg>
      <pc:sldChg chg="del">
        <pc:chgData name="Ali, Syed Waqqas" userId="1b3a5f44-9498-4738-8c4e-8127257d744d" providerId="ADAL" clId="{74E8F58E-D7E5-4622-AEE7-BDD95834C338}" dt="2024-04-18T21:50:49.997" v="0" actId="47"/>
        <pc:sldMkLst>
          <pc:docMk/>
          <pc:sldMk cId="701433508" sldId="403"/>
        </pc:sldMkLst>
      </pc:sldChg>
      <pc:sldChg chg="del">
        <pc:chgData name="Ali, Syed Waqqas" userId="1b3a5f44-9498-4738-8c4e-8127257d744d" providerId="ADAL" clId="{74E8F58E-D7E5-4622-AEE7-BDD95834C338}" dt="2024-04-18T21:50:49.997" v="0" actId="47"/>
        <pc:sldMkLst>
          <pc:docMk/>
          <pc:sldMk cId="1398092102" sldId="404"/>
        </pc:sldMkLst>
      </pc:sldChg>
      <pc:sldChg chg="del">
        <pc:chgData name="Ali, Syed Waqqas" userId="1b3a5f44-9498-4738-8c4e-8127257d744d" providerId="ADAL" clId="{74E8F58E-D7E5-4622-AEE7-BDD95834C338}" dt="2024-04-18T21:50:49.997" v="0" actId="47"/>
        <pc:sldMkLst>
          <pc:docMk/>
          <pc:sldMk cId="1150553268" sldId="405"/>
        </pc:sldMkLst>
      </pc:sldChg>
      <pc:sldChg chg="del">
        <pc:chgData name="Ali, Syed Waqqas" userId="1b3a5f44-9498-4738-8c4e-8127257d744d" providerId="ADAL" clId="{74E8F58E-D7E5-4622-AEE7-BDD95834C338}" dt="2024-04-18T21:50:49.997" v="0" actId="47"/>
        <pc:sldMkLst>
          <pc:docMk/>
          <pc:sldMk cId="1137022001" sldId="406"/>
        </pc:sldMkLst>
      </pc:sldChg>
      <pc:sldMasterChg chg="setBg modSldLayout">
        <pc:chgData name="Ali, Syed Waqqas" userId="1b3a5f44-9498-4738-8c4e-8127257d744d" providerId="ADAL" clId="{74E8F58E-D7E5-4622-AEE7-BDD95834C338}" dt="2024-04-21T16:06:59.750" v="5702"/>
        <pc:sldMasterMkLst>
          <pc:docMk/>
          <pc:sldMasterMk cId="2101065570" sldId="2147483648"/>
        </pc:sldMasterMkLst>
        <pc:sldLayoutChg chg="setBg">
          <pc:chgData name="Ali, Syed Waqqas" userId="1b3a5f44-9498-4738-8c4e-8127257d744d" providerId="ADAL" clId="{74E8F58E-D7E5-4622-AEE7-BDD95834C338}" dt="2024-04-21T16:06:59.750" v="5702"/>
          <pc:sldLayoutMkLst>
            <pc:docMk/>
            <pc:sldMasterMk cId="2101065570" sldId="2147483648"/>
            <pc:sldLayoutMk cId="2694149761" sldId="2147483649"/>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1264225330" sldId="2147483650"/>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2994194533" sldId="2147483651"/>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467501069" sldId="2147483652"/>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3609608311" sldId="2147483653"/>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303640969" sldId="2147483654"/>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1326671971" sldId="2147483655"/>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2298915919" sldId="2147483656"/>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925243157" sldId="2147483657"/>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3378620054" sldId="2147483658"/>
          </pc:sldLayoutMkLst>
        </pc:sldLayoutChg>
        <pc:sldLayoutChg chg="setBg">
          <pc:chgData name="Ali, Syed Waqqas" userId="1b3a5f44-9498-4738-8c4e-8127257d744d" providerId="ADAL" clId="{74E8F58E-D7E5-4622-AEE7-BDD95834C338}" dt="2024-04-21T16:06:59.750" v="5702"/>
          <pc:sldLayoutMkLst>
            <pc:docMk/>
            <pc:sldMasterMk cId="2101065570" sldId="2147483648"/>
            <pc:sldLayoutMk cId="380691428" sldId="2147483659"/>
          </pc:sldLayoutMkLst>
        </pc:sldLayoutChg>
      </pc:sldMasterChg>
    </pc:docChg>
  </pc:docChgLst>
  <pc:docChgLst>
    <pc:chgData name="Ali, Syed Waqqas" userId="1b3a5f44-9498-4738-8c4e-8127257d744d" providerId="ADAL" clId="{0660F385-6DA3-4733-832C-1ADAB00A53E7}"/>
    <pc:docChg chg="undo custSel addSld delSld modSld sldOrd">
      <pc:chgData name="Ali, Syed Waqqas" userId="1b3a5f44-9498-4738-8c4e-8127257d744d" providerId="ADAL" clId="{0660F385-6DA3-4733-832C-1ADAB00A53E7}" dt="2024-04-04T17:02:26.034" v="13761" actId="20577"/>
      <pc:docMkLst>
        <pc:docMk/>
      </pc:docMkLst>
      <pc:sldChg chg="del">
        <pc:chgData name="Ali, Syed Waqqas" userId="1b3a5f44-9498-4738-8c4e-8127257d744d" providerId="ADAL" clId="{0660F385-6DA3-4733-832C-1ADAB00A53E7}" dt="2024-04-03T19:55:43.514" v="0" actId="47"/>
        <pc:sldMkLst>
          <pc:docMk/>
          <pc:sldMk cId="2357828672" sldId="333"/>
        </pc:sldMkLst>
      </pc:sldChg>
      <pc:sldChg chg="del">
        <pc:chgData name="Ali, Syed Waqqas" userId="1b3a5f44-9498-4738-8c4e-8127257d744d" providerId="ADAL" clId="{0660F385-6DA3-4733-832C-1ADAB00A53E7}" dt="2024-04-03T19:55:43.514" v="0" actId="47"/>
        <pc:sldMkLst>
          <pc:docMk/>
          <pc:sldMk cId="567168530" sldId="334"/>
        </pc:sldMkLst>
      </pc:sldChg>
      <pc:sldChg chg="del">
        <pc:chgData name="Ali, Syed Waqqas" userId="1b3a5f44-9498-4738-8c4e-8127257d744d" providerId="ADAL" clId="{0660F385-6DA3-4733-832C-1ADAB00A53E7}" dt="2024-04-03T19:55:43.514" v="0" actId="47"/>
        <pc:sldMkLst>
          <pc:docMk/>
          <pc:sldMk cId="3433840203" sldId="335"/>
        </pc:sldMkLst>
      </pc:sldChg>
      <pc:sldChg chg="del">
        <pc:chgData name="Ali, Syed Waqqas" userId="1b3a5f44-9498-4738-8c4e-8127257d744d" providerId="ADAL" clId="{0660F385-6DA3-4733-832C-1ADAB00A53E7}" dt="2024-04-03T19:55:43.514" v="0" actId="47"/>
        <pc:sldMkLst>
          <pc:docMk/>
          <pc:sldMk cId="3188626990" sldId="336"/>
        </pc:sldMkLst>
      </pc:sldChg>
      <pc:sldChg chg="del">
        <pc:chgData name="Ali, Syed Waqqas" userId="1b3a5f44-9498-4738-8c4e-8127257d744d" providerId="ADAL" clId="{0660F385-6DA3-4733-832C-1ADAB00A53E7}" dt="2024-04-03T19:55:43.514" v="0" actId="47"/>
        <pc:sldMkLst>
          <pc:docMk/>
          <pc:sldMk cId="569244083" sldId="337"/>
        </pc:sldMkLst>
      </pc:sldChg>
      <pc:sldChg chg="del">
        <pc:chgData name="Ali, Syed Waqqas" userId="1b3a5f44-9498-4738-8c4e-8127257d744d" providerId="ADAL" clId="{0660F385-6DA3-4733-832C-1ADAB00A53E7}" dt="2024-04-03T19:55:43.514" v="0" actId="47"/>
        <pc:sldMkLst>
          <pc:docMk/>
          <pc:sldMk cId="3007783336" sldId="338"/>
        </pc:sldMkLst>
      </pc:sldChg>
      <pc:sldChg chg="del">
        <pc:chgData name="Ali, Syed Waqqas" userId="1b3a5f44-9498-4738-8c4e-8127257d744d" providerId="ADAL" clId="{0660F385-6DA3-4733-832C-1ADAB00A53E7}" dt="2024-04-03T19:55:43.514" v="0" actId="47"/>
        <pc:sldMkLst>
          <pc:docMk/>
          <pc:sldMk cId="3442179555" sldId="339"/>
        </pc:sldMkLst>
      </pc:sldChg>
      <pc:sldChg chg="del">
        <pc:chgData name="Ali, Syed Waqqas" userId="1b3a5f44-9498-4738-8c4e-8127257d744d" providerId="ADAL" clId="{0660F385-6DA3-4733-832C-1ADAB00A53E7}" dt="2024-04-03T19:55:43.514" v="0" actId="47"/>
        <pc:sldMkLst>
          <pc:docMk/>
          <pc:sldMk cId="167781901" sldId="340"/>
        </pc:sldMkLst>
      </pc:sldChg>
      <pc:sldChg chg="del">
        <pc:chgData name="Ali, Syed Waqqas" userId="1b3a5f44-9498-4738-8c4e-8127257d744d" providerId="ADAL" clId="{0660F385-6DA3-4733-832C-1ADAB00A53E7}" dt="2024-04-03T19:55:43.514" v="0" actId="47"/>
        <pc:sldMkLst>
          <pc:docMk/>
          <pc:sldMk cId="4240391129" sldId="341"/>
        </pc:sldMkLst>
      </pc:sldChg>
      <pc:sldChg chg="del">
        <pc:chgData name="Ali, Syed Waqqas" userId="1b3a5f44-9498-4738-8c4e-8127257d744d" providerId="ADAL" clId="{0660F385-6DA3-4733-832C-1ADAB00A53E7}" dt="2024-04-03T19:55:43.514" v="0" actId="47"/>
        <pc:sldMkLst>
          <pc:docMk/>
          <pc:sldMk cId="1131346980" sldId="342"/>
        </pc:sldMkLst>
      </pc:sldChg>
      <pc:sldChg chg="del">
        <pc:chgData name="Ali, Syed Waqqas" userId="1b3a5f44-9498-4738-8c4e-8127257d744d" providerId="ADAL" clId="{0660F385-6DA3-4733-832C-1ADAB00A53E7}" dt="2024-04-03T19:55:43.514" v="0" actId="47"/>
        <pc:sldMkLst>
          <pc:docMk/>
          <pc:sldMk cId="149952424" sldId="343"/>
        </pc:sldMkLst>
      </pc:sldChg>
      <pc:sldChg chg="del">
        <pc:chgData name="Ali, Syed Waqqas" userId="1b3a5f44-9498-4738-8c4e-8127257d744d" providerId="ADAL" clId="{0660F385-6DA3-4733-832C-1ADAB00A53E7}" dt="2024-04-03T19:55:43.514" v="0" actId="47"/>
        <pc:sldMkLst>
          <pc:docMk/>
          <pc:sldMk cId="2564585246" sldId="344"/>
        </pc:sldMkLst>
      </pc:sldChg>
      <pc:sldChg chg="del">
        <pc:chgData name="Ali, Syed Waqqas" userId="1b3a5f44-9498-4738-8c4e-8127257d744d" providerId="ADAL" clId="{0660F385-6DA3-4733-832C-1ADAB00A53E7}" dt="2024-04-03T19:55:43.514" v="0" actId="47"/>
        <pc:sldMkLst>
          <pc:docMk/>
          <pc:sldMk cId="1520169815" sldId="345"/>
        </pc:sldMkLst>
      </pc:sldChg>
      <pc:sldChg chg="del">
        <pc:chgData name="Ali, Syed Waqqas" userId="1b3a5f44-9498-4738-8c4e-8127257d744d" providerId="ADAL" clId="{0660F385-6DA3-4733-832C-1ADAB00A53E7}" dt="2024-04-03T19:55:43.514" v="0" actId="47"/>
        <pc:sldMkLst>
          <pc:docMk/>
          <pc:sldMk cId="2229587016" sldId="346"/>
        </pc:sldMkLst>
      </pc:sldChg>
      <pc:sldChg chg="del">
        <pc:chgData name="Ali, Syed Waqqas" userId="1b3a5f44-9498-4738-8c4e-8127257d744d" providerId="ADAL" clId="{0660F385-6DA3-4733-832C-1ADAB00A53E7}" dt="2024-04-03T19:55:43.514" v="0" actId="47"/>
        <pc:sldMkLst>
          <pc:docMk/>
          <pc:sldMk cId="2233572136" sldId="347"/>
        </pc:sldMkLst>
      </pc:sldChg>
      <pc:sldChg chg="del">
        <pc:chgData name="Ali, Syed Waqqas" userId="1b3a5f44-9498-4738-8c4e-8127257d744d" providerId="ADAL" clId="{0660F385-6DA3-4733-832C-1ADAB00A53E7}" dt="2024-04-03T19:55:43.514" v="0" actId="47"/>
        <pc:sldMkLst>
          <pc:docMk/>
          <pc:sldMk cId="3455293466" sldId="348"/>
        </pc:sldMkLst>
      </pc:sldChg>
      <pc:sldChg chg="del">
        <pc:chgData name="Ali, Syed Waqqas" userId="1b3a5f44-9498-4738-8c4e-8127257d744d" providerId="ADAL" clId="{0660F385-6DA3-4733-832C-1ADAB00A53E7}" dt="2024-04-03T19:55:43.514" v="0" actId="47"/>
        <pc:sldMkLst>
          <pc:docMk/>
          <pc:sldMk cId="1323546084" sldId="349"/>
        </pc:sldMkLst>
      </pc:sldChg>
      <pc:sldChg chg="del">
        <pc:chgData name="Ali, Syed Waqqas" userId="1b3a5f44-9498-4738-8c4e-8127257d744d" providerId="ADAL" clId="{0660F385-6DA3-4733-832C-1ADAB00A53E7}" dt="2024-04-03T19:55:43.514" v="0" actId="47"/>
        <pc:sldMkLst>
          <pc:docMk/>
          <pc:sldMk cId="1610080136" sldId="350"/>
        </pc:sldMkLst>
      </pc:sldChg>
      <pc:sldChg chg="del">
        <pc:chgData name="Ali, Syed Waqqas" userId="1b3a5f44-9498-4738-8c4e-8127257d744d" providerId="ADAL" clId="{0660F385-6DA3-4733-832C-1ADAB00A53E7}" dt="2024-04-03T19:55:43.514" v="0" actId="47"/>
        <pc:sldMkLst>
          <pc:docMk/>
          <pc:sldMk cId="848444067" sldId="353"/>
        </pc:sldMkLst>
      </pc:sldChg>
      <pc:sldChg chg="del">
        <pc:chgData name="Ali, Syed Waqqas" userId="1b3a5f44-9498-4738-8c4e-8127257d744d" providerId="ADAL" clId="{0660F385-6DA3-4733-832C-1ADAB00A53E7}" dt="2024-04-03T19:55:43.514" v="0" actId="47"/>
        <pc:sldMkLst>
          <pc:docMk/>
          <pc:sldMk cId="3722135695" sldId="354"/>
        </pc:sldMkLst>
      </pc:sldChg>
      <pc:sldChg chg="del">
        <pc:chgData name="Ali, Syed Waqqas" userId="1b3a5f44-9498-4738-8c4e-8127257d744d" providerId="ADAL" clId="{0660F385-6DA3-4733-832C-1ADAB00A53E7}" dt="2024-04-03T19:55:43.514" v="0" actId="47"/>
        <pc:sldMkLst>
          <pc:docMk/>
          <pc:sldMk cId="2586347908" sldId="355"/>
        </pc:sldMkLst>
      </pc:sldChg>
      <pc:sldChg chg="del">
        <pc:chgData name="Ali, Syed Waqqas" userId="1b3a5f44-9498-4738-8c4e-8127257d744d" providerId="ADAL" clId="{0660F385-6DA3-4733-832C-1ADAB00A53E7}" dt="2024-04-03T19:55:43.514" v="0" actId="47"/>
        <pc:sldMkLst>
          <pc:docMk/>
          <pc:sldMk cId="2292195846" sldId="356"/>
        </pc:sldMkLst>
      </pc:sldChg>
      <pc:sldChg chg="del">
        <pc:chgData name="Ali, Syed Waqqas" userId="1b3a5f44-9498-4738-8c4e-8127257d744d" providerId="ADAL" clId="{0660F385-6DA3-4733-832C-1ADAB00A53E7}" dt="2024-04-03T19:55:43.514" v="0" actId="47"/>
        <pc:sldMkLst>
          <pc:docMk/>
          <pc:sldMk cId="2056567823" sldId="357"/>
        </pc:sldMkLst>
      </pc:sldChg>
      <pc:sldChg chg="del">
        <pc:chgData name="Ali, Syed Waqqas" userId="1b3a5f44-9498-4738-8c4e-8127257d744d" providerId="ADAL" clId="{0660F385-6DA3-4733-832C-1ADAB00A53E7}" dt="2024-04-03T19:55:43.514" v="0" actId="47"/>
        <pc:sldMkLst>
          <pc:docMk/>
          <pc:sldMk cId="2150907153" sldId="358"/>
        </pc:sldMkLst>
      </pc:sldChg>
      <pc:sldChg chg="del">
        <pc:chgData name="Ali, Syed Waqqas" userId="1b3a5f44-9498-4738-8c4e-8127257d744d" providerId="ADAL" clId="{0660F385-6DA3-4733-832C-1ADAB00A53E7}" dt="2024-04-03T19:55:43.514" v="0" actId="47"/>
        <pc:sldMkLst>
          <pc:docMk/>
          <pc:sldMk cId="753264297" sldId="359"/>
        </pc:sldMkLst>
      </pc:sldChg>
      <pc:sldChg chg="del">
        <pc:chgData name="Ali, Syed Waqqas" userId="1b3a5f44-9498-4738-8c4e-8127257d744d" providerId="ADAL" clId="{0660F385-6DA3-4733-832C-1ADAB00A53E7}" dt="2024-04-03T19:55:43.514" v="0" actId="47"/>
        <pc:sldMkLst>
          <pc:docMk/>
          <pc:sldMk cId="2502843011" sldId="360"/>
        </pc:sldMkLst>
      </pc:sldChg>
      <pc:sldChg chg="del">
        <pc:chgData name="Ali, Syed Waqqas" userId="1b3a5f44-9498-4738-8c4e-8127257d744d" providerId="ADAL" clId="{0660F385-6DA3-4733-832C-1ADAB00A53E7}" dt="2024-04-03T19:55:43.514" v="0" actId="47"/>
        <pc:sldMkLst>
          <pc:docMk/>
          <pc:sldMk cId="1366446626" sldId="361"/>
        </pc:sldMkLst>
      </pc:sldChg>
      <pc:sldChg chg="del">
        <pc:chgData name="Ali, Syed Waqqas" userId="1b3a5f44-9498-4738-8c4e-8127257d744d" providerId="ADAL" clId="{0660F385-6DA3-4733-832C-1ADAB00A53E7}" dt="2024-04-03T19:55:43.514" v="0" actId="47"/>
        <pc:sldMkLst>
          <pc:docMk/>
          <pc:sldMk cId="2902444632" sldId="362"/>
        </pc:sldMkLst>
      </pc:sldChg>
      <pc:sldChg chg="del">
        <pc:chgData name="Ali, Syed Waqqas" userId="1b3a5f44-9498-4738-8c4e-8127257d744d" providerId="ADAL" clId="{0660F385-6DA3-4733-832C-1ADAB00A53E7}" dt="2024-04-03T19:55:43.514" v="0" actId="47"/>
        <pc:sldMkLst>
          <pc:docMk/>
          <pc:sldMk cId="2002660611" sldId="363"/>
        </pc:sldMkLst>
      </pc:sldChg>
      <pc:sldChg chg="del">
        <pc:chgData name="Ali, Syed Waqqas" userId="1b3a5f44-9498-4738-8c4e-8127257d744d" providerId="ADAL" clId="{0660F385-6DA3-4733-832C-1ADAB00A53E7}" dt="2024-04-03T19:55:43.514" v="0" actId="47"/>
        <pc:sldMkLst>
          <pc:docMk/>
          <pc:sldMk cId="3528434909" sldId="364"/>
        </pc:sldMkLst>
      </pc:sldChg>
      <pc:sldChg chg="del">
        <pc:chgData name="Ali, Syed Waqqas" userId="1b3a5f44-9498-4738-8c4e-8127257d744d" providerId="ADAL" clId="{0660F385-6DA3-4733-832C-1ADAB00A53E7}" dt="2024-04-03T19:55:43.514" v="0" actId="47"/>
        <pc:sldMkLst>
          <pc:docMk/>
          <pc:sldMk cId="3032739954" sldId="365"/>
        </pc:sldMkLst>
      </pc:sldChg>
      <pc:sldChg chg="del">
        <pc:chgData name="Ali, Syed Waqqas" userId="1b3a5f44-9498-4738-8c4e-8127257d744d" providerId="ADAL" clId="{0660F385-6DA3-4733-832C-1ADAB00A53E7}" dt="2024-04-03T19:55:43.514" v="0" actId="47"/>
        <pc:sldMkLst>
          <pc:docMk/>
          <pc:sldMk cId="2223923096" sldId="367"/>
        </pc:sldMkLst>
      </pc:sldChg>
      <pc:sldChg chg="del">
        <pc:chgData name="Ali, Syed Waqqas" userId="1b3a5f44-9498-4738-8c4e-8127257d744d" providerId="ADAL" clId="{0660F385-6DA3-4733-832C-1ADAB00A53E7}" dt="2024-04-03T19:55:43.514" v="0" actId="47"/>
        <pc:sldMkLst>
          <pc:docMk/>
          <pc:sldMk cId="483289157" sldId="368"/>
        </pc:sldMkLst>
      </pc:sldChg>
      <pc:sldChg chg="del">
        <pc:chgData name="Ali, Syed Waqqas" userId="1b3a5f44-9498-4738-8c4e-8127257d744d" providerId="ADAL" clId="{0660F385-6DA3-4733-832C-1ADAB00A53E7}" dt="2024-04-03T19:55:43.514" v="0" actId="47"/>
        <pc:sldMkLst>
          <pc:docMk/>
          <pc:sldMk cId="10168569" sldId="369"/>
        </pc:sldMkLst>
      </pc:sldChg>
      <pc:sldChg chg="del">
        <pc:chgData name="Ali, Syed Waqqas" userId="1b3a5f44-9498-4738-8c4e-8127257d744d" providerId="ADAL" clId="{0660F385-6DA3-4733-832C-1ADAB00A53E7}" dt="2024-04-03T19:55:43.514" v="0" actId="47"/>
        <pc:sldMkLst>
          <pc:docMk/>
          <pc:sldMk cId="2722997092" sldId="370"/>
        </pc:sldMkLst>
      </pc:sldChg>
      <pc:sldChg chg="del">
        <pc:chgData name="Ali, Syed Waqqas" userId="1b3a5f44-9498-4738-8c4e-8127257d744d" providerId="ADAL" clId="{0660F385-6DA3-4733-832C-1ADAB00A53E7}" dt="2024-04-03T19:55:43.514" v="0" actId="47"/>
        <pc:sldMkLst>
          <pc:docMk/>
          <pc:sldMk cId="4081189578" sldId="371"/>
        </pc:sldMkLst>
      </pc:sldChg>
      <pc:sldChg chg="del">
        <pc:chgData name="Ali, Syed Waqqas" userId="1b3a5f44-9498-4738-8c4e-8127257d744d" providerId="ADAL" clId="{0660F385-6DA3-4733-832C-1ADAB00A53E7}" dt="2024-04-03T19:55:43.514" v="0" actId="47"/>
        <pc:sldMkLst>
          <pc:docMk/>
          <pc:sldMk cId="1307500314" sldId="372"/>
        </pc:sldMkLst>
      </pc:sldChg>
      <pc:sldChg chg="del">
        <pc:chgData name="Ali, Syed Waqqas" userId="1b3a5f44-9498-4738-8c4e-8127257d744d" providerId="ADAL" clId="{0660F385-6DA3-4733-832C-1ADAB00A53E7}" dt="2024-04-03T19:55:43.514" v="0" actId="47"/>
        <pc:sldMkLst>
          <pc:docMk/>
          <pc:sldMk cId="2556291661" sldId="373"/>
        </pc:sldMkLst>
      </pc:sldChg>
      <pc:sldChg chg="del">
        <pc:chgData name="Ali, Syed Waqqas" userId="1b3a5f44-9498-4738-8c4e-8127257d744d" providerId="ADAL" clId="{0660F385-6DA3-4733-832C-1ADAB00A53E7}" dt="2024-04-03T19:55:43.514" v="0" actId="47"/>
        <pc:sldMkLst>
          <pc:docMk/>
          <pc:sldMk cId="3148416387" sldId="374"/>
        </pc:sldMkLst>
      </pc:sldChg>
      <pc:sldChg chg="del">
        <pc:chgData name="Ali, Syed Waqqas" userId="1b3a5f44-9498-4738-8c4e-8127257d744d" providerId="ADAL" clId="{0660F385-6DA3-4733-832C-1ADAB00A53E7}" dt="2024-04-03T19:55:43.514" v="0" actId="47"/>
        <pc:sldMkLst>
          <pc:docMk/>
          <pc:sldMk cId="2777233059" sldId="375"/>
        </pc:sldMkLst>
      </pc:sldChg>
      <pc:sldChg chg="del">
        <pc:chgData name="Ali, Syed Waqqas" userId="1b3a5f44-9498-4738-8c4e-8127257d744d" providerId="ADAL" clId="{0660F385-6DA3-4733-832C-1ADAB00A53E7}" dt="2024-04-03T19:55:43.514" v="0" actId="47"/>
        <pc:sldMkLst>
          <pc:docMk/>
          <pc:sldMk cId="3620706852" sldId="376"/>
        </pc:sldMkLst>
      </pc:sldChg>
      <pc:sldChg chg="del">
        <pc:chgData name="Ali, Syed Waqqas" userId="1b3a5f44-9498-4738-8c4e-8127257d744d" providerId="ADAL" clId="{0660F385-6DA3-4733-832C-1ADAB00A53E7}" dt="2024-04-03T19:55:43.514" v="0" actId="47"/>
        <pc:sldMkLst>
          <pc:docMk/>
          <pc:sldMk cId="934850723" sldId="377"/>
        </pc:sldMkLst>
      </pc:sldChg>
      <pc:sldChg chg="del">
        <pc:chgData name="Ali, Syed Waqqas" userId="1b3a5f44-9498-4738-8c4e-8127257d744d" providerId="ADAL" clId="{0660F385-6DA3-4733-832C-1ADAB00A53E7}" dt="2024-04-03T19:55:43.514" v="0" actId="47"/>
        <pc:sldMkLst>
          <pc:docMk/>
          <pc:sldMk cId="1096321900" sldId="378"/>
        </pc:sldMkLst>
      </pc:sldChg>
      <pc:sldChg chg="del">
        <pc:chgData name="Ali, Syed Waqqas" userId="1b3a5f44-9498-4738-8c4e-8127257d744d" providerId="ADAL" clId="{0660F385-6DA3-4733-832C-1ADAB00A53E7}" dt="2024-04-03T19:55:43.514" v="0" actId="47"/>
        <pc:sldMkLst>
          <pc:docMk/>
          <pc:sldMk cId="431918962" sldId="379"/>
        </pc:sldMkLst>
      </pc:sldChg>
      <pc:sldChg chg="del">
        <pc:chgData name="Ali, Syed Waqqas" userId="1b3a5f44-9498-4738-8c4e-8127257d744d" providerId="ADAL" clId="{0660F385-6DA3-4733-832C-1ADAB00A53E7}" dt="2024-04-03T19:55:43.514" v="0" actId="47"/>
        <pc:sldMkLst>
          <pc:docMk/>
          <pc:sldMk cId="2953162392" sldId="380"/>
        </pc:sldMkLst>
      </pc:sldChg>
      <pc:sldChg chg="del">
        <pc:chgData name="Ali, Syed Waqqas" userId="1b3a5f44-9498-4738-8c4e-8127257d744d" providerId="ADAL" clId="{0660F385-6DA3-4733-832C-1ADAB00A53E7}" dt="2024-04-03T19:55:43.514" v="0" actId="47"/>
        <pc:sldMkLst>
          <pc:docMk/>
          <pc:sldMk cId="3548721580" sldId="381"/>
        </pc:sldMkLst>
      </pc:sldChg>
      <pc:sldChg chg="del">
        <pc:chgData name="Ali, Syed Waqqas" userId="1b3a5f44-9498-4738-8c4e-8127257d744d" providerId="ADAL" clId="{0660F385-6DA3-4733-832C-1ADAB00A53E7}" dt="2024-04-03T19:55:43.514" v="0" actId="47"/>
        <pc:sldMkLst>
          <pc:docMk/>
          <pc:sldMk cId="3629690125" sldId="382"/>
        </pc:sldMkLst>
      </pc:sldChg>
      <pc:sldChg chg="del">
        <pc:chgData name="Ali, Syed Waqqas" userId="1b3a5f44-9498-4738-8c4e-8127257d744d" providerId="ADAL" clId="{0660F385-6DA3-4733-832C-1ADAB00A53E7}" dt="2024-04-03T19:55:43.514" v="0" actId="47"/>
        <pc:sldMkLst>
          <pc:docMk/>
          <pc:sldMk cId="3859043579" sldId="383"/>
        </pc:sldMkLst>
      </pc:sldChg>
      <pc:sldChg chg="del">
        <pc:chgData name="Ali, Syed Waqqas" userId="1b3a5f44-9498-4738-8c4e-8127257d744d" providerId="ADAL" clId="{0660F385-6DA3-4733-832C-1ADAB00A53E7}" dt="2024-04-03T19:55:43.514" v="0" actId="47"/>
        <pc:sldMkLst>
          <pc:docMk/>
          <pc:sldMk cId="4184219704" sldId="384"/>
        </pc:sldMkLst>
      </pc:sldChg>
      <pc:sldChg chg="del">
        <pc:chgData name="Ali, Syed Waqqas" userId="1b3a5f44-9498-4738-8c4e-8127257d744d" providerId="ADAL" clId="{0660F385-6DA3-4733-832C-1ADAB00A53E7}" dt="2024-04-03T19:55:43.514" v="0" actId="47"/>
        <pc:sldMkLst>
          <pc:docMk/>
          <pc:sldMk cId="3026644394" sldId="385"/>
        </pc:sldMkLst>
      </pc:sldChg>
      <pc:sldChg chg="del">
        <pc:chgData name="Ali, Syed Waqqas" userId="1b3a5f44-9498-4738-8c4e-8127257d744d" providerId="ADAL" clId="{0660F385-6DA3-4733-832C-1ADAB00A53E7}" dt="2024-04-03T19:55:43.514" v="0" actId="47"/>
        <pc:sldMkLst>
          <pc:docMk/>
          <pc:sldMk cId="2175705303" sldId="386"/>
        </pc:sldMkLst>
      </pc:sldChg>
      <pc:sldChg chg="del">
        <pc:chgData name="Ali, Syed Waqqas" userId="1b3a5f44-9498-4738-8c4e-8127257d744d" providerId="ADAL" clId="{0660F385-6DA3-4733-832C-1ADAB00A53E7}" dt="2024-04-03T19:55:43.514" v="0" actId="47"/>
        <pc:sldMkLst>
          <pc:docMk/>
          <pc:sldMk cId="1499037620" sldId="387"/>
        </pc:sldMkLst>
      </pc:sldChg>
      <pc:sldChg chg="del">
        <pc:chgData name="Ali, Syed Waqqas" userId="1b3a5f44-9498-4738-8c4e-8127257d744d" providerId="ADAL" clId="{0660F385-6DA3-4733-832C-1ADAB00A53E7}" dt="2024-04-03T19:55:43.514" v="0" actId="47"/>
        <pc:sldMkLst>
          <pc:docMk/>
          <pc:sldMk cId="3449052370" sldId="389"/>
        </pc:sldMkLst>
      </pc:sldChg>
      <pc:sldChg chg="modSp mod">
        <pc:chgData name="Ali, Syed Waqqas" userId="1b3a5f44-9498-4738-8c4e-8127257d744d" providerId="ADAL" clId="{0660F385-6DA3-4733-832C-1ADAB00A53E7}" dt="2024-04-04T12:53:06.008" v="975" actId="207"/>
        <pc:sldMkLst>
          <pc:docMk/>
          <pc:sldMk cId="4155930790" sldId="397"/>
        </pc:sldMkLst>
        <pc:spChg chg="mod">
          <ac:chgData name="Ali, Syed Waqqas" userId="1b3a5f44-9498-4738-8c4e-8127257d744d" providerId="ADAL" clId="{0660F385-6DA3-4733-832C-1ADAB00A53E7}" dt="2024-04-04T12:53:06.008" v="975" actId="207"/>
          <ac:spMkLst>
            <pc:docMk/>
            <pc:sldMk cId="4155930790" sldId="397"/>
            <ac:spMk id="3" creationId="{B3B2A76D-3F08-9C2B-C3E3-4A25DA409F80}"/>
          </ac:spMkLst>
        </pc:spChg>
      </pc:sldChg>
      <pc:sldChg chg="modSp">
        <pc:chgData name="Ali, Syed Waqqas" userId="1b3a5f44-9498-4738-8c4e-8127257d744d" providerId="ADAL" clId="{0660F385-6DA3-4733-832C-1ADAB00A53E7}" dt="2024-04-04T12:53:27.770" v="977" actId="207"/>
        <pc:sldMkLst>
          <pc:docMk/>
          <pc:sldMk cId="1816305505" sldId="398"/>
        </pc:sldMkLst>
        <pc:spChg chg="mod">
          <ac:chgData name="Ali, Syed Waqqas" userId="1b3a5f44-9498-4738-8c4e-8127257d744d" providerId="ADAL" clId="{0660F385-6DA3-4733-832C-1ADAB00A53E7}" dt="2024-04-04T12:53:27.770" v="977" actId="207"/>
          <ac:spMkLst>
            <pc:docMk/>
            <pc:sldMk cId="1816305505" sldId="398"/>
            <ac:spMk id="3" creationId="{B3B2A76D-3F08-9C2B-C3E3-4A25DA409F80}"/>
          </ac:spMkLst>
        </pc:spChg>
      </pc:sldChg>
      <pc:sldChg chg="modSp mod">
        <pc:chgData name="Ali, Syed Waqqas" userId="1b3a5f44-9498-4738-8c4e-8127257d744d" providerId="ADAL" clId="{0660F385-6DA3-4733-832C-1ADAB00A53E7}" dt="2024-04-04T12:54:35.599" v="990" actId="20577"/>
        <pc:sldMkLst>
          <pc:docMk/>
          <pc:sldMk cId="2488906424" sldId="399"/>
        </pc:sldMkLst>
        <pc:spChg chg="mod">
          <ac:chgData name="Ali, Syed Waqqas" userId="1b3a5f44-9498-4738-8c4e-8127257d744d" providerId="ADAL" clId="{0660F385-6DA3-4733-832C-1ADAB00A53E7}" dt="2024-04-04T12:54:35.599" v="990" actId="20577"/>
          <ac:spMkLst>
            <pc:docMk/>
            <pc:sldMk cId="2488906424" sldId="399"/>
            <ac:spMk id="3" creationId="{B3B2A76D-3F08-9C2B-C3E3-4A25DA409F80}"/>
          </ac:spMkLst>
        </pc:spChg>
      </pc:sldChg>
      <pc:sldChg chg="modSp mod">
        <pc:chgData name="Ali, Syed Waqqas" userId="1b3a5f44-9498-4738-8c4e-8127257d744d" providerId="ADAL" clId="{0660F385-6DA3-4733-832C-1ADAB00A53E7}" dt="2024-04-04T12:55:35.033" v="1027" actId="114"/>
        <pc:sldMkLst>
          <pc:docMk/>
          <pc:sldMk cId="1974683602" sldId="400"/>
        </pc:sldMkLst>
        <pc:spChg chg="mod">
          <ac:chgData name="Ali, Syed Waqqas" userId="1b3a5f44-9498-4738-8c4e-8127257d744d" providerId="ADAL" clId="{0660F385-6DA3-4733-832C-1ADAB00A53E7}" dt="2024-04-04T12:55:35.033" v="1027" actId="114"/>
          <ac:spMkLst>
            <pc:docMk/>
            <pc:sldMk cId="1974683602" sldId="400"/>
            <ac:spMk id="3" creationId="{B3B2A76D-3F08-9C2B-C3E3-4A25DA409F80}"/>
          </ac:spMkLst>
        </pc:spChg>
      </pc:sldChg>
      <pc:sldChg chg="addSp modSp mod">
        <pc:chgData name="Ali, Syed Waqqas" userId="1b3a5f44-9498-4738-8c4e-8127257d744d" providerId="ADAL" clId="{0660F385-6DA3-4733-832C-1ADAB00A53E7}" dt="2024-04-04T12:56:58.819" v="1077" actId="207"/>
        <pc:sldMkLst>
          <pc:docMk/>
          <pc:sldMk cId="3930368401" sldId="401"/>
        </pc:sldMkLst>
        <pc:spChg chg="add mod">
          <ac:chgData name="Ali, Syed Waqqas" userId="1b3a5f44-9498-4738-8c4e-8127257d744d" providerId="ADAL" clId="{0660F385-6DA3-4733-832C-1ADAB00A53E7}" dt="2024-04-04T12:56:58.819" v="1077" actId="207"/>
          <ac:spMkLst>
            <pc:docMk/>
            <pc:sldMk cId="3930368401" sldId="401"/>
            <ac:spMk id="11" creationId="{D17E39FB-07F8-D0EC-D289-51DF6D9C3E74}"/>
          </ac:spMkLst>
        </pc:spChg>
        <pc:spChg chg="add mod">
          <ac:chgData name="Ali, Syed Waqqas" userId="1b3a5f44-9498-4738-8c4e-8127257d744d" providerId="ADAL" clId="{0660F385-6DA3-4733-832C-1ADAB00A53E7}" dt="2024-04-04T12:56:48.336" v="1076" actId="207"/>
          <ac:spMkLst>
            <pc:docMk/>
            <pc:sldMk cId="3930368401" sldId="401"/>
            <ac:spMk id="12" creationId="{347EF85E-17AE-85F2-898D-CB0D049A4B87}"/>
          </ac:spMkLst>
        </pc:spChg>
      </pc:sldChg>
      <pc:sldChg chg="addSp modSp mod">
        <pc:chgData name="Ali, Syed Waqqas" userId="1b3a5f44-9498-4738-8c4e-8127257d744d" providerId="ADAL" clId="{0660F385-6DA3-4733-832C-1ADAB00A53E7}" dt="2024-04-04T12:57:55.219" v="1080" actId="207"/>
        <pc:sldMkLst>
          <pc:docMk/>
          <pc:sldMk cId="3088180044" sldId="402"/>
        </pc:sldMkLst>
        <pc:spChg chg="add mod">
          <ac:chgData name="Ali, Syed Waqqas" userId="1b3a5f44-9498-4738-8c4e-8127257d744d" providerId="ADAL" clId="{0660F385-6DA3-4733-832C-1ADAB00A53E7}" dt="2024-04-04T12:57:55.219" v="1080" actId="207"/>
          <ac:spMkLst>
            <pc:docMk/>
            <pc:sldMk cId="3088180044" sldId="402"/>
            <ac:spMk id="11" creationId="{756291B9-2E31-CDBA-4761-D5753CEB41C1}"/>
          </ac:spMkLst>
        </pc:spChg>
      </pc:sldChg>
      <pc:sldChg chg="addSp modSp mod">
        <pc:chgData name="Ali, Syed Waqqas" userId="1b3a5f44-9498-4738-8c4e-8127257d744d" providerId="ADAL" clId="{0660F385-6DA3-4733-832C-1ADAB00A53E7}" dt="2024-04-04T12:59:38.804" v="1083" actId="14100"/>
        <pc:sldMkLst>
          <pc:docMk/>
          <pc:sldMk cId="4111514042" sldId="403"/>
        </pc:sldMkLst>
        <pc:spChg chg="add mod">
          <ac:chgData name="Ali, Syed Waqqas" userId="1b3a5f44-9498-4738-8c4e-8127257d744d" providerId="ADAL" clId="{0660F385-6DA3-4733-832C-1ADAB00A53E7}" dt="2024-04-04T12:59:38.804" v="1083" actId="14100"/>
          <ac:spMkLst>
            <pc:docMk/>
            <pc:sldMk cId="4111514042" sldId="403"/>
            <ac:spMk id="10" creationId="{49961F11-D702-824D-EC38-B741A4505346}"/>
          </ac:spMkLst>
        </pc:spChg>
      </pc:sldChg>
      <pc:sldChg chg="modSp mod">
        <pc:chgData name="Ali, Syed Waqqas" userId="1b3a5f44-9498-4738-8c4e-8127257d744d" providerId="ADAL" clId="{0660F385-6DA3-4733-832C-1ADAB00A53E7}" dt="2024-04-04T13:24:10.580" v="1165" actId="20577"/>
        <pc:sldMkLst>
          <pc:docMk/>
          <pc:sldMk cId="4182951729" sldId="405"/>
        </pc:sldMkLst>
        <pc:spChg chg="mod">
          <ac:chgData name="Ali, Syed Waqqas" userId="1b3a5f44-9498-4738-8c4e-8127257d744d" providerId="ADAL" clId="{0660F385-6DA3-4733-832C-1ADAB00A53E7}" dt="2024-04-04T13:24:10.580" v="1165" actId="20577"/>
          <ac:spMkLst>
            <pc:docMk/>
            <pc:sldMk cId="4182951729" sldId="405"/>
            <ac:spMk id="3" creationId="{B3B2A76D-3F08-9C2B-C3E3-4A25DA409F80}"/>
          </ac:spMkLst>
        </pc:spChg>
      </pc:sldChg>
      <pc:sldChg chg="del">
        <pc:chgData name="Ali, Syed Waqqas" userId="1b3a5f44-9498-4738-8c4e-8127257d744d" providerId="ADAL" clId="{0660F385-6DA3-4733-832C-1ADAB00A53E7}" dt="2024-04-03T19:55:43.514" v="0" actId="47"/>
        <pc:sldMkLst>
          <pc:docMk/>
          <pc:sldMk cId="2382981030" sldId="406"/>
        </pc:sldMkLst>
      </pc:sldChg>
      <pc:sldChg chg="del">
        <pc:chgData name="Ali, Syed Waqqas" userId="1b3a5f44-9498-4738-8c4e-8127257d744d" providerId="ADAL" clId="{0660F385-6DA3-4733-832C-1ADAB00A53E7}" dt="2024-04-04T13:07:04.377" v="1084" actId="47"/>
        <pc:sldMkLst>
          <pc:docMk/>
          <pc:sldMk cId="679364800" sldId="410"/>
        </pc:sldMkLst>
      </pc:sldChg>
      <pc:sldChg chg="del">
        <pc:chgData name="Ali, Syed Waqqas" userId="1b3a5f44-9498-4738-8c4e-8127257d744d" providerId="ADAL" clId="{0660F385-6DA3-4733-832C-1ADAB00A53E7}" dt="2024-04-03T19:55:43.514" v="0" actId="47"/>
        <pc:sldMkLst>
          <pc:docMk/>
          <pc:sldMk cId="1617050389" sldId="411"/>
        </pc:sldMkLst>
      </pc:sldChg>
      <pc:sldChg chg="modSp mod">
        <pc:chgData name="Ali, Syed Waqqas" userId="1b3a5f44-9498-4738-8c4e-8127257d744d" providerId="ADAL" clId="{0660F385-6DA3-4733-832C-1ADAB00A53E7}" dt="2024-04-04T12:47:11.403" v="955" actId="20577"/>
        <pc:sldMkLst>
          <pc:docMk/>
          <pc:sldMk cId="410302969" sldId="412"/>
        </pc:sldMkLst>
        <pc:spChg chg="mod">
          <ac:chgData name="Ali, Syed Waqqas" userId="1b3a5f44-9498-4738-8c4e-8127257d744d" providerId="ADAL" clId="{0660F385-6DA3-4733-832C-1ADAB00A53E7}" dt="2024-04-04T12:47:11.403" v="955" actId="20577"/>
          <ac:spMkLst>
            <pc:docMk/>
            <pc:sldMk cId="410302969" sldId="412"/>
            <ac:spMk id="3" creationId="{B3B2A76D-3F08-9C2B-C3E3-4A25DA409F80}"/>
          </ac:spMkLst>
        </pc:spChg>
      </pc:sldChg>
      <pc:sldChg chg="del">
        <pc:chgData name="Ali, Syed Waqqas" userId="1b3a5f44-9498-4738-8c4e-8127257d744d" providerId="ADAL" clId="{0660F385-6DA3-4733-832C-1ADAB00A53E7}" dt="2024-04-04T12:42:18.541" v="19" actId="47"/>
        <pc:sldMkLst>
          <pc:docMk/>
          <pc:sldMk cId="2129773972" sldId="413"/>
        </pc:sldMkLst>
      </pc:sldChg>
      <pc:sldChg chg="modSp mod">
        <pc:chgData name="Ali, Syed Waqqas" userId="1b3a5f44-9498-4738-8c4e-8127257d744d" providerId="ADAL" clId="{0660F385-6DA3-4733-832C-1ADAB00A53E7}" dt="2024-04-04T12:50:41.532" v="974" actId="113"/>
        <pc:sldMkLst>
          <pc:docMk/>
          <pc:sldMk cId="3674193743" sldId="414"/>
        </pc:sldMkLst>
        <pc:spChg chg="mod">
          <ac:chgData name="Ali, Syed Waqqas" userId="1b3a5f44-9498-4738-8c4e-8127257d744d" providerId="ADAL" clId="{0660F385-6DA3-4733-832C-1ADAB00A53E7}" dt="2024-04-04T12:50:40.716" v="973" actId="113"/>
          <ac:spMkLst>
            <pc:docMk/>
            <pc:sldMk cId="3674193743" sldId="414"/>
            <ac:spMk id="3" creationId="{9E2D5A4E-DA17-E69B-4A49-20131568FACA}"/>
          </ac:spMkLst>
        </pc:spChg>
        <pc:spChg chg="mod">
          <ac:chgData name="Ali, Syed Waqqas" userId="1b3a5f44-9498-4738-8c4e-8127257d744d" providerId="ADAL" clId="{0660F385-6DA3-4733-832C-1ADAB00A53E7}" dt="2024-04-04T12:50:41.532" v="974" actId="113"/>
          <ac:spMkLst>
            <pc:docMk/>
            <pc:sldMk cId="3674193743" sldId="414"/>
            <ac:spMk id="11" creationId="{FD3D9350-11D9-6679-3A42-A72F0A87BE4C}"/>
          </ac:spMkLst>
        </pc:spChg>
        <pc:spChg chg="mod">
          <ac:chgData name="Ali, Syed Waqqas" userId="1b3a5f44-9498-4738-8c4e-8127257d744d" providerId="ADAL" clId="{0660F385-6DA3-4733-832C-1ADAB00A53E7}" dt="2024-04-03T19:56:13.362" v="6" actId="113"/>
          <ac:spMkLst>
            <pc:docMk/>
            <pc:sldMk cId="3674193743" sldId="414"/>
            <ac:spMk id="12" creationId="{E8AA1AA4-DB1B-CBA9-5291-22AE137B883F}"/>
          </ac:spMkLst>
        </pc:spChg>
        <pc:spChg chg="mod">
          <ac:chgData name="Ali, Syed Waqqas" userId="1b3a5f44-9498-4738-8c4e-8127257d744d" providerId="ADAL" clId="{0660F385-6DA3-4733-832C-1ADAB00A53E7}" dt="2024-04-03T19:56:40.934" v="14" actId="113"/>
          <ac:spMkLst>
            <pc:docMk/>
            <pc:sldMk cId="3674193743" sldId="414"/>
            <ac:spMk id="17" creationId="{E3DFF88A-9266-731D-E9D9-6E2A97A2BBB5}"/>
          </ac:spMkLst>
        </pc:spChg>
        <pc:spChg chg="mod">
          <ac:chgData name="Ali, Syed Waqqas" userId="1b3a5f44-9498-4738-8c4e-8127257d744d" providerId="ADAL" clId="{0660F385-6DA3-4733-832C-1ADAB00A53E7}" dt="2024-04-03T19:56:27.892" v="9" actId="1076"/>
          <ac:spMkLst>
            <pc:docMk/>
            <pc:sldMk cId="3674193743" sldId="414"/>
            <ac:spMk id="18" creationId="{7409A9F3-BB1C-15AA-9376-58B7EB06320C}"/>
          </ac:spMkLst>
        </pc:spChg>
        <pc:cxnChg chg="mod">
          <ac:chgData name="Ali, Syed Waqqas" userId="1b3a5f44-9498-4738-8c4e-8127257d744d" providerId="ADAL" clId="{0660F385-6DA3-4733-832C-1ADAB00A53E7}" dt="2024-04-03T19:56:30.460" v="10" actId="14100"/>
          <ac:cxnSpMkLst>
            <pc:docMk/>
            <pc:sldMk cId="3674193743" sldId="414"/>
            <ac:cxnSpMk id="20" creationId="{DA32B144-8F05-1316-50C6-916A419CB896}"/>
          </ac:cxnSpMkLst>
        </pc:cxnChg>
        <pc:cxnChg chg="mod">
          <ac:chgData name="Ali, Syed Waqqas" userId="1b3a5f44-9498-4738-8c4e-8127257d744d" providerId="ADAL" clId="{0660F385-6DA3-4733-832C-1ADAB00A53E7}" dt="2024-04-03T19:56:37.707" v="13" actId="14100"/>
          <ac:cxnSpMkLst>
            <pc:docMk/>
            <pc:sldMk cId="3674193743" sldId="414"/>
            <ac:cxnSpMk id="21" creationId="{D7E02266-6E95-0EE1-E2C4-7DEB0E1D2921}"/>
          </ac:cxnSpMkLst>
        </pc:cxnChg>
      </pc:sldChg>
      <pc:sldChg chg="modSp add mod">
        <pc:chgData name="Ali, Syed Waqqas" userId="1b3a5f44-9498-4738-8c4e-8127257d744d" providerId="ADAL" clId="{0660F385-6DA3-4733-832C-1ADAB00A53E7}" dt="2024-04-04T12:47:19.111" v="967" actId="20577"/>
        <pc:sldMkLst>
          <pc:docMk/>
          <pc:sldMk cId="2817759266" sldId="415"/>
        </pc:sldMkLst>
        <pc:spChg chg="mod">
          <ac:chgData name="Ali, Syed Waqqas" userId="1b3a5f44-9498-4738-8c4e-8127257d744d" providerId="ADAL" clId="{0660F385-6DA3-4733-832C-1ADAB00A53E7}" dt="2024-04-04T12:42:25.185" v="33" actId="20577"/>
          <ac:spMkLst>
            <pc:docMk/>
            <pc:sldMk cId="2817759266" sldId="415"/>
            <ac:spMk id="2" creationId="{0F38800C-8A7D-E150-1D69-4C942110B9A3}"/>
          </ac:spMkLst>
        </pc:spChg>
        <pc:spChg chg="mod">
          <ac:chgData name="Ali, Syed Waqqas" userId="1b3a5f44-9498-4738-8c4e-8127257d744d" providerId="ADAL" clId="{0660F385-6DA3-4733-832C-1ADAB00A53E7}" dt="2024-04-04T12:47:19.111" v="967" actId="20577"/>
          <ac:spMkLst>
            <pc:docMk/>
            <pc:sldMk cId="2817759266" sldId="415"/>
            <ac:spMk id="3" creationId="{B3B2A76D-3F08-9C2B-C3E3-4A25DA409F80}"/>
          </ac:spMkLst>
        </pc:spChg>
      </pc:sldChg>
      <pc:sldChg chg="modSp add mod">
        <pc:chgData name="Ali, Syed Waqqas" userId="1b3a5f44-9498-4738-8c4e-8127257d744d" providerId="ADAL" clId="{0660F385-6DA3-4733-832C-1ADAB00A53E7}" dt="2024-04-04T13:42:32.126" v="1320" actId="20577"/>
        <pc:sldMkLst>
          <pc:docMk/>
          <pc:sldMk cId="3970784066" sldId="416"/>
        </pc:sldMkLst>
        <pc:spChg chg="mod">
          <ac:chgData name="Ali, Syed Waqqas" userId="1b3a5f44-9498-4738-8c4e-8127257d744d" providerId="ADAL" clId="{0660F385-6DA3-4733-832C-1ADAB00A53E7}" dt="2024-04-04T13:42:09.569" v="1194" actId="20577"/>
          <ac:spMkLst>
            <pc:docMk/>
            <pc:sldMk cId="3970784066" sldId="416"/>
            <ac:spMk id="2" creationId="{B5D19C15-72DF-16C9-E8B1-668BC2A4A015}"/>
          </ac:spMkLst>
        </pc:spChg>
        <pc:spChg chg="mod">
          <ac:chgData name="Ali, Syed Waqqas" userId="1b3a5f44-9498-4738-8c4e-8127257d744d" providerId="ADAL" clId="{0660F385-6DA3-4733-832C-1ADAB00A53E7}" dt="2024-04-04T13:42:32.126" v="1320" actId="20577"/>
          <ac:spMkLst>
            <pc:docMk/>
            <pc:sldMk cId="3970784066" sldId="416"/>
            <ac:spMk id="3" creationId="{9E2D5A4E-DA17-E69B-4A49-20131568FACA}"/>
          </ac:spMkLst>
        </pc:spChg>
      </pc:sldChg>
      <pc:sldChg chg="modSp add mod">
        <pc:chgData name="Ali, Syed Waqqas" userId="1b3a5f44-9498-4738-8c4e-8127257d744d" providerId="ADAL" clId="{0660F385-6DA3-4733-832C-1ADAB00A53E7}" dt="2024-04-04T14:31:17.887" v="2064" actId="20577"/>
        <pc:sldMkLst>
          <pc:docMk/>
          <pc:sldMk cId="2424944102" sldId="417"/>
        </pc:sldMkLst>
        <pc:spChg chg="mod">
          <ac:chgData name="Ali, Syed Waqqas" userId="1b3a5f44-9498-4738-8c4e-8127257d744d" providerId="ADAL" clId="{0660F385-6DA3-4733-832C-1ADAB00A53E7}" dt="2024-04-04T13:42:49.603" v="1340" actId="20577"/>
          <ac:spMkLst>
            <pc:docMk/>
            <pc:sldMk cId="2424944102" sldId="417"/>
            <ac:spMk id="2" creationId="{0F38800C-8A7D-E150-1D69-4C942110B9A3}"/>
          </ac:spMkLst>
        </pc:spChg>
        <pc:spChg chg="mod">
          <ac:chgData name="Ali, Syed Waqqas" userId="1b3a5f44-9498-4738-8c4e-8127257d744d" providerId="ADAL" clId="{0660F385-6DA3-4733-832C-1ADAB00A53E7}" dt="2024-04-04T14:31:17.887" v="2064" actId="20577"/>
          <ac:spMkLst>
            <pc:docMk/>
            <pc:sldMk cId="2424944102" sldId="417"/>
            <ac:spMk id="3" creationId="{B3B2A76D-3F08-9C2B-C3E3-4A25DA409F80}"/>
          </ac:spMkLst>
        </pc:spChg>
      </pc:sldChg>
      <pc:sldChg chg="modSp add mod">
        <pc:chgData name="Ali, Syed Waqqas" userId="1b3a5f44-9498-4738-8c4e-8127257d744d" providerId="ADAL" clId="{0660F385-6DA3-4733-832C-1ADAB00A53E7}" dt="2024-04-04T14:33:54.455" v="2294" actId="2711"/>
        <pc:sldMkLst>
          <pc:docMk/>
          <pc:sldMk cId="756745438" sldId="418"/>
        </pc:sldMkLst>
        <pc:spChg chg="mod">
          <ac:chgData name="Ali, Syed Waqqas" userId="1b3a5f44-9498-4738-8c4e-8127257d744d" providerId="ADAL" clId="{0660F385-6DA3-4733-832C-1ADAB00A53E7}" dt="2024-04-04T14:33:00.334" v="2103" actId="20577"/>
          <ac:spMkLst>
            <pc:docMk/>
            <pc:sldMk cId="756745438" sldId="418"/>
            <ac:spMk id="2" creationId="{0F38800C-8A7D-E150-1D69-4C942110B9A3}"/>
          </ac:spMkLst>
        </pc:spChg>
        <pc:spChg chg="mod">
          <ac:chgData name="Ali, Syed Waqqas" userId="1b3a5f44-9498-4738-8c4e-8127257d744d" providerId="ADAL" clId="{0660F385-6DA3-4733-832C-1ADAB00A53E7}" dt="2024-04-04T14:33:54.455" v="2294" actId="2711"/>
          <ac:spMkLst>
            <pc:docMk/>
            <pc:sldMk cId="756745438" sldId="418"/>
            <ac:spMk id="3" creationId="{B3B2A76D-3F08-9C2B-C3E3-4A25DA409F80}"/>
          </ac:spMkLst>
        </pc:spChg>
      </pc:sldChg>
      <pc:sldChg chg="add del">
        <pc:chgData name="Ali, Syed Waqqas" userId="1b3a5f44-9498-4738-8c4e-8127257d744d" providerId="ADAL" clId="{0660F385-6DA3-4733-832C-1ADAB00A53E7}" dt="2024-04-04T14:42:50.954" v="2949" actId="47"/>
        <pc:sldMkLst>
          <pc:docMk/>
          <pc:sldMk cId="3232698506" sldId="419"/>
        </pc:sldMkLst>
      </pc:sldChg>
      <pc:sldChg chg="modSp add mod">
        <pc:chgData name="Ali, Syed Waqqas" userId="1b3a5f44-9498-4738-8c4e-8127257d744d" providerId="ADAL" clId="{0660F385-6DA3-4733-832C-1ADAB00A53E7}" dt="2024-04-04T14:36:14.413" v="2567" actId="20577"/>
        <pc:sldMkLst>
          <pc:docMk/>
          <pc:sldMk cId="148525528" sldId="420"/>
        </pc:sldMkLst>
        <pc:spChg chg="mod">
          <ac:chgData name="Ali, Syed Waqqas" userId="1b3a5f44-9498-4738-8c4e-8127257d744d" providerId="ADAL" clId="{0660F385-6DA3-4733-832C-1ADAB00A53E7}" dt="2024-04-04T14:34:43.839" v="2316" actId="20577"/>
          <ac:spMkLst>
            <pc:docMk/>
            <pc:sldMk cId="148525528" sldId="420"/>
            <ac:spMk id="2" creationId="{47BAB8DC-792C-43B5-3EBC-D7F7902B705A}"/>
          </ac:spMkLst>
        </pc:spChg>
        <pc:spChg chg="mod">
          <ac:chgData name="Ali, Syed Waqqas" userId="1b3a5f44-9498-4738-8c4e-8127257d744d" providerId="ADAL" clId="{0660F385-6DA3-4733-832C-1ADAB00A53E7}" dt="2024-04-04T14:34:46.119" v="2324" actId="20577"/>
          <ac:spMkLst>
            <pc:docMk/>
            <pc:sldMk cId="148525528" sldId="420"/>
            <ac:spMk id="3" creationId="{BCCBD51B-BCC7-C30F-0903-3C0B674C3654}"/>
          </ac:spMkLst>
        </pc:spChg>
        <pc:spChg chg="mod">
          <ac:chgData name="Ali, Syed Waqqas" userId="1b3a5f44-9498-4738-8c4e-8127257d744d" providerId="ADAL" clId="{0660F385-6DA3-4733-832C-1ADAB00A53E7}" dt="2024-04-04T14:35:04.180" v="2330" actId="404"/>
          <ac:spMkLst>
            <pc:docMk/>
            <pc:sldMk cId="148525528" sldId="420"/>
            <ac:spMk id="4" creationId="{17CA0B60-B747-3E6E-93DD-284D529CBF6A}"/>
          </ac:spMkLst>
        </pc:spChg>
        <pc:spChg chg="mod">
          <ac:chgData name="Ali, Syed Waqqas" userId="1b3a5f44-9498-4738-8c4e-8127257d744d" providerId="ADAL" clId="{0660F385-6DA3-4733-832C-1ADAB00A53E7}" dt="2024-04-04T14:34:51.527" v="2327" actId="20577"/>
          <ac:spMkLst>
            <pc:docMk/>
            <pc:sldMk cId="148525528" sldId="420"/>
            <ac:spMk id="5" creationId="{AB5831DD-238E-616E-8453-C5EC67052E0A}"/>
          </ac:spMkLst>
        </pc:spChg>
        <pc:spChg chg="mod">
          <ac:chgData name="Ali, Syed Waqqas" userId="1b3a5f44-9498-4738-8c4e-8127257d744d" providerId="ADAL" clId="{0660F385-6DA3-4733-832C-1ADAB00A53E7}" dt="2024-04-04T14:36:14.413" v="2567" actId="20577"/>
          <ac:spMkLst>
            <pc:docMk/>
            <pc:sldMk cId="148525528" sldId="420"/>
            <ac:spMk id="6" creationId="{0B409958-BD7F-BA57-4C4D-20FADD342AD8}"/>
          </ac:spMkLst>
        </pc:spChg>
      </pc:sldChg>
      <pc:sldChg chg="modSp add del mod">
        <pc:chgData name="Ali, Syed Waqqas" userId="1b3a5f44-9498-4738-8c4e-8127257d744d" providerId="ADAL" clId="{0660F385-6DA3-4733-832C-1ADAB00A53E7}" dt="2024-04-04T14:42:46.224" v="2947" actId="47"/>
        <pc:sldMkLst>
          <pc:docMk/>
          <pc:sldMk cId="3208194669" sldId="421"/>
        </pc:sldMkLst>
        <pc:spChg chg="mod">
          <ac:chgData name="Ali, Syed Waqqas" userId="1b3a5f44-9498-4738-8c4e-8127257d744d" providerId="ADAL" clId="{0660F385-6DA3-4733-832C-1ADAB00A53E7}" dt="2024-04-04T14:39:31.764" v="2579" actId="20577"/>
          <ac:spMkLst>
            <pc:docMk/>
            <pc:sldMk cId="3208194669" sldId="421"/>
            <ac:spMk id="2" creationId="{47BAB8DC-792C-43B5-3EBC-D7F7902B705A}"/>
          </ac:spMkLst>
        </pc:spChg>
        <pc:spChg chg="mod">
          <ac:chgData name="Ali, Syed Waqqas" userId="1b3a5f44-9498-4738-8c4e-8127257d744d" providerId="ADAL" clId="{0660F385-6DA3-4733-832C-1ADAB00A53E7}" dt="2024-04-04T14:41:15.108" v="2780" actId="20577"/>
          <ac:spMkLst>
            <pc:docMk/>
            <pc:sldMk cId="3208194669" sldId="421"/>
            <ac:spMk id="4" creationId="{17CA0B60-B747-3E6E-93DD-284D529CBF6A}"/>
          </ac:spMkLst>
        </pc:spChg>
        <pc:spChg chg="mod">
          <ac:chgData name="Ali, Syed Waqqas" userId="1b3a5f44-9498-4738-8c4e-8127257d744d" providerId="ADAL" clId="{0660F385-6DA3-4733-832C-1ADAB00A53E7}" dt="2024-04-04T14:41:04.727" v="2772" actId="20577"/>
          <ac:spMkLst>
            <pc:docMk/>
            <pc:sldMk cId="3208194669" sldId="421"/>
            <ac:spMk id="6" creationId="{0B409958-BD7F-BA57-4C4D-20FADD342AD8}"/>
          </ac:spMkLst>
        </pc:spChg>
      </pc:sldChg>
      <pc:sldChg chg="modSp add del mod">
        <pc:chgData name="Ali, Syed Waqqas" userId="1b3a5f44-9498-4738-8c4e-8127257d744d" providerId="ADAL" clId="{0660F385-6DA3-4733-832C-1ADAB00A53E7}" dt="2024-04-04T14:44:05.581" v="2972" actId="47"/>
        <pc:sldMkLst>
          <pc:docMk/>
          <pc:sldMk cId="2156951665" sldId="422"/>
        </pc:sldMkLst>
        <pc:spChg chg="mod">
          <ac:chgData name="Ali, Syed Waqqas" userId="1b3a5f44-9498-4738-8c4e-8127257d744d" providerId="ADAL" clId="{0660F385-6DA3-4733-832C-1ADAB00A53E7}" dt="2024-04-04T14:42:43.047" v="2946" actId="20577"/>
          <ac:spMkLst>
            <pc:docMk/>
            <pc:sldMk cId="2156951665" sldId="422"/>
            <ac:spMk id="6" creationId="{0B409958-BD7F-BA57-4C4D-20FADD342AD8}"/>
          </ac:spMkLst>
        </pc:spChg>
      </pc:sldChg>
      <pc:sldChg chg="modSp add mod">
        <pc:chgData name="Ali, Syed Waqqas" userId="1b3a5f44-9498-4738-8c4e-8127257d744d" providerId="ADAL" clId="{0660F385-6DA3-4733-832C-1ADAB00A53E7}" dt="2024-04-04T14:48:38.926" v="3005" actId="20577"/>
        <pc:sldMkLst>
          <pc:docMk/>
          <pc:sldMk cId="2505377384" sldId="423"/>
        </pc:sldMkLst>
        <pc:spChg chg="mod">
          <ac:chgData name="Ali, Syed Waqqas" userId="1b3a5f44-9498-4738-8c4e-8127257d744d" providerId="ADAL" clId="{0660F385-6DA3-4733-832C-1ADAB00A53E7}" dt="2024-04-04T14:48:38.926" v="3005" actId="20577"/>
          <ac:spMkLst>
            <pc:docMk/>
            <pc:sldMk cId="2505377384" sldId="423"/>
            <ac:spMk id="2" creationId="{47BAB8DC-792C-43B5-3EBC-D7F7902B705A}"/>
          </ac:spMkLst>
        </pc:spChg>
        <pc:spChg chg="mod">
          <ac:chgData name="Ali, Syed Waqqas" userId="1b3a5f44-9498-4738-8c4e-8127257d744d" providerId="ADAL" clId="{0660F385-6DA3-4733-832C-1ADAB00A53E7}" dt="2024-04-04T14:43:10.894" v="2952" actId="207"/>
          <ac:spMkLst>
            <pc:docMk/>
            <pc:sldMk cId="2505377384" sldId="423"/>
            <ac:spMk id="4" creationId="{17CA0B60-B747-3E6E-93DD-284D529CBF6A}"/>
          </ac:spMkLst>
        </pc:spChg>
        <pc:spChg chg="mod">
          <ac:chgData name="Ali, Syed Waqqas" userId="1b3a5f44-9498-4738-8c4e-8127257d744d" providerId="ADAL" clId="{0660F385-6DA3-4733-832C-1ADAB00A53E7}" dt="2024-04-04T14:43:16.673" v="2954" actId="207"/>
          <ac:spMkLst>
            <pc:docMk/>
            <pc:sldMk cId="2505377384" sldId="423"/>
            <ac:spMk id="6" creationId="{0B409958-BD7F-BA57-4C4D-20FADD342AD8}"/>
          </ac:spMkLst>
        </pc:spChg>
      </pc:sldChg>
      <pc:sldChg chg="add del">
        <pc:chgData name="Ali, Syed Waqqas" userId="1b3a5f44-9498-4738-8c4e-8127257d744d" providerId="ADAL" clId="{0660F385-6DA3-4733-832C-1ADAB00A53E7}" dt="2024-04-04T14:42:48.073" v="2948" actId="47"/>
        <pc:sldMkLst>
          <pc:docMk/>
          <pc:sldMk cId="3163899173" sldId="423"/>
        </pc:sldMkLst>
      </pc:sldChg>
      <pc:sldChg chg="modSp add mod">
        <pc:chgData name="Ali, Syed Waqqas" userId="1b3a5f44-9498-4738-8c4e-8127257d744d" providerId="ADAL" clId="{0660F385-6DA3-4733-832C-1ADAB00A53E7}" dt="2024-04-04T14:48:32.549" v="2988" actId="20577"/>
        <pc:sldMkLst>
          <pc:docMk/>
          <pc:sldMk cId="2883027767" sldId="424"/>
        </pc:sldMkLst>
        <pc:spChg chg="mod">
          <ac:chgData name="Ali, Syed Waqqas" userId="1b3a5f44-9498-4738-8c4e-8127257d744d" providerId="ADAL" clId="{0660F385-6DA3-4733-832C-1ADAB00A53E7}" dt="2024-04-04T14:48:32.549" v="2988" actId="20577"/>
          <ac:spMkLst>
            <pc:docMk/>
            <pc:sldMk cId="2883027767" sldId="424"/>
            <ac:spMk id="2" creationId="{47BAB8DC-792C-43B5-3EBC-D7F7902B705A}"/>
          </ac:spMkLst>
        </pc:spChg>
        <pc:spChg chg="mod">
          <ac:chgData name="Ali, Syed Waqqas" userId="1b3a5f44-9498-4738-8c4e-8127257d744d" providerId="ADAL" clId="{0660F385-6DA3-4733-832C-1ADAB00A53E7}" dt="2024-04-04T14:43:27.869" v="2959" actId="207"/>
          <ac:spMkLst>
            <pc:docMk/>
            <pc:sldMk cId="2883027767" sldId="424"/>
            <ac:spMk id="4" creationId="{17CA0B60-B747-3E6E-93DD-284D529CBF6A}"/>
          </ac:spMkLst>
        </pc:spChg>
        <pc:spChg chg="mod">
          <ac:chgData name="Ali, Syed Waqqas" userId="1b3a5f44-9498-4738-8c4e-8127257d744d" providerId="ADAL" clId="{0660F385-6DA3-4733-832C-1ADAB00A53E7}" dt="2024-04-04T14:43:31.911" v="2961" actId="207"/>
          <ac:spMkLst>
            <pc:docMk/>
            <pc:sldMk cId="2883027767" sldId="424"/>
            <ac:spMk id="6" creationId="{0B409958-BD7F-BA57-4C4D-20FADD342AD8}"/>
          </ac:spMkLst>
        </pc:spChg>
      </pc:sldChg>
      <pc:sldChg chg="add del">
        <pc:chgData name="Ali, Syed Waqqas" userId="1b3a5f44-9498-4738-8c4e-8127257d744d" providerId="ADAL" clId="{0660F385-6DA3-4733-832C-1ADAB00A53E7}" dt="2024-04-04T14:43:22.551" v="2956" actId="47"/>
        <pc:sldMkLst>
          <pc:docMk/>
          <pc:sldMk cId="3598192655" sldId="424"/>
        </pc:sldMkLst>
      </pc:sldChg>
      <pc:sldChg chg="modSp add mod">
        <pc:chgData name="Ali, Syed Waqqas" userId="1b3a5f44-9498-4738-8c4e-8127257d744d" providerId="ADAL" clId="{0660F385-6DA3-4733-832C-1ADAB00A53E7}" dt="2024-04-04T14:48:44.044" v="3012" actId="20577"/>
        <pc:sldMkLst>
          <pc:docMk/>
          <pc:sldMk cId="4109531412" sldId="425"/>
        </pc:sldMkLst>
        <pc:spChg chg="mod">
          <ac:chgData name="Ali, Syed Waqqas" userId="1b3a5f44-9498-4738-8c4e-8127257d744d" providerId="ADAL" clId="{0660F385-6DA3-4733-832C-1ADAB00A53E7}" dt="2024-04-04T14:48:44.044" v="3012" actId="20577"/>
          <ac:spMkLst>
            <pc:docMk/>
            <pc:sldMk cId="4109531412" sldId="425"/>
            <ac:spMk id="2" creationId="{47BAB8DC-792C-43B5-3EBC-D7F7902B705A}"/>
          </ac:spMkLst>
        </pc:spChg>
        <pc:spChg chg="mod">
          <ac:chgData name="Ali, Syed Waqqas" userId="1b3a5f44-9498-4738-8c4e-8127257d744d" providerId="ADAL" clId="{0660F385-6DA3-4733-832C-1ADAB00A53E7}" dt="2024-04-04T14:43:42.956" v="2964" actId="207"/>
          <ac:spMkLst>
            <pc:docMk/>
            <pc:sldMk cId="4109531412" sldId="425"/>
            <ac:spMk id="4" creationId="{17CA0B60-B747-3E6E-93DD-284D529CBF6A}"/>
          </ac:spMkLst>
        </pc:spChg>
        <pc:spChg chg="mod">
          <ac:chgData name="Ali, Syed Waqqas" userId="1b3a5f44-9498-4738-8c4e-8127257d744d" providerId="ADAL" clId="{0660F385-6DA3-4733-832C-1ADAB00A53E7}" dt="2024-04-04T14:43:48.493" v="2966" actId="207"/>
          <ac:spMkLst>
            <pc:docMk/>
            <pc:sldMk cId="4109531412" sldId="425"/>
            <ac:spMk id="6" creationId="{0B409958-BD7F-BA57-4C4D-20FADD342AD8}"/>
          </ac:spMkLst>
        </pc:spChg>
      </pc:sldChg>
      <pc:sldChg chg="modSp add mod">
        <pc:chgData name="Ali, Syed Waqqas" userId="1b3a5f44-9498-4738-8c4e-8127257d744d" providerId="ADAL" clId="{0660F385-6DA3-4733-832C-1ADAB00A53E7}" dt="2024-04-04T14:48:51.795" v="3034" actId="20577"/>
        <pc:sldMkLst>
          <pc:docMk/>
          <pc:sldMk cId="1006798473" sldId="426"/>
        </pc:sldMkLst>
        <pc:spChg chg="mod">
          <ac:chgData name="Ali, Syed Waqqas" userId="1b3a5f44-9498-4738-8c4e-8127257d744d" providerId="ADAL" clId="{0660F385-6DA3-4733-832C-1ADAB00A53E7}" dt="2024-04-04T14:48:51.795" v="3034" actId="20577"/>
          <ac:spMkLst>
            <pc:docMk/>
            <pc:sldMk cId="1006798473" sldId="426"/>
            <ac:spMk id="2" creationId="{47BAB8DC-792C-43B5-3EBC-D7F7902B705A}"/>
          </ac:spMkLst>
        </pc:spChg>
        <pc:spChg chg="mod">
          <ac:chgData name="Ali, Syed Waqqas" userId="1b3a5f44-9498-4738-8c4e-8127257d744d" providerId="ADAL" clId="{0660F385-6DA3-4733-832C-1ADAB00A53E7}" dt="2024-04-04T14:43:55.908" v="2969" actId="207"/>
          <ac:spMkLst>
            <pc:docMk/>
            <pc:sldMk cId="1006798473" sldId="426"/>
            <ac:spMk id="4" creationId="{17CA0B60-B747-3E6E-93DD-284D529CBF6A}"/>
          </ac:spMkLst>
        </pc:spChg>
        <pc:spChg chg="mod">
          <ac:chgData name="Ali, Syed Waqqas" userId="1b3a5f44-9498-4738-8c4e-8127257d744d" providerId="ADAL" clId="{0660F385-6DA3-4733-832C-1ADAB00A53E7}" dt="2024-04-04T14:44:00.522" v="2971" actId="207"/>
          <ac:spMkLst>
            <pc:docMk/>
            <pc:sldMk cId="1006798473" sldId="426"/>
            <ac:spMk id="6" creationId="{0B409958-BD7F-BA57-4C4D-20FADD342AD8}"/>
          </ac:spMkLst>
        </pc:spChg>
      </pc:sldChg>
      <pc:sldChg chg="modSp add mod">
        <pc:chgData name="Ali, Syed Waqqas" userId="1b3a5f44-9498-4738-8c4e-8127257d744d" providerId="ADAL" clId="{0660F385-6DA3-4733-832C-1ADAB00A53E7}" dt="2024-04-04T14:57:54.995" v="3126" actId="207"/>
        <pc:sldMkLst>
          <pc:docMk/>
          <pc:sldMk cId="3612172497" sldId="427"/>
        </pc:sldMkLst>
        <pc:spChg chg="mod">
          <ac:chgData name="Ali, Syed Waqqas" userId="1b3a5f44-9498-4738-8c4e-8127257d744d" providerId="ADAL" clId="{0660F385-6DA3-4733-832C-1ADAB00A53E7}" dt="2024-04-04T14:57:13.446" v="3048" actId="20577"/>
          <ac:spMkLst>
            <pc:docMk/>
            <pc:sldMk cId="3612172497" sldId="427"/>
            <ac:spMk id="2" creationId="{0F38800C-8A7D-E150-1D69-4C942110B9A3}"/>
          </ac:spMkLst>
        </pc:spChg>
        <pc:spChg chg="mod">
          <ac:chgData name="Ali, Syed Waqqas" userId="1b3a5f44-9498-4738-8c4e-8127257d744d" providerId="ADAL" clId="{0660F385-6DA3-4733-832C-1ADAB00A53E7}" dt="2024-04-04T14:57:54.995" v="3126" actId="207"/>
          <ac:spMkLst>
            <pc:docMk/>
            <pc:sldMk cId="3612172497" sldId="427"/>
            <ac:spMk id="3" creationId="{B3B2A76D-3F08-9C2B-C3E3-4A25DA409F80}"/>
          </ac:spMkLst>
        </pc:spChg>
      </pc:sldChg>
      <pc:sldChg chg="addSp delSp modSp add mod">
        <pc:chgData name="Ali, Syed Waqqas" userId="1b3a5f44-9498-4738-8c4e-8127257d744d" providerId="ADAL" clId="{0660F385-6DA3-4733-832C-1ADAB00A53E7}" dt="2024-04-04T15:24:05.032" v="3481" actId="478"/>
        <pc:sldMkLst>
          <pc:docMk/>
          <pc:sldMk cId="1568322485" sldId="428"/>
        </pc:sldMkLst>
        <pc:spChg chg="mod">
          <ac:chgData name="Ali, Syed Waqqas" userId="1b3a5f44-9498-4738-8c4e-8127257d744d" providerId="ADAL" clId="{0660F385-6DA3-4733-832C-1ADAB00A53E7}" dt="2024-04-04T14:58:12.738" v="3129" actId="20577"/>
          <ac:spMkLst>
            <pc:docMk/>
            <pc:sldMk cId="1568322485" sldId="428"/>
            <ac:spMk id="2" creationId="{47BAB8DC-792C-43B5-3EBC-D7F7902B705A}"/>
          </ac:spMkLst>
        </pc:spChg>
        <pc:spChg chg="mod">
          <ac:chgData name="Ali, Syed Waqqas" userId="1b3a5f44-9498-4738-8c4e-8127257d744d" providerId="ADAL" clId="{0660F385-6DA3-4733-832C-1ADAB00A53E7}" dt="2024-04-04T15:23:51.344" v="3477" actId="27636"/>
          <ac:spMkLst>
            <pc:docMk/>
            <pc:sldMk cId="1568322485" sldId="428"/>
            <ac:spMk id="4" creationId="{17CA0B60-B747-3E6E-93DD-284D529CBF6A}"/>
          </ac:spMkLst>
        </pc:spChg>
        <pc:spChg chg="del mod">
          <ac:chgData name="Ali, Syed Waqqas" userId="1b3a5f44-9498-4738-8c4e-8127257d744d" providerId="ADAL" clId="{0660F385-6DA3-4733-832C-1ADAB00A53E7}" dt="2024-04-04T15:24:05.032" v="3481" actId="478"/>
          <ac:spMkLst>
            <pc:docMk/>
            <pc:sldMk cId="1568322485" sldId="428"/>
            <ac:spMk id="5" creationId="{AB5831DD-238E-616E-8453-C5EC67052E0A}"/>
          </ac:spMkLst>
        </pc:spChg>
        <pc:spChg chg="mod">
          <ac:chgData name="Ali, Syed Waqqas" userId="1b3a5f44-9498-4738-8c4e-8127257d744d" providerId="ADAL" clId="{0660F385-6DA3-4733-832C-1ADAB00A53E7}" dt="2024-04-04T15:23:51.342" v="3476" actId="27636"/>
          <ac:spMkLst>
            <pc:docMk/>
            <pc:sldMk cId="1568322485" sldId="428"/>
            <ac:spMk id="6" creationId="{0B409958-BD7F-BA57-4C4D-20FADD342AD8}"/>
          </ac:spMkLst>
        </pc:spChg>
        <pc:spChg chg="add mod">
          <ac:chgData name="Ali, Syed Waqqas" userId="1b3a5f44-9498-4738-8c4e-8127257d744d" providerId="ADAL" clId="{0660F385-6DA3-4733-832C-1ADAB00A53E7}" dt="2024-04-04T15:23:22.338" v="3464" actId="20577"/>
          <ac:spMkLst>
            <pc:docMk/>
            <pc:sldMk cId="1568322485" sldId="428"/>
            <ac:spMk id="13" creationId="{4827BD6A-5BE0-2EEE-4E96-B55C252E02B9}"/>
          </ac:spMkLst>
        </pc:spChg>
        <pc:spChg chg="add mod">
          <ac:chgData name="Ali, Syed Waqqas" userId="1b3a5f44-9498-4738-8c4e-8127257d744d" providerId="ADAL" clId="{0660F385-6DA3-4733-832C-1ADAB00A53E7}" dt="2024-04-04T15:23:57.016" v="3479" actId="14100"/>
          <ac:spMkLst>
            <pc:docMk/>
            <pc:sldMk cId="1568322485" sldId="428"/>
            <ac:spMk id="14" creationId="{7E2B80D3-006F-05DA-1CA6-13708566DA88}"/>
          </ac:spMkLst>
        </pc:spChg>
      </pc:sldChg>
      <pc:sldChg chg="addSp modSp add mod">
        <pc:chgData name="Ali, Syed Waqqas" userId="1b3a5f44-9498-4738-8c4e-8127257d744d" providerId="ADAL" clId="{0660F385-6DA3-4733-832C-1ADAB00A53E7}" dt="2024-04-04T15:26:39.531" v="3633" actId="207"/>
        <pc:sldMkLst>
          <pc:docMk/>
          <pc:sldMk cId="233177055" sldId="429"/>
        </pc:sldMkLst>
        <pc:spChg chg="mod">
          <ac:chgData name="Ali, Syed Waqqas" userId="1b3a5f44-9498-4738-8c4e-8127257d744d" providerId="ADAL" clId="{0660F385-6DA3-4733-832C-1ADAB00A53E7}" dt="2024-04-04T15:24:37.684" v="3550" actId="20577"/>
          <ac:spMkLst>
            <pc:docMk/>
            <pc:sldMk cId="233177055" sldId="429"/>
            <ac:spMk id="2" creationId="{7941C4D4-39FE-4935-5E75-41F4E4B94491}"/>
          </ac:spMkLst>
        </pc:spChg>
        <pc:spChg chg="mod">
          <ac:chgData name="Ali, Syed Waqqas" userId="1b3a5f44-9498-4738-8c4e-8127257d744d" providerId="ADAL" clId="{0660F385-6DA3-4733-832C-1ADAB00A53E7}" dt="2024-04-04T15:26:14.677" v="3609" actId="207"/>
          <ac:spMkLst>
            <pc:docMk/>
            <pc:sldMk cId="233177055" sldId="429"/>
            <ac:spMk id="3" creationId="{CD25B33D-4588-828C-A6BD-8326B33B6334}"/>
          </ac:spMkLst>
        </pc:spChg>
        <pc:spChg chg="mod">
          <ac:chgData name="Ali, Syed Waqqas" userId="1b3a5f44-9498-4738-8c4e-8127257d744d" providerId="ADAL" clId="{0660F385-6DA3-4733-832C-1ADAB00A53E7}" dt="2024-04-04T15:26:07.556" v="3598" actId="20577"/>
          <ac:spMkLst>
            <pc:docMk/>
            <pc:sldMk cId="233177055" sldId="429"/>
            <ac:spMk id="4" creationId="{49959AFF-12A6-2BF9-0391-BF2E7E44A9BF}"/>
          </ac:spMkLst>
        </pc:spChg>
        <pc:spChg chg="add mod">
          <ac:chgData name="Ali, Syed Waqqas" userId="1b3a5f44-9498-4738-8c4e-8127257d744d" providerId="ADAL" clId="{0660F385-6DA3-4733-832C-1ADAB00A53E7}" dt="2024-04-04T15:26:39.531" v="3633" actId="207"/>
          <ac:spMkLst>
            <pc:docMk/>
            <pc:sldMk cId="233177055" sldId="429"/>
            <ac:spMk id="12" creationId="{2D53BDBB-B9F2-3F36-5EBC-6F23D88092E3}"/>
          </ac:spMkLst>
        </pc:spChg>
        <pc:cxnChg chg="add mod">
          <ac:chgData name="Ali, Syed Waqqas" userId="1b3a5f44-9498-4738-8c4e-8127257d744d" providerId="ADAL" clId="{0660F385-6DA3-4733-832C-1ADAB00A53E7}" dt="2024-04-04T15:26:04.761" v="3589" actId="1076"/>
          <ac:cxnSpMkLst>
            <pc:docMk/>
            <pc:sldMk cId="233177055" sldId="429"/>
            <ac:cxnSpMk id="11" creationId="{92E2D10E-49B8-FD1C-907F-0447FE0AD54C}"/>
          </ac:cxnSpMkLst>
        </pc:cxnChg>
      </pc:sldChg>
      <pc:sldChg chg="modSp add del mod">
        <pc:chgData name="Ali, Syed Waqqas" userId="1b3a5f44-9498-4738-8c4e-8127257d744d" providerId="ADAL" clId="{0660F385-6DA3-4733-832C-1ADAB00A53E7}" dt="2024-04-04T15:24:30.274" v="3520" actId="47"/>
        <pc:sldMkLst>
          <pc:docMk/>
          <pc:sldMk cId="1285744012" sldId="429"/>
        </pc:sldMkLst>
        <pc:spChg chg="mod">
          <ac:chgData name="Ali, Syed Waqqas" userId="1b3a5f44-9498-4738-8c4e-8127257d744d" providerId="ADAL" clId="{0660F385-6DA3-4733-832C-1ADAB00A53E7}" dt="2024-04-04T15:24:23.563" v="3515" actId="20577"/>
          <ac:spMkLst>
            <pc:docMk/>
            <pc:sldMk cId="1285744012" sldId="429"/>
            <ac:spMk id="2" creationId="{47BAB8DC-792C-43B5-3EBC-D7F7902B705A}"/>
          </ac:spMkLst>
        </pc:spChg>
        <pc:spChg chg="mod">
          <ac:chgData name="Ali, Syed Waqqas" userId="1b3a5f44-9498-4738-8c4e-8127257d744d" providerId="ADAL" clId="{0660F385-6DA3-4733-832C-1ADAB00A53E7}" dt="2024-04-04T15:24:28.217" v="3519" actId="20577"/>
          <ac:spMkLst>
            <pc:docMk/>
            <pc:sldMk cId="1285744012" sldId="429"/>
            <ac:spMk id="3" creationId="{BCCBD51B-BCC7-C30F-0903-3C0B674C3654}"/>
          </ac:spMkLst>
        </pc:spChg>
        <pc:spChg chg="mod">
          <ac:chgData name="Ali, Syed Waqqas" userId="1b3a5f44-9498-4738-8c4e-8127257d744d" providerId="ADAL" clId="{0660F385-6DA3-4733-832C-1ADAB00A53E7}" dt="2024-04-04T15:24:26.530" v="3518" actId="27636"/>
          <ac:spMkLst>
            <pc:docMk/>
            <pc:sldMk cId="1285744012" sldId="429"/>
            <ac:spMk id="4" creationId="{17CA0B60-B747-3E6E-93DD-284D529CBF6A}"/>
          </ac:spMkLst>
        </pc:spChg>
        <pc:spChg chg="mod">
          <ac:chgData name="Ali, Syed Waqqas" userId="1b3a5f44-9498-4738-8c4e-8127257d744d" providerId="ADAL" clId="{0660F385-6DA3-4733-832C-1ADAB00A53E7}" dt="2024-04-04T15:24:26.530" v="3517" actId="27636"/>
          <ac:spMkLst>
            <pc:docMk/>
            <pc:sldMk cId="1285744012" sldId="429"/>
            <ac:spMk id="6" creationId="{0B409958-BD7F-BA57-4C4D-20FADD342AD8}"/>
          </ac:spMkLst>
        </pc:spChg>
      </pc:sldChg>
      <pc:sldChg chg="addSp delSp modSp add mod">
        <pc:chgData name="Ali, Syed Waqqas" userId="1b3a5f44-9498-4738-8c4e-8127257d744d" providerId="ADAL" clId="{0660F385-6DA3-4733-832C-1ADAB00A53E7}" dt="2024-04-04T15:34:42.165" v="4395" actId="20577"/>
        <pc:sldMkLst>
          <pc:docMk/>
          <pc:sldMk cId="1257145507" sldId="430"/>
        </pc:sldMkLst>
        <pc:spChg chg="mod">
          <ac:chgData name="Ali, Syed Waqqas" userId="1b3a5f44-9498-4738-8c4e-8127257d744d" providerId="ADAL" clId="{0660F385-6DA3-4733-832C-1ADAB00A53E7}" dt="2024-04-04T15:26:51.220" v="3659" actId="20577"/>
          <ac:spMkLst>
            <pc:docMk/>
            <pc:sldMk cId="1257145507" sldId="430"/>
            <ac:spMk id="2" creationId="{7941C4D4-39FE-4935-5E75-41F4E4B94491}"/>
          </ac:spMkLst>
        </pc:spChg>
        <pc:spChg chg="mod">
          <ac:chgData name="Ali, Syed Waqqas" userId="1b3a5f44-9498-4738-8c4e-8127257d744d" providerId="ADAL" clId="{0660F385-6DA3-4733-832C-1ADAB00A53E7}" dt="2024-04-04T15:34:24.968" v="4386" actId="404"/>
          <ac:spMkLst>
            <pc:docMk/>
            <pc:sldMk cId="1257145507" sldId="430"/>
            <ac:spMk id="3" creationId="{CD25B33D-4588-828C-A6BD-8326B33B6334}"/>
          </ac:spMkLst>
        </pc:spChg>
        <pc:spChg chg="mod">
          <ac:chgData name="Ali, Syed Waqqas" userId="1b3a5f44-9498-4738-8c4e-8127257d744d" providerId="ADAL" clId="{0660F385-6DA3-4733-832C-1ADAB00A53E7}" dt="2024-04-04T15:34:23.185" v="4385" actId="404"/>
          <ac:spMkLst>
            <pc:docMk/>
            <pc:sldMk cId="1257145507" sldId="430"/>
            <ac:spMk id="4" creationId="{49959AFF-12A6-2BF9-0391-BF2E7E44A9BF}"/>
          </ac:spMkLst>
        </pc:spChg>
        <pc:spChg chg="add mod">
          <ac:chgData name="Ali, Syed Waqqas" userId="1b3a5f44-9498-4738-8c4e-8127257d744d" providerId="ADAL" clId="{0660F385-6DA3-4733-832C-1ADAB00A53E7}" dt="2024-04-04T15:34:42.165" v="4395" actId="20577"/>
          <ac:spMkLst>
            <pc:docMk/>
            <pc:sldMk cId="1257145507" sldId="430"/>
            <ac:spMk id="10" creationId="{F5218CAB-FD90-2331-D03D-31690989BE39}"/>
          </ac:spMkLst>
        </pc:spChg>
        <pc:spChg chg="del">
          <ac:chgData name="Ali, Syed Waqqas" userId="1b3a5f44-9498-4738-8c4e-8127257d744d" providerId="ADAL" clId="{0660F385-6DA3-4733-832C-1ADAB00A53E7}" dt="2024-04-04T15:26:57.737" v="3661" actId="478"/>
          <ac:spMkLst>
            <pc:docMk/>
            <pc:sldMk cId="1257145507" sldId="430"/>
            <ac:spMk id="12" creationId="{2D53BDBB-B9F2-3F36-5EBC-6F23D88092E3}"/>
          </ac:spMkLst>
        </pc:spChg>
        <pc:cxnChg chg="del">
          <ac:chgData name="Ali, Syed Waqqas" userId="1b3a5f44-9498-4738-8c4e-8127257d744d" providerId="ADAL" clId="{0660F385-6DA3-4733-832C-1ADAB00A53E7}" dt="2024-04-04T15:26:56.219" v="3660" actId="478"/>
          <ac:cxnSpMkLst>
            <pc:docMk/>
            <pc:sldMk cId="1257145507" sldId="430"/>
            <ac:cxnSpMk id="11" creationId="{92E2D10E-49B8-FD1C-907F-0447FE0AD54C}"/>
          </ac:cxnSpMkLst>
        </pc:cxnChg>
      </pc:sldChg>
      <pc:sldChg chg="modSp add mod">
        <pc:chgData name="Ali, Syed Waqqas" userId="1b3a5f44-9498-4738-8c4e-8127257d744d" providerId="ADAL" clId="{0660F385-6DA3-4733-832C-1ADAB00A53E7}" dt="2024-04-04T15:30:41.330" v="4140" actId="20577"/>
        <pc:sldMkLst>
          <pc:docMk/>
          <pc:sldMk cId="3139210850" sldId="431"/>
        </pc:sldMkLst>
        <pc:spChg chg="mod">
          <ac:chgData name="Ali, Syed Waqqas" userId="1b3a5f44-9498-4738-8c4e-8127257d744d" providerId="ADAL" clId="{0660F385-6DA3-4733-832C-1ADAB00A53E7}" dt="2024-04-04T15:29:40.039" v="3850" actId="20577"/>
          <ac:spMkLst>
            <pc:docMk/>
            <pc:sldMk cId="3139210850" sldId="431"/>
            <ac:spMk id="2" creationId="{0F38800C-8A7D-E150-1D69-4C942110B9A3}"/>
          </ac:spMkLst>
        </pc:spChg>
        <pc:spChg chg="mod">
          <ac:chgData name="Ali, Syed Waqqas" userId="1b3a5f44-9498-4738-8c4e-8127257d744d" providerId="ADAL" clId="{0660F385-6DA3-4733-832C-1ADAB00A53E7}" dt="2024-04-04T15:30:41.330" v="4140" actId="20577"/>
          <ac:spMkLst>
            <pc:docMk/>
            <pc:sldMk cId="3139210850" sldId="431"/>
            <ac:spMk id="3" creationId="{B3B2A76D-3F08-9C2B-C3E3-4A25DA409F80}"/>
          </ac:spMkLst>
        </pc:spChg>
      </pc:sldChg>
      <pc:sldChg chg="addSp modSp add mod">
        <pc:chgData name="Ali, Syed Waqqas" userId="1b3a5f44-9498-4738-8c4e-8127257d744d" providerId="ADAL" clId="{0660F385-6DA3-4733-832C-1ADAB00A53E7}" dt="2024-04-04T15:35:22.037" v="4411" actId="20577"/>
        <pc:sldMkLst>
          <pc:docMk/>
          <pc:sldMk cId="3152434917" sldId="432"/>
        </pc:sldMkLst>
        <pc:spChg chg="mod">
          <ac:chgData name="Ali, Syed Waqqas" userId="1b3a5f44-9498-4738-8c4e-8127257d744d" providerId="ADAL" clId="{0660F385-6DA3-4733-832C-1ADAB00A53E7}" dt="2024-04-04T15:31:05.013" v="4145" actId="14100"/>
          <ac:spMkLst>
            <pc:docMk/>
            <pc:sldMk cId="3152434917" sldId="432"/>
            <ac:spMk id="3" creationId="{B3B2A76D-3F08-9C2B-C3E3-4A25DA409F80}"/>
          </ac:spMkLst>
        </pc:spChg>
        <pc:spChg chg="add mod">
          <ac:chgData name="Ali, Syed Waqqas" userId="1b3a5f44-9498-4738-8c4e-8127257d744d" providerId="ADAL" clId="{0660F385-6DA3-4733-832C-1ADAB00A53E7}" dt="2024-04-04T15:35:22.037" v="4411" actId="20577"/>
          <ac:spMkLst>
            <pc:docMk/>
            <pc:sldMk cId="3152434917" sldId="432"/>
            <ac:spMk id="9" creationId="{4CCC806F-F7BC-2020-A044-7D2CE34D6035}"/>
          </ac:spMkLst>
        </pc:spChg>
        <pc:spChg chg="add mod">
          <ac:chgData name="Ali, Syed Waqqas" userId="1b3a5f44-9498-4738-8c4e-8127257d744d" providerId="ADAL" clId="{0660F385-6DA3-4733-832C-1ADAB00A53E7}" dt="2024-04-04T15:32:45.673" v="4326" actId="1076"/>
          <ac:spMkLst>
            <pc:docMk/>
            <pc:sldMk cId="3152434917" sldId="432"/>
            <ac:spMk id="10" creationId="{7EFC1AA0-CDC8-8E42-857F-CE1476B25AC1}"/>
          </ac:spMkLst>
        </pc:spChg>
        <pc:spChg chg="add mod">
          <ac:chgData name="Ali, Syed Waqqas" userId="1b3a5f44-9498-4738-8c4e-8127257d744d" providerId="ADAL" clId="{0660F385-6DA3-4733-832C-1ADAB00A53E7}" dt="2024-04-04T15:33:00.222" v="4351" actId="1076"/>
          <ac:spMkLst>
            <pc:docMk/>
            <pc:sldMk cId="3152434917" sldId="432"/>
            <ac:spMk id="11" creationId="{2F16B267-D2B5-F83E-7A46-C1B566B4EC47}"/>
          </ac:spMkLst>
        </pc:spChg>
        <pc:spChg chg="add mod ord">
          <ac:chgData name="Ali, Syed Waqqas" userId="1b3a5f44-9498-4738-8c4e-8127257d744d" providerId="ADAL" clId="{0660F385-6DA3-4733-832C-1ADAB00A53E7}" dt="2024-04-04T15:33:20.063" v="4355" actId="207"/>
          <ac:spMkLst>
            <pc:docMk/>
            <pc:sldMk cId="3152434917" sldId="432"/>
            <ac:spMk id="12" creationId="{FE32ADF9-7086-4AA0-7FEA-CE117389B53B}"/>
          </ac:spMkLst>
        </pc:spChg>
        <pc:spChg chg="add mod">
          <ac:chgData name="Ali, Syed Waqqas" userId="1b3a5f44-9498-4738-8c4e-8127257d744d" providerId="ADAL" clId="{0660F385-6DA3-4733-832C-1ADAB00A53E7}" dt="2024-04-04T15:33:41.131" v="4378" actId="403"/>
          <ac:spMkLst>
            <pc:docMk/>
            <pc:sldMk cId="3152434917" sldId="432"/>
            <ac:spMk id="13" creationId="{2E7AEF11-16B7-ED1C-38EB-446D0761D297}"/>
          </ac:spMkLst>
        </pc:spChg>
      </pc:sldChg>
      <pc:sldChg chg="modSp add mod">
        <pc:chgData name="Ali, Syed Waqqas" userId="1b3a5f44-9498-4738-8c4e-8127257d744d" providerId="ADAL" clId="{0660F385-6DA3-4733-832C-1ADAB00A53E7}" dt="2024-04-04T15:38:37.034" v="4802" actId="20577"/>
        <pc:sldMkLst>
          <pc:docMk/>
          <pc:sldMk cId="2108441593" sldId="433"/>
        </pc:sldMkLst>
        <pc:spChg chg="mod">
          <ac:chgData name="Ali, Syed Waqqas" userId="1b3a5f44-9498-4738-8c4e-8127257d744d" providerId="ADAL" clId="{0660F385-6DA3-4733-832C-1ADAB00A53E7}" dt="2024-04-04T15:35:32.116" v="4430" actId="20577"/>
          <ac:spMkLst>
            <pc:docMk/>
            <pc:sldMk cId="2108441593" sldId="433"/>
            <ac:spMk id="2" creationId="{0F38800C-8A7D-E150-1D69-4C942110B9A3}"/>
          </ac:spMkLst>
        </pc:spChg>
        <pc:spChg chg="mod">
          <ac:chgData name="Ali, Syed Waqqas" userId="1b3a5f44-9498-4738-8c4e-8127257d744d" providerId="ADAL" clId="{0660F385-6DA3-4733-832C-1ADAB00A53E7}" dt="2024-04-04T15:38:37.034" v="4802" actId="20577"/>
          <ac:spMkLst>
            <pc:docMk/>
            <pc:sldMk cId="2108441593" sldId="433"/>
            <ac:spMk id="3" creationId="{B3B2A76D-3F08-9C2B-C3E3-4A25DA409F80}"/>
          </ac:spMkLst>
        </pc:spChg>
      </pc:sldChg>
      <pc:sldChg chg="addSp modSp add mod">
        <pc:chgData name="Ali, Syed Waqqas" userId="1b3a5f44-9498-4738-8c4e-8127257d744d" providerId="ADAL" clId="{0660F385-6DA3-4733-832C-1ADAB00A53E7}" dt="2024-04-04T15:41:31.981" v="5026" actId="1076"/>
        <pc:sldMkLst>
          <pc:docMk/>
          <pc:sldMk cId="1877669736" sldId="434"/>
        </pc:sldMkLst>
        <pc:spChg chg="mod">
          <ac:chgData name="Ali, Syed Waqqas" userId="1b3a5f44-9498-4738-8c4e-8127257d744d" providerId="ADAL" clId="{0660F385-6DA3-4733-832C-1ADAB00A53E7}" dt="2024-04-04T15:40:27.105" v="4832" actId="5793"/>
          <ac:spMkLst>
            <pc:docMk/>
            <pc:sldMk cId="1877669736" sldId="434"/>
            <ac:spMk id="2" creationId="{0F38800C-8A7D-E150-1D69-4C942110B9A3}"/>
          </ac:spMkLst>
        </pc:spChg>
        <pc:spChg chg="mod">
          <ac:chgData name="Ali, Syed Waqqas" userId="1b3a5f44-9498-4738-8c4e-8127257d744d" providerId="ADAL" clId="{0660F385-6DA3-4733-832C-1ADAB00A53E7}" dt="2024-04-04T15:40:58.691" v="5023" actId="20577"/>
          <ac:spMkLst>
            <pc:docMk/>
            <pc:sldMk cId="1877669736" sldId="434"/>
            <ac:spMk id="3" creationId="{B3B2A76D-3F08-9C2B-C3E3-4A25DA409F80}"/>
          </ac:spMkLst>
        </pc:spChg>
        <pc:picChg chg="add mod">
          <ac:chgData name="Ali, Syed Waqqas" userId="1b3a5f44-9498-4738-8c4e-8127257d744d" providerId="ADAL" clId="{0660F385-6DA3-4733-832C-1ADAB00A53E7}" dt="2024-04-04T15:41:31.981" v="5026" actId="1076"/>
          <ac:picMkLst>
            <pc:docMk/>
            <pc:sldMk cId="1877669736" sldId="434"/>
            <ac:picMk id="10" creationId="{C21ED1FE-4099-E139-EFAF-E941AC7BD8BB}"/>
          </ac:picMkLst>
        </pc:picChg>
      </pc:sldChg>
      <pc:sldChg chg="modSp add mod">
        <pc:chgData name="Ali, Syed Waqqas" userId="1b3a5f44-9498-4738-8c4e-8127257d744d" providerId="ADAL" clId="{0660F385-6DA3-4733-832C-1ADAB00A53E7}" dt="2024-04-04T15:42:52.171" v="5310" actId="20577"/>
        <pc:sldMkLst>
          <pc:docMk/>
          <pc:sldMk cId="3696975932" sldId="435"/>
        </pc:sldMkLst>
        <pc:spChg chg="mod">
          <ac:chgData name="Ali, Syed Waqqas" userId="1b3a5f44-9498-4738-8c4e-8127257d744d" providerId="ADAL" clId="{0660F385-6DA3-4733-832C-1ADAB00A53E7}" dt="2024-04-04T15:42:02.903" v="5053" actId="20577"/>
          <ac:spMkLst>
            <pc:docMk/>
            <pc:sldMk cId="3696975932" sldId="435"/>
            <ac:spMk id="2" creationId="{0F38800C-8A7D-E150-1D69-4C942110B9A3}"/>
          </ac:spMkLst>
        </pc:spChg>
        <pc:spChg chg="mod">
          <ac:chgData name="Ali, Syed Waqqas" userId="1b3a5f44-9498-4738-8c4e-8127257d744d" providerId="ADAL" clId="{0660F385-6DA3-4733-832C-1ADAB00A53E7}" dt="2024-04-04T15:42:52.171" v="5310" actId="20577"/>
          <ac:spMkLst>
            <pc:docMk/>
            <pc:sldMk cId="3696975932" sldId="435"/>
            <ac:spMk id="3" creationId="{B3B2A76D-3F08-9C2B-C3E3-4A25DA409F80}"/>
          </ac:spMkLst>
        </pc:spChg>
      </pc:sldChg>
      <pc:sldChg chg="modSp add mod">
        <pc:chgData name="Ali, Syed Waqqas" userId="1b3a5f44-9498-4738-8c4e-8127257d744d" providerId="ADAL" clId="{0660F385-6DA3-4733-832C-1ADAB00A53E7}" dt="2024-04-04T15:43:18.585" v="5350" actId="20577"/>
        <pc:sldMkLst>
          <pc:docMk/>
          <pc:sldMk cId="1976526382" sldId="436"/>
        </pc:sldMkLst>
        <pc:spChg chg="mod">
          <ac:chgData name="Ali, Syed Waqqas" userId="1b3a5f44-9498-4738-8c4e-8127257d744d" providerId="ADAL" clId="{0660F385-6DA3-4733-832C-1ADAB00A53E7}" dt="2024-04-04T15:43:18.585" v="5350" actId="20577"/>
          <ac:spMkLst>
            <pc:docMk/>
            <pc:sldMk cId="1976526382" sldId="436"/>
            <ac:spMk id="2" creationId="{B5D19C15-72DF-16C9-E8B1-668BC2A4A015}"/>
          </ac:spMkLst>
        </pc:spChg>
      </pc:sldChg>
      <pc:sldChg chg="modSp add mod">
        <pc:chgData name="Ali, Syed Waqqas" userId="1b3a5f44-9498-4738-8c4e-8127257d744d" providerId="ADAL" clId="{0660F385-6DA3-4733-832C-1ADAB00A53E7}" dt="2024-04-04T15:44:07.818" v="5547" actId="20577"/>
        <pc:sldMkLst>
          <pc:docMk/>
          <pc:sldMk cId="3292370427" sldId="437"/>
        </pc:sldMkLst>
        <pc:spChg chg="mod">
          <ac:chgData name="Ali, Syed Waqqas" userId="1b3a5f44-9498-4738-8c4e-8127257d744d" providerId="ADAL" clId="{0660F385-6DA3-4733-832C-1ADAB00A53E7}" dt="2024-04-04T15:43:46.868" v="5390" actId="20577"/>
          <ac:spMkLst>
            <pc:docMk/>
            <pc:sldMk cId="3292370427" sldId="437"/>
            <ac:spMk id="2" creationId="{0F38800C-8A7D-E150-1D69-4C942110B9A3}"/>
          </ac:spMkLst>
        </pc:spChg>
        <pc:spChg chg="mod">
          <ac:chgData name="Ali, Syed Waqqas" userId="1b3a5f44-9498-4738-8c4e-8127257d744d" providerId="ADAL" clId="{0660F385-6DA3-4733-832C-1ADAB00A53E7}" dt="2024-04-04T15:44:07.818" v="5547" actId="20577"/>
          <ac:spMkLst>
            <pc:docMk/>
            <pc:sldMk cId="3292370427" sldId="437"/>
            <ac:spMk id="3" creationId="{B3B2A76D-3F08-9C2B-C3E3-4A25DA409F80}"/>
          </ac:spMkLst>
        </pc:spChg>
      </pc:sldChg>
      <pc:sldChg chg="modSp add mod">
        <pc:chgData name="Ali, Syed Waqqas" userId="1b3a5f44-9498-4738-8c4e-8127257d744d" providerId="ADAL" clId="{0660F385-6DA3-4733-832C-1ADAB00A53E7}" dt="2024-04-04T15:44:45.788" v="5595" actId="2711"/>
        <pc:sldMkLst>
          <pc:docMk/>
          <pc:sldMk cId="2072498163" sldId="438"/>
        </pc:sldMkLst>
        <pc:spChg chg="mod">
          <ac:chgData name="Ali, Syed Waqqas" userId="1b3a5f44-9498-4738-8c4e-8127257d744d" providerId="ADAL" clId="{0660F385-6DA3-4733-832C-1ADAB00A53E7}" dt="2024-04-04T15:44:45.788" v="5595" actId="2711"/>
          <ac:spMkLst>
            <pc:docMk/>
            <pc:sldMk cId="2072498163" sldId="438"/>
            <ac:spMk id="3" creationId="{B3B2A76D-3F08-9C2B-C3E3-4A25DA409F80}"/>
          </ac:spMkLst>
        </pc:spChg>
      </pc:sldChg>
      <pc:sldChg chg="modSp add mod">
        <pc:chgData name="Ali, Syed Waqqas" userId="1b3a5f44-9498-4738-8c4e-8127257d744d" providerId="ADAL" clId="{0660F385-6DA3-4733-832C-1ADAB00A53E7}" dt="2024-04-04T15:45:14.473" v="5690" actId="2711"/>
        <pc:sldMkLst>
          <pc:docMk/>
          <pc:sldMk cId="997121017" sldId="439"/>
        </pc:sldMkLst>
        <pc:spChg chg="mod">
          <ac:chgData name="Ali, Syed Waqqas" userId="1b3a5f44-9498-4738-8c4e-8127257d744d" providerId="ADAL" clId="{0660F385-6DA3-4733-832C-1ADAB00A53E7}" dt="2024-04-04T15:44:53.515" v="5629" actId="313"/>
          <ac:spMkLst>
            <pc:docMk/>
            <pc:sldMk cId="997121017" sldId="439"/>
            <ac:spMk id="2" creationId="{0F38800C-8A7D-E150-1D69-4C942110B9A3}"/>
          </ac:spMkLst>
        </pc:spChg>
        <pc:spChg chg="mod">
          <ac:chgData name="Ali, Syed Waqqas" userId="1b3a5f44-9498-4738-8c4e-8127257d744d" providerId="ADAL" clId="{0660F385-6DA3-4733-832C-1ADAB00A53E7}" dt="2024-04-04T15:45:14.473" v="5690" actId="2711"/>
          <ac:spMkLst>
            <pc:docMk/>
            <pc:sldMk cId="997121017" sldId="439"/>
            <ac:spMk id="3" creationId="{B3B2A76D-3F08-9C2B-C3E3-4A25DA409F80}"/>
          </ac:spMkLst>
        </pc:spChg>
      </pc:sldChg>
      <pc:sldChg chg="addSp modSp add mod">
        <pc:chgData name="Ali, Syed Waqqas" userId="1b3a5f44-9498-4738-8c4e-8127257d744d" providerId="ADAL" clId="{0660F385-6DA3-4733-832C-1ADAB00A53E7}" dt="2024-04-04T15:47:56.710" v="6067" actId="1076"/>
        <pc:sldMkLst>
          <pc:docMk/>
          <pc:sldMk cId="1569492117" sldId="440"/>
        </pc:sldMkLst>
        <pc:spChg chg="mod">
          <ac:chgData name="Ali, Syed Waqqas" userId="1b3a5f44-9498-4738-8c4e-8127257d744d" providerId="ADAL" clId="{0660F385-6DA3-4733-832C-1ADAB00A53E7}" dt="2024-04-04T15:45:27.692" v="5738" actId="20577"/>
          <ac:spMkLst>
            <pc:docMk/>
            <pc:sldMk cId="1569492117" sldId="440"/>
            <ac:spMk id="2" creationId="{0F38800C-8A7D-E150-1D69-4C942110B9A3}"/>
          </ac:spMkLst>
        </pc:spChg>
        <pc:spChg chg="mod">
          <ac:chgData name="Ali, Syed Waqqas" userId="1b3a5f44-9498-4738-8c4e-8127257d744d" providerId="ADAL" clId="{0660F385-6DA3-4733-832C-1ADAB00A53E7}" dt="2024-04-04T15:47:30.911" v="6029" actId="20577"/>
          <ac:spMkLst>
            <pc:docMk/>
            <pc:sldMk cId="1569492117" sldId="440"/>
            <ac:spMk id="3" creationId="{B3B2A76D-3F08-9C2B-C3E3-4A25DA409F80}"/>
          </ac:spMkLst>
        </pc:spChg>
        <pc:spChg chg="add mod">
          <ac:chgData name="Ali, Syed Waqqas" userId="1b3a5f44-9498-4738-8c4e-8127257d744d" providerId="ADAL" clId="{0660F385-6DA3-4733-832C-1ADAB00A53E7}" dt="2024-04-04T15:47:56.710" v="6067" actId="1076"/>
          <ac:spMkLst>
            <pc:docMk/>
            <pc:sldMk cId="1569492117" sldId="440"/>
            <ac:spMk id="9" creationId="{06103EAD-1ABB-0544-52A4-075B6E7C8A2A}"/>
          </ac:spMkLst>
        </pc:spChg>
      </pc:sldChg>
      <pc:sldChg chg="addSp delSp modSp add mod">
        <pc:chgData name="Ali, Syed Waqqas" userId="1b3a5f44-9498-4738-8c4e-8127257d744d" providerId="ADAL" clId="{0660F385-6DA3-4733-832C-1ADAB00A53E7}" dt="2024-04-04T15:51:41.980" v="6476" actId="14100"/>
        <pc:sldMkLst>
          <pc:docMk/>
          <pc:sldMk cId="2317478685" sldId="441"/>
        </pc:sldMkLst>
        <pc:spChg chg="mod">
          <ac:chgData name="Ali, Syed Waqqas" userId="1b3a5f44-9498-4738-8c4e-8127257d744d" providerId="ADAL" clId="{0660F385-6DA3-4733-832C-1ADAB00A53E7}" dt="2024-04-04T15:48:26.481" v="6106" actId="20577"/>
          <ac:spMkLst>
            <pc:docMk/>
            <pc:sldMk cId="2317478685" sldId="441"/>
            <ac:spMk id="2" creationId="{0F38800C-8A7D-E150-1D69-4C942110B9A3}"/>
          </ac:spMkLst>
        </pc:spChg>
        <pc:spChg chg="mod">
          <ac:chgData name="Ali, Syed Waqqas" userId="1b3a5f44-9498-4738-8c4e-8127257d744d" providerId="ADAL" clId="{0660F385-6DA3-4733-832C-1ADAB00A53E7}" dt="2024-04-04T15:51:36.871" v="6474" actId="20577"/>
          <ac:spMkLst>
            <pc:docMk/>
            <pc:sldMk cId="2317478685" sldId="441"/>
            <ac:spMk id="3" creationId="{B3B2A76D-3F08-9C2B-C3E3-4A25DA409F80}"/>
          </ac:spMkLst>
        </pc:spChg>
        <pc:spChg chg="add del mod">
          <ac:chgData name="Ali, Syed Waqqas" userId="1b3a5f44-9498-4738-8c4e-8127257d744d" providerId="ADAL" clId="{0660F385-6DA3-4733-832C-1ADAB00A53E7}" dt="2024-04-04T15:50:02.816" v="6326"/>
          <ac:spMkLst>
            <pc:docMk/>
            <pc:sldMk cId="2317478685" sldId="441"/>
            <ac:spMk id="9" creationId="{57E4C0B7-F7B9-312A-2B01-BF12EBDD2C34}"/>
          </ac:spMkLst>
        </pc:spChg>
        <pc:cxnChg chg="add mod">
          <ac:chgData name="Ali, Syed Waqqas" userId="1b3a5f44-9498-4738-8c4e-8127257d744d" providerId="ADAL" clId="{0660F385-6DA3-4733-832C-1ADAB00A53E7}" dt="2024-04-04T15:51:41.980" v="6476" actId="14100"/>
          <ac:cxnSpMkLst>
            <pc:docMk/>
            <pc:sldMk cId="2317478685" sldId="441"/>
            <ac:cxnSpMk id="11" creationId="{A2A39CAB-59D8-CD71-29CA-6F75913C7455}"/>
          </ac:cxnSpMkLst>
        </pc:cxnChg>
      </pc:sldChg>
      <pc:sldChg chg="modSp add mod">
        <pc:chgData name="Ali, Syed Waqqas" userId="1b3a5f44-9498-4738-8c4e-8127257d744d" providerId="ADAL" clId="{0660F385-6DA3-4733-832C-1ADAB00A53E7}" dt="2024-04-04T15:52:28.295" v="6582" actId="313"/>
        <pc:sldMkLst>
          <pc:docMk/>
          <pc:sldMk cId="2082181985" sldId="442"/>
        </pc:sldMkLst>
        <pc:spChg chg="mod">
          <ac:chgData name="Ali, Syed Waqqas" userId="1b3a5f44-9498-4738-8c4e-8127257d744d" providerId="ADAL" clId="{0660F385-6DA3-4733-832C-1ADAB00A53E7}" dt="2024-04-04T15:52:14.255" v="6506" actId="20577"/>
          <ac:spMkLst>
            <pc:docMk/>
            <pc:sldMk cId="2082181985" sldId="442"/>
            <ac:spMk id="2" creationId="{B5D19C15-72DF-16C9-E8B1-668BC2A4A015}"/>
          </ac:spMkLst>
        </pc:spChg>
        <pc:spChg chg="mod">
          <ac:chgData name="Ali, Syed Waqqas" userId="1b3a5f44-9498-4738-8c4e-8127257d744d" providerId="ADAL" clId="{0660F385-6DA3-4733-832C-1ADAB00A53E7}" dt="2024-04-04T15:52:28.295" v="6582" actId="313"/>
          <ac:spMkLst>
            <pc:docMk/>
            <pc:sldMk cId="2082181985" sldId="442"/>
            <ac:spMk id="3" creationId="{9E2D5A4E-DA17-E69B-4A49-20131568FACA}"/>
          </ac:spMkLst>
        </pc:spChg>
      </pc:sldChg>
      <pc:sldChg chg="modSp add mod">
        <pc:chgData name="Ali, Syed Waqqas" userId="1b3a5f44-9498-4738-8c4e-8127257d744d" providerId="ADAL" clId="{0660F385-6DA3-4733-832C-1ADAB00A53E7}" dt="2024-04-04T15:54:20.788" v="7025" actId="20577"/>
        <pc:sldMkLst>
          <pc:docMk/>
          <pc:sldMk cId="2845572823" sldId="443"/>
        </pc:sldMkLst>
        <pc:spChg chg="mod">
          <ac:chgData name="Ali, Syed Waqqas" userId="1b3a5f44-9498-4738-8c4e-8127257d744d" providerId="ADAL" clId="{0660F385-6DA3-4733-832C-1ADAB00A53E7}" dt="2024-04-04T15:52:40.797" v="6621" actId="20577"/>
          <ac:spMkLst>
            <pc:docMk/>
            <pc:sldMk cId="2845572823" sldId="443"/>
            <ac:spMk id="2" creationId="{0F38800C-8A7D-E150-1D69-4C942110B9A3}"/>
          </ac:spMkLst>
        </pc:spChg>
        <pc:spChg chg="mod">
          <ac:chgData name="Ali, Syed Waqqas" userId="1b3a5f44-9498-4738-8c4e-8127257d744d" providerId="ADAL" clId="{0660F385-6DA3-4733-832C-1ADAB00A53E7}" dt="2024-04-04T15:54:20.788" v="7025" actId="20577"/>
          <ac:spMkLst>
            <pc:docMk/>
            <pc:sldMk cId="2845572823" sldId="443"/>
            <ac:spMk id="3" creationId="{B3B2A76D-3F08-9C2B-C3E3-4A25DA409F80}"/>
          </ac:spMkLst>
        </pc:spChg>
      </pc:sldChg>
      <pc:sldChg chg="modSp add mod ord">
        <pc:chgData name="Ali, Syed Waqqas" userId="1b3a5f44-9498-4738-8c4e-8127257d744d" providerId="ADAL" clId="{0660F385-6DA3-4733-832C-1ADAB00A53E7}" dt="2024-04-04T15:56:52.976" v="7268"/>
        <pc:sldMkLst>
          <pc:docMk/>
          <pc:sldMk cId="3568656892" sldId="444"/>
        </pc:sldMkLst>
        <pc:spChg chg="mod">
          <ac:chgData name="Ali, Syed Waqqas" userId="1b3a5f44-9498-4738-8c4e-8127257d744d" providerId="ADAL" clId="{0660F385-6DA3-4733-832C-1ADAB00A53E7}" dt="2024-04-04T15:55:37.653" v="7211" actId="27636"/>
          <ac:spMkLst>
            <pc:docMk/>
            <pc:sldMk cId="3568656892" sldId="444"/>
            <ac:spMk id="2" creationId="{47BAB8DC-792C-43B5-3EBC-D7F7902B705A}"/>
          </ac:spMkLst>
        </pc:spChg>
        <pc:spChg chg="mod">
          <ac:chgData name="Ali, Syed Waqqas" userId="1b3a5f44-9498-4738-8c4e-8127257d744d" providerId="ADAL" clId="{0660F385-6DA3-4733-832C-1ADAB00A53E7}" dt="2024-04-04T15:54:27.089" v="7034" actId="20577"/>
          <ac:spMkLst>
            <pc:docMk/>
            <pc:sldMk cId="3568656892" sldId="444"/>
            <ac:spMk id="3" creationId="{BCCBD51B-BCC7-C30F-0903-3C0B674C3654}"/>
          </ac:spMkLst>
        </pc:spChg>
        <pc:spChg chg="mod">
          <ac:chgData name="Ali, Syed Waqqas" userId="1b3a5f44-9498-4738-8c4e-8127257d744d" providerId="ADAL" clId="{0660F385-6DA3-4733-832C-1ADAB00A53E7}" dt="2024-04-04T15:55:17.860" v="7161" actId="20577"/>
          <ac:spMkLst>
            <pc:docMk/>
            <pc:sldMk cId="3568656892" sldId="444"/>
            <ac:spMk id="4" creationId="{17CA0B60-B747-3E6E-93DD-284D529CBF6A}"/>
          </ac:spMkLst>
        </pc:spChg>
        <pc:spChg chg="mod">
          <ac:chgData name="Ali, Syed Waqqas" userId="1b3a5f44-9498-4738-8c4e-8127257d744d" providerId="ADAL" clId="{0660F385-6DA3-4733-832C-1ADAB00A53E7}" dt="2024-04-04T15:55:23.530" v="7167" actId="20577"/>
          <ac:spMkLst>
            <pc:docMk/>
            <pc:sldMk cId="3568656892" sldId="444"/>
            <ac:spMk id="5" creationId="{AB5831DD-238E-616E-8453-C5EC67052E0A}"/>
          </ac:spMkLst>
        </pc:spChg>
        <pc:spChg chg="mod">
          <ac:chgData name="Ali, Syed Waqqas" userId="1b3a5f44-9498-4738-8c4e-8127257d744d" providerId="ADAL" clId="{0660F385-6DA3-4733-832C-1ADAB00A53E7}" dt="2024-04-04T15:55:20.938" v="7162" actId="20577"/>
          <ac:spMkLst>
            <pc:docMk/>
            <pc:sldMk cId="3568656892" sldId="444"/>
            <ac:spMk id="6" creationId="{0B409958-BD7F-BA57-4C4D-20FADD342AD8}"/>
          </ac:spMkLst>
        </pc:spChg>
      </pc:sldChg>
      <pc:sldChg chg="modSp add mod ord">
        <pc:chgData name="Ali, Syed Waqqas" userId="1b3a5f44-9498-4738-8c4e-8127257d744d" providerId="ADAL" clId="{0660F385-6DA3-4733-832C-1ADAB00A53E7}" dt="2024-04-04T15:56:53.897" v="7270"/>
        <pc:sldMkLst>
          <pc:docMk/>
          <pc:sldMk cId="3880019407" sldId="445"/>
        </pc:sldMkLst>
        <pc:spChg chg="mod">
          <ac:chgData name="Ali, Syed Waqqas" userId="1b3a5f44-9498-4738-8c4e-8127257d744d" providerId="ADAL" clId="{0660F385-6DA3-4733-832C-1ADAB00A53E7}" dt="2024-04-04T15:56:11.955" v="7249" actId="400"/>
          <ac:spMkLst>
            <pc:docMk/>
            <pc:sldMk cId="3880019407" sldId="445"/>
            <ac:spMk id="3" creationId="{BCCBD51B-BCC7-C30F-0903-3C0B674C3654}"/>
          </ac:spMkLst>
        </pc:spChg>
        <pc:spChg chg="mod">
          <ac:chgData name="Ali, Syed Waqqas" userId="1b3a5f44-9498-4738-8c4e-8127257d744d" providerId="ADAL" clId="{0660F385-6DA3-4733-832C-1ADAB00A53E7}" dt="2024-04-04T15:56:08.104" v="7247" actId="400"/>
          <ac:spMkLst>
            <pc:docMk/>
            <pc:sldMk cId="3880019407" sldId="445"/>
            <ac:spMk id="5" creationId="{AB5831DD-238E-616E-8453-C5EC67052E0A}"/>
          </ac:spMkLst>
        </pc:spChg>
      </pc:sldChg>
      <pc:sldChg chg="addSp modSp add mod">
        <pc:chgData name="Ali, Syed Waqqas" userId="1b3a5f44-9498-4738-8c4e-8127257d744d" providerId="ADAL" clId="{0660F385-6DA3-4733-832C-1ADAB00A53E7}" dt="2024-04-04T16:00:31.890" v="7510" actId="20577"/>
        <pc:sldMkLst>
          <pc:docMk/>
          <pc:sldMk cId="3505214282" sldId="446"/>
        </pc:sldMkLst>
        <pc:spChg chg="mod">
          <ac:chgData name="Ali, Syed Waqqas" userId="1b3a5f44-9498-4738-8c4e-8127257d744d" providerId="ADAL" clId="{0660F385-6DA3-4733-832C-1ADAB00A53E7}" dt="2024-04-04T16:00:31.890" v="7510" actId="20577"/>
          <ac:spMkLst>
            <pc:docMk/>
            <pc:sldMk cId="3505214282" sldId="446"/>
            <ac:spMk id="2" creationId="{0F38800C-8A7D-E150-1D69-4C942110B9A3}"/>
          </ac:spMkLst>
        </pc:spChg>
        <pc:spChg chg="mod">
          <ac:chgData name="Ali, Syed Waqqas" userId="1b3a5f44-9498-4738-8c4e-8127257d744d" providerId="ADAL" clId="{0660F385-6DA3-4733-832C-1ADAB00A53E7}" dt="2024-04-04T15:58:56.879" v="7462" actId="1076"/>
          <ac:spMkLst>
            <pc:docMk/>
            <pc:sldMk cId="3505214282" sldId="446"/>
            <ac:spMk id="3" creationId="{B3B2A76D-3F08-9C2B-C3E3-4A25DA409F80}"/>
          </ac:spMkLst>
        </pc:spChg>
        <pc:spChg chg="add mod">
          <ac:chgData name="Ali, Syed Waqqas" userId="1b3a5f44-9498-4738-8c4e-8127257d744d" providerId="ADAL" clId="{0660F385-6DA3-4733-832C-1ADAB00A53E7}" dt="2024-04-04T15:59:45.091" v="7483" actId="403"/>
          <ac:spMkLst>
            <pc:docMk/>
            <pc:sldMk cId="3505214282" sldId="446"/>
            <ac:spMk id="9" creationId="{8B3EF4A0-40F2-7020-2DEF-536E7C732C4F}"/>
          </ac:spMkLst>
        </pc:spChg>
        <pc:spChg chg="add mod">
          <ac:chgData name="Ali, Syed Waqqas" userId="1b3a5f44-9498-4738-8c4e-8127257d744d" providerId="ADAL" clId="{0660F385-6DA3-4733-832C-1ADAB00A53E7}" dt="2024-04-04T15:59:45.091" v="7483" actId="403"/>
          <ac:spMkLst>
            <pc:docMk/>
            <pc:sldMk cId="3505214282" sldId="446"/>
            <ac:spMk id="10" creationId="{BAF1F14D-3570-07C4-7742-B7DD2F6FC979}"/>
          </ac:spMkLst>
        </pc:spChg>
        <pc:spChg chg="add mod">
          <ac:chgData name="Ali, Syed Waqqas" userId="1b3a5f44-9498-4738-8c4e-8127257d744d" providerId="ADAL" clId="{0660F385-6DA3-4733-832C-1ADAB00A53E7}" dt="2024-04-04T15:59:45.091" v="7483" actId="403"/>
          <ac:spMkLst>
            <pc:docMk/>
            <pc:sldMk cId="3505214282" sldId="446"/>
            <ac:spMk id="11" creationId="{BB765584-6A0A-80A9-C254-BFD5C103E114}"/>
          </ac:spMkLst>
        </pc:spChg>
        <pc:spChg chg="add mod">
          <ac:chgData name="Ali, Syed Waqqas" userId="1b3a5f44-9498-4738-8c4e-8127257d744d" providerId="ADAL" clId="{0660F385-6DA3-4733-832C-1ADAB00A53E7}" dt="2024-04-04T15:59:57.069" v="7498" actId="20577"/>
          <ac:spMkLst>
            <pc:docMk/>
            <pc:sldMk cId="3505214282" sldId="446"/>
            <ac:spMk id="12" creationId="{2352383C-189B-05EE-1686-B85FABBE52C1}"/>
          </ac:spMkLst>
        </pc:spChg>
        <pc:cxnChg chg="add mod">
          <ac:chgData name="Ali, Syed Waqqas" userId="1b3a5f44-9498-4738-8c4e-8127257d744d" providerId="ADAL" clId="{0660F385-6DA3-4733-832C-1ADAB00A53E7}" dt="2024-04-04T15:58:43.379" v="7456" actId="1076"/>
          <ac:cxnSpMkLst>
            <pc:docMk/>
            <pc:sldMk cId="3505214282" sldId="446"/>
            <ac:cxnSpMk id="14" creationId="{63253F7F-ADED-517C-906E-B78E196CE39E}"/>
          </ac:cxnSpMkLst>
        </pc:cxnChg>
        <pc:cxnChg chg="add mod">
          <ac:chgData name="Ali, Syed Waqqas" userId="1b3a5f44-9498-4738-8c4e-8127257d744d" providerId="ADAL" clId="{0660F385-6DA3-4733-832C-1ADAB00A53E7}" dt="2024-04-04T15:58:40.887" v="7455" actId="692"/>
          <ac:cxnSpMkLst>
            <pc:docMk/>
            <pc:sldMk cId="3505214282" sldId="446"/>
            <ac:cxnSpMk id="15" creationId="{36DCABDA-0DA2-1F37-C4A8-91E496DBAE4A}"/>
          </ac:cxnSpMkLst>
        </pc:cxnChg>
        <pc:cxnChg chg="add mod">
          <ac:chgData name="Ali, Syed Waqqas" userId="1b3a5f44-9498-4738-8c4e-8127257d744d" providerId="ADAL" clId="{0660F385-6DA3-4733-832C-1ADAB00A53E7}" dt="2024-04-04T15:58:32.025" v="7451" actId="1076"/>
          <ac:cxnSpMkLst>
            <pc:docMk/>
            <pc:sldMk cId="3505214282" sldId="446"/>
            <ac:cxnSpMk id="16" creationId="{28C3DF63-1BC0-B3D4-A9C4-2F5E2641BBC0}"/>
          </ac:cxnSpMkLst>
        </pc:cxnChg>
        <pc:cxnChg chg="add mod">
          <ac:chgData name="Ali, Syed Waqqas" userId="1b3a5f44-9498-4738-8c4e-8127257d744d" providerId="ADAL" clId="{0660F385-6DA3-4733-832C-1ADAB00A53E7}" dt="2024-04-04T15:58:55.629" v="7461" actId="692"/>
          <ac:cxnSpMkLst>
            <pc:docMk/>
            <pc:sldMk cId="3505214282" sldId="446"/>
            <ac:cxnSpMk id="17" creationId="{423C1BC0-084F-050D-404F-7D210A5C5F09}"/>
          </ac:cxnSpMkLst>
        </pc:cxnChg>
        <pc:cxnChg chg="add mod">
          <ac:chgData name="Ali, Syed Waqqas" userId="1b3a5f44-9498-4738-8c4e-8127257d744d" providerId="ADAL" clId="{0660F385-6DA3-4733-832C-1ADAB00A53E7}" dt="2024-04-04T15:59:22.104" v="7475" actId="692"/>
          <ac:cxnSpMkLst>
            <pc:docMk/>
            <pc:sldMk cId="3505214282" sldId="446"/>
            <ac:cxnSpMk id="21" creationId="{B6543B9C-3A31-F86E-EA5C-41A81AE69582}"/>
          </ac:cxnSpMkLst>
        </pc:cxnChg>
        <pc:cxnChg chg="add mod">
          <ac:chgData name="Ali, Syed Waqqas" userId="1b3a5f44-9498-4738-8c4e-8127257d744d" providerId="ADAL" clId="{0660F385-6DA3-4733-832C-1ADAB00A53E7}" dt="2024-04-04T15:59:31.323" v="7480" actId="1038"/>
          <ac:cxnSpMkLst>
            <pc:docMk/>
            <pc:sldMk cId="3505214282" sldId="446"/>
            <ac:cxnSpMk id="22" creationId="{F9D9F85F-E593-23B3-654D-B011095E25C0}"/>
          </ac:cxnSpMkLst>
        </pc:cxnChg>
      </pc:sldChg>
      <pc:sldChg chg="addSp modSp add mod">
        <pc:chgData name="Ali, Syed Waqqas" userId="1b3a5f44-9498-4738-8c4e-8127257d744d" providerId="ADAL" clId="{0660F385-6DA3-4733-832C-1ADAB00A53E7}" dt="2024-04-04T16:02:42.370" v="7684" actId="1076"/>
        <pc:sldMkLst>
          <pc:docMk/>
          <pc:sldMk cId="541547385" sldId="447"/>
        </pc:sldMkLst>
        <pc:spChg chg="mod">
          <ac:chgData name="Ali, Syed Waqqas" userId="1b3a5f44-9498-4738-8c4e-8127257d744d" providerId="ADAL" clId="{0660F385-6DA3-4733-832C-1ADAB00A53E7}" dt="2024-04-04T16:00:35.523" v="7521" actId="20577"/>
          <ac:spMkLst>
            <pc:docMk/>
            <pc:sldMk cId="541547385" sldId="447"/>
            <ac:spMk id="2" creationId="{0F38800C-8A7D-E150-1D69-4C942110B9A3}"/>
          </ac:spMkLst>
        </pc:spChg>
        <pc:spChg chg="mod">
          <ac:chgData name="Ali, Syed Waqqas" userId="1b3a5f44-9498-4738-8c4e-8127257d744d" providerId="ADAL" clId="{0660F385-6DA3-4733-832C-1ADAB00A53E7}" dt="2024-04-04T16:01:05.750" v="7594" actId="20577"/>
          <ac:spMkLst>
            <pc:docMk/>
            <pc:sldMk cId="541547385" sldId="447"/>
            <ac:spMk id="3" creationId="{B3B2A76D-3F08-9C2B-C3E3-4A25DA409F80}"/>
          </ac:spMkLst>
        </pc:spChg>
        <pc:spChg chg="add mod">
          <ac:chgData name="Ali, Syed Waqqas" userId="1b3a5f44-9498-4738-8c4e-8127257d744d" providerId="ADAL" clId="{0660F385-6DA3-4733-832C-1ADAB00A53E7}" dt="2024-04-04T16:02:42.370" v="7684" actId="1076"/>
          <ac:spMkLst>
            <pc:docMk/>
            <pc:sldMk cId="541547385" sldId="447"/>
            <ac:spMk id="13" creationId="{277A74B6-DAE7-0FF2-CAC7-D73617689615}"/>
          </ac:spMkLst>
        </pc:spChg>
      </pc:sldChg>
      <pc:sldChg chg="addSp modSp add mod">
        <pc:chgData name="Ali, Syed Waqqas" userId="1b3a5f44-9498-4738-8c4e-8127257d744d" providerId="ADAL" clId="{0660F385-6DA3-4733-832C-1ADAB00A53E7}" dt="2024-04-04T16:06:26.638" v="7893" actId="20577"/>
        <pc:sldMkLst>
          <pc:docMk/>
          <pc:sldMk cId="2573821252" sldId="448"/>
        </pc:sldMkLst>
        <pc:spChg chg="mod">
          <ac:chgData name="Ali, Syed Waqqas" userId="1b3a5f44-9498-4738-8c4e-8127257d744d" providerId="ADAL" clId="{0660F385-6DA3-4733-832C-1ADAB00A53E7}" dt="2024-04-04T16:03:16.120" v="7714" actId="20577"/>
          <ac:spMkLst>
            <pc:docMk/>
            <pc:sldMk cId="2573821252" sldId="448"/>
            <ac:spMk id="2" creationId="{0F38800C-8A7D-E150-1D69-4C942110B9A3}"/>
          </ac:spMkLst>
        </pc:spChg>
        <pc:spChg chg="mod">
          <ac:chgData name="Ali, Syed Waqqas" userId="1b3a5f44-9498-4738-8c4e-8127257d744d" providerId="ADAL" clId="{0660F385-6DA3-4733-832C-1ADAB00A53E7}" dt="2024-04-04T16:06:26.638" v="7893" actId="20577"/>
          <ac:spMkLst>
            <pc:docMk/>
            <pc:sldMk cId="2573821252" sldId="448"/>
            <ac:spMk id="3" creationId="{B3B2A76D-3F08-9C2B-C3E3-4A25DA409F80}"/>
          </ac:spMkLst>
        </pc:spChg>
        <pc:spChg chg="add mod">
          <ac:chgData name="Ali, Syed Waqqas" userId="1b3a5f44-9498-4738-8c4e-8127257d744d" providerId="ADAL" clId="{0660F385-6DA3-4733-832C-1ADAB00A53E7}" dt="2024-04-04T16:05:28.848" v="7793" actId="1076"/>
          <ac:spMkLst>
            <pc:docMk/>
            <pc:sldMk cId="2573821252" sldId="448"/>
            <ac:spMk id="9" creationId="{E2522E2B-29E5-614C-C42E-42154ECC14E2}"/>
          </ac:spMkLst>
        </pc:spChg>
      </pc:sldChg>
      <pc:sldChg chg="modSp add mod">
        <pc:chgData name="Ali, Syed Waqqas" userId="1b3a5f44-9498-4738-8c4e-8127257d744d" providerId="ADAL" clId="{0660F385-6DA3-4733-832C-1ADAB00A53E7}" dt="2024-04-04T16:37:23.304" v="10858" actId="20577"/>
        <pc:sldMkLst>
          <pc:docMk/>
          <pc:sldMk cId="1326328560" sldId="449"/>
        </pc:sldMkLst>
        <pc:spChg chg="mod">
          <ac:chgData name="Ali, Syed Waqqas" userId="1b3a5f44-9498-4738-8c4e-8127257d744d" providerId="ADAL" clId="{0660F385-6DA3-4733-832C-1ADAB00A53E7}" dt="2024-04-04T16:37:23.304" v="10858" actId="20577"/>
          <ac:spMkLst>
            <pc:docMk/>
            <pc:sldMk cId="1326328560" sldId="449"/>
            <ac:spMk id="2" creationId="{B5D19C15-72DF-16C9-E8B1-668BC2A4A015}"/>
          </ac:spMkLst>
        </pc:spChg>
      </pc:sldChg>
      <pc:sldChg chg="addSp modSp add mod">
        <pc:chgData name="Ali, Syed Waqqas" userId="1b3a5f44-9498-4738-8c4e-8127257d744d" providerId="ADAL" clId="{0660F385-6DA3-4733-832C-1ADAB00A53E7}" dt="2024-04-04T16:10:32.976" v="8158" actId="1076"/>
        <pc:sldMkLst>
          <pc:docMk/>
          <pc:sldMk cId="981447331" sldId="450"/>
        </pc:sldMkLst>
        <pc:spChg chg="mod">
          <ac:chgData name="Ali, Syed Waqqas" userId="1b3a5f44-9498-4738-8c4e-8127257d744d" providerId="ADAL" clId="{0660F385-6DA3-4733-832C-1ADAB00A53E7}" dt="2024-04-04T16:07:49.666" v="7961" actId="20577"/>
          <ac:spMkLst>
            <pc:docMk/>
            <pc:sldMk cId="981447331" sldId="450"/>
            <ac:spMk id="2" creationId="{0F38800C-8A7D-E150-1D69-4C942110B9A3}"/>
          </ac:spMkLst>
        </pc:spChg>
        <pc:spChg chg="mod">
          <ac:chgData name="Ali, Syed Waqqas" userId="1b3a5f44-9498-4738-8c4e-8127257d744d" providerId="ADAL" clId="{0660F385-6DA3-4733-832C-1ADAB00A53E7}" dt="2024-04-04T16:08:29.784" v="8020" actId="20577"/>
          <ac:spMkLst>
            <pc:docMk/>
            <pc:sldMk cId="981447331" sldId="450"/>
            <ac:spMk id="3" creationId="{B3B2A76D-3F08-9C2B-C3E3-4A25DA409F80}"/>
          </ac:spMkLst>
        </pc:spChg>
        <pc:spChg chg="add mod">
          <ac:chgData name="Ali, Syed Waqqas" userId="1b3a5f44-9498-4738-8c4e-8127257d744d" providerId="ADAL" clId="{0660F385-6DA3-4733-832C-1ADAB00A53E7}" dt="2024-04-04T16:09:50.020" v="8072" actId="1076"/>
          <ac:spMkLst>
            <pc:docMk/>
            <pc:sldMk cId="981447331" sldId="450"/>
            <ac:spMk id="9" creationId="{0E3FE84F-454D-A94C-DBA2-9D354133EE1F}"/>
          </ac:spMkLst>
        </pc:spChg>
        <pc:spChg chg="add mod">
          <ac:chgData name="Ali, Syed Waqqas" userId="1b3a5f44-9498-4738-8c4e-8127257d744d" providerId="ADAL" clId="{0660F385-6DA3-4733-832C-1ADAB00A53E7}" dt="2024-04-04T16:09:40.091" v="8050" actId="1076"/>
          <ac:spMkLst>
            <pc:docMk/>
            <pc:sldMk cId="981447331" sldId="450"/>
            <ac:spMk id="10" creationId="{5181ABEF-C3A0-500F-EC94-CED28E9289A2}"/>
          </ac:spMkLst>
        </pc:spChg>
        <pc:spChg chg="add mod">
          <ac:chgData name="Ali, Syed Waqqas" userId="1b3a5f44-9498-4738-8c4e-8127257d744d" providerId="ADAL" clId="{0660F385-6DA3-4733-832C-1ADAB00A53E7}" dt="2024-04-04T16:09:37.877" v="8049" actId="1076"/>
          <ac:spMkLst>
            <pc:docMk/>
            <pc:sldMk cId="981447331" sldId="450"/>
            <ac:spMk id="11" creationId="{EDE982A8-9273-EDEC-0248-ABB26B763DB0}"/>
          </ac:spMkLst>
        </pc:spChg>
        <pc:spChg chg="add mod">
          <ac:chgData name="Ali, Syed Waqqas" userId="1b3a5f44-9498-4738-8c4e-8127257d744d" providerId="ADAL" clId="{0660F385-6DA3-4733-832C-1ADAB00A53E7}" dt="2024-04-04T16:10:32.976" v="8158" actId="1076"/>
          <ac:spMkLst>
            <pc:docMk/>
            <pc:sldMk cId="981447331" sldId="450"/>
            <ac:spMk id="12" creationId="{D6662AEF-3AAD-5CD5-5E14-78EBF40E39BF}"/>
          </ac:spMkLst>
        </pc:spChg>
      </pc:sldChg>
      <pc:sldChg chg="modSp add mod">
        <pc:chgData name="Ali, Syed Waqqas" userId="1b3a5f44-9498-4738-8c4e-8127257d744d" providerId="ADAL" clId="{0660F385-6DA3-4733-832C-1ADAB00A53E7}" dt="2024-04-04T16:12:38.146" v="8356" actId="27636"/>
        <pc:sldMkLst>
          <pc:docMk/>
          <pc:sldMk cId="2895870536" sldId="451"/>
        </pc:sldMkLst>
        <pc:spChg chg="mod">
          <ac:chgData name="Ali, Syed Waqqas" userId="1b3a5f44-9498-4738-8c4e-8127257d744d" providerId="ADAL" clId="{0660F385-6DA3-4733-832C-1ADAB00A53E7}" dt="2024-04-04T16:11:03.158" v="8178" actId="20577"/>
          <ac:spMkLst>
            <pc:docMk/>
            <pc:sldMk cId="2895870536" sldId="451"/>
            <ac:spMk id="2" creationId="{0F38800C-8A7D-E150-1D69-4C942110B9A3}"/>
          </ac:spMkLst>
        </pc:spChg>
        <pc:spChg chg="mod">
          <ac:chgData name="Ali, Syed Waqqas" userId="1b3a5f44-9498-4738-8c4e-8127257d744d" providerId="ADAL" clId="{0660F385-6DA3-4733-832C-1ADAB00A53E7}" dt="2024-04-04T16:12:38.146" v="8356" actId="27636"/>
          <ac:spMkLst>
            <pc:docMk/>
            <pc:sldMk cId="2895870536" sldId="451"/>
            <ac:spMk id="3" creationId="{B3B2A76D-3F08-9C2B-C3E3-4A25DA409F80}"/>
          </ac:spMkLst>
        </pc:spChg>
      </pc:sldChg>
      <pc:sldChg chg="modSp add mod">
        <pc:chgData name="Ali, Syed Waqqas" userId="1b3a5f44-9498-4738-8c4e-8127257d744d" providerId="ADAL" clId="{0660F385-6DA3-4733-832C-1ADAB00A53E7}" dt="2024-04-04T16:12:45.261" v="8357" actId="20577"/>
        <pc:sldMkLst>
          <pc:docMk/>
          <pc:sldMk cId="1935315015" sldId="452"/>
        </pc:sldMkLst>
        <pc:spChg chg="mod">
          <ac:chgData name="Ali, Syed Waqqas" userId="1b3a5f44-9498-4738-8c4e-8127257d744d" providerId="ADAL" clId="{0660F385-6DA3-4733-832C-1ADAB00A53E7}" dt="2024-04-04T16:12:45.261" v="8357" actId="20577"/>
          <ac:spMkLst>
            <pc:docMk/>
            <pc:sldMk cId="1935315015" sldId="452"/>
            <ac:spMk id="2" creationId="{0F38800C-8A7D-E150-1D69-4C942110B9A3}"/>
          </ac:spMkLst>
        </pc:spChg>
        <pc:spChg chg="mod">
          <ac:chgData name="Ali, Syed Waqqas" userId="1b3a5f44-9498-4738-8c4e-8127257d744d" providerId="ADAL" clId="{0660F385-6DA3-4733-832C-1ADAB00A53E7}" dt="2024-04-04T16:12:33.197" v="8351" actId="403"/>
          <ac:spMkLst>
            <pc:docMk/>
            <pc:sldMk cId="1935315015" sldId="452"/>
            <ac:spMk id="3" creationId="{B3B2A76D-3F08-9C2B-C3E3-4A25DA409F80}"/>
          </ac:spMkLst>
        </pc:spChg>
        <pc:spChg chg="mod">
          <ac:chgData name="Ali, Syed Waqqas" userId="1b3a5f44-9498-4738-8c4e-8127257d744d" providerId="ADAL" clId="{0660F385-6DA3-4733-832C-1ADAB00A53E7}" dt="2024-04-04T16:12:21.115" v="8298" actId="20577"/>
          <ac:spMkLst>
            <pc:docMk/>
            <pc:sldMk cId="1935315015" sldId="452"/>
            <ac:spMk id="9" creationId="{0E3FE84F-454D-A94C-DBA2-9D354133EE1F}"/>
          </ac:spMkLst>
        </pc:spChg>
        <pc:spChg chg="mod">
          <ac:chgData name="Ali, Syed Waqqas" userId="1b3a5f44-9498-4738-8c4e-8127257d744d" providerId="ADAL" clId="{0660F385-6DA3-4733-832C-1ADAB00A53E7}" dt="2024-04-04T16:11:31.726" v="8234" actId="20577"/>
          <ac:spMkLst>
            <pc:docMk/>
            <pc:sldMk cId="1935315015" sldId="452"/>
            <ac:spMk id="10" creationId="{5181ABEF-C3A0-500F-EC94-CED28E9289A2}"/>
          </ac:spMkLst>
        </pc:spChg>
        <pc:spChg chg="mod">
          <ac:chgData name="Ali, Syed Waqqas" userId="1b3a5f44-9498-4738-8c4e-8127257d744d" providerId="ADAL" clId="{0660F385-6DA3-4733-832C-1ADAB00A53E7}" dt="2024-04-04T16:12:29.825" v="8346" actId="20577"/>
          <ac:spMkLst>
            <pc:docMk/>
            <pc:sldMk cId="1935315015" sldId="452"/>
            <ac:spMk id="12" creationId="{D6662AEF-3AAD-5CD5-5E14-78EBF40E39BF}"/>
          </ac:spMkLst>
        </pc:spChg>
      </pc:sldChg>
      <pc:sldChg chg="modSp add mod">
        <pc:chgData name="Ali, Syed Waqqas" userId="1b3a5f44-9498-4738-8c4e-8127257d744d" providerId="ADAL" clId="{0660F385-6DA3-4733-832C-1ADAB00A53E7}" dt="2024-04-04T16:47:54.850" v="11481" actId="14100"/>
        <pc:sldMkLst>
          <pc:docMk/>
          <pc:sldMk cId="1371749098" sldId="453"/>
        </pc:sldMkLst>
        <pc:spChg chg="mod">
          <ac:chgData name="Ali, Syed Waqqas" userId="1b3a5f44-9498-4738-8c4e-8127257d744d" providerId="ADAL" clId="{0660F385-6DA3-4733-832C-1ADAB00A53E7}" dt="2024-04-04T16:46:54.981" v="11353" actId="20577"/>
          <ac:spMkLst>
            <pc:docMk/>
            <pc:sldMk cId="1371749098" sldId="453"/>
            <ac:spMk id="2" creationId="{0F38800C-8A7D-E150-1D69-4C942110B9A3}"/>
          </ac:spMkLst>
        </pc:spChg>
        <pc:spChg chg="mod">
          <ac:chgData name="Ali, Syed Waqqas" userId="1b3a5f44-9498-4738-8c4e-8127257d744d" providerId="ADAL" clId="{0660F385-6DA3-4733-832C-1ADAB00A53E7}" dt="2024-04-04T16:47:54.850" v="11481" actId="14100"/>
          <ac:spMkLst>
            <pc:docMk/>
            <pc:sldMk cId="1371749098" sldId="453"/>
            <ac:spMk id="3" creationId="{B3B2A76D-3F08-9C2B-C3E3-4A25DA409F80}"/>
          </ac:spMkLst>
        </pc:spChg>
      </pc:sldChg>
      <pc:sldChg chg="modSp add mod">
        <pc:chgData name="Ali, Syed Waqqas" userId="1b3a5f44-9498-4738-8c4e-8127257d744d" providerId="ADAL" clId="{0660F385-6DA3-4733-832C-1ADAB00A53E7}" dt="2024-04-04T16:13:20.460" v="8410" actId="20577"/>
        <pc:sldMkLst>
          <pc:docMk/>
          <pc:sldMk cId="3156946088" sldId="454"/>
        </pc:sldMkLst>
        <pc:spChg chg="mod">
          <ac:chgData name="Ali, Syed Waqqas" userId="1b3a5f44-9498-4738-8c4e-8127257d744d" providerId="ADAL" clId="{0660F385-6DA3-4733-832C-1ADAB00A53E7}" dt="2024-04-04T16:13:20.460" v="8410" actId="20577"/>
          <ac:spMkLst>
            <pc:docMk/>
            <pc:sldMk cId="3156946088" sldId="454"/>
            <ac:spMk id="2" creationId="{B5D19C15-72DF-16C9-E8B1-668BC2A4A015}"/>
          </ac:spMkLst>
        </pc:spChg>
      </pc:sldChg>
      <pc:sldChg chg="addSp modSp add mod">
        <pc:chgData name="Ali, Syed Waqqas" userId="1b3a5f44-9498-4738-8c4e-8127257d744d" providerId="ADAL" clId="{0660F385-6DA3-4733-832C-1ADAB00A53E7}" dt="2024-04-04T16:15:37.043" v="8674" actId="20577"/>
        <pc:sldMkLst>
          <pc:docMk/>
          <pc:sldMk cId="92939659" sldId="455"/>
        </pc:sldMkLst>
        <pc:spChg chg="mod">
          <ac:chgData name="Ali, Syed Waqqas" userId="1b3a5f44-9498-4738-8c4e-8127257d744d" providerId="ADAL" clId="{0660F385-6DA3-4733-832C-1ADAB00A53E7}" dt="2024-04-04T16:13:41.977" v="8472" actId="20577"/>
          <ac:spMkLst>
            <pc:docMk/>
            <pc:sldMk cId="92939659" sldId="455"/>
            <ac:spMk id="2" creationId="{0F38800C-8A7D-E150-1D69-4C942110B9A3}"/>
          </ac:spMkLst>
        </pc:spChg>
        <pc:spChg chg="mod">
          <ac:chgData name="Ali, Syed Waqqas" userId="1b3a5f44-9498-4738-8c4e-8127257d744d" providerId="ADAL" clId="{0660F385-6DA3-4733-832C-1ADAB00A53E7}" dt="2024-04-04T16:15:37.043" v="8674" actId="20577"/>
          <ac:spMkLst>
            <pc:docMk/>
            <pc:sldMk cId="92939659" sldId="455"/>
            <ac:spMk id="3" creationId="{B3B2A76D-3F08-9C2B-C3E3-4A25DA409F80}"/>
          </ac:spMkLst>
        </pc:spChg>
        <pc:spChg chg="add mod">
          <ac:chgData name="Ali, Syed Waqqas" userId="1b3a5f44-9498-4738-8c4e-8127257d744d" providerId="ADAL" clId="{0660F385-6DA3-4733-832C-1ADAB00A53E7}" dt="2024-04-04T16:14:44.305" v="8648" actId="404"/>
          <ac:spMkLst>
            <pc:docMk/>
            <pc:sldMk cId="92939659" sldId="455"/>
            <ac:spMk id="9" creationId="{6DC1BAC4-F0A9-1D42-F720-038EACCDF4F3}"/>
          </ac:spMkLst>
        </pc:spChg>
        <pc:spChg chg="add mod">
          <ac:chgData name="Ali, Syed Waqqas" userId="1b3a5f44-9498-4738-8c4e-8127257d744d" providerId="ADAL" clId="{0660F385-6DA3-4733-832C-1ADAB00A53E7}" dt="2024-04-04T16:14:51.751" v="8649" actId="408"/>
          <ac:spMkLst>
            <pc:docMk/>
            <pc:sldMk cId="92939659" sldId="455"/>
            <ac:spMk id="10" creationId="{CE975F1A-51AD-2B7A-AD35-4EC1B9D78209}"/>
          </ac:spMkLst>
        </pc:spChg>
        <pc:spChg chg="add mod">
          <ac:chgData name="Ali, Syed Waqqas" userId="1b3a5f44-9498-4738-8c4e-8127257d744d" providerId="ADAL" clId="{0660F385-6DA3-4733-832C-1ADAB00A53E7}" dt="2024-04-04T16:15:11.446" v="8655" actId="207"/>
          <ac:spMkLst>
            <pc:docMk/>
            <pc:sldMk cId="92939659" sldId="455"/>
            <ac:spMk id="11" creationId="{955622C7-A1D5-7FD3-A0E8-6477752779BA}"/>
          </ac:spMkLst>
        </pc:spChg>
        <pc:spChg chg="add mod">
          <ac:chgData name="Ali, Syed Waqqas" userId="1b3a5f44-9498-4738-8c4e-8127257d744d" providerId="ADAL" clId="{0660F385-6DA3-4733-832C-1ADAB00A53E7}" dt="2024-04-04T16:14:44.305" v="8648" actId="404"/>
          <ac:spMkLst>
            <pc:docMk/>
            <pc:sldMk cId="92939659" sldId="455"/>
            <ac:spMk id="12" creationId="{1F0E666F-8A38-284A-4652-100FB02254A0}"/>
          </ac:spMkLst>
        </pc:spChg>
        <pc:cxnChg chg="add mod">
          <ac:chgData name="Ali, Syed Waqqas" userId="1b3a5f44-9498-4738-8c4e-8127257d744d" providerId="ADAL" clId="{0660F385-6DA3-4733-832C-1ADAB00A53E7}" dt="2024-04-04T16:15:24.441" v="8669" actId="692"/>
          <ac:cxnSpMkLst>
            <pc:docMk/>
            <pc:sldMk cId="92939659" sldId="455"/>
            <ac:cxnSpMk id="14" creationId="{7BB7BED2-11AB-05FA-F801-68B9143046FB}"/>
          </ac:cxnSpMkLst>
        </pc:cxnChg>
        <pc:cxnChg chg="add mod">
          <ac:chgData name="Ali, Syed Waqqas" userId="1b3a5f44-9498-4738-8c4e-8127257d744d" providerId="ADAL" clId="{0660F385-6DA3-4733-832C-1ADAB00A53E7}" dt="2024-04-04T16:15:28.980" v="8671" actId="1076"/>
          <ac:cxnSpMkLst>
            <pc:docMk/>
            <pc:sldMk cId="92939659" sldId="455"/>
            <ac:cxnSpMk id="15" creationId="{F700D3EF-9639-42DD-029C-7F1C877246EB}"/>
          </ac:cxnSpMkLst>
        </pc:cxnChg>
        <pc:cxnChg chg="add mod">
          <ac:chgData name="Ali, Syed Waqqas" userId="1b3a5f44-9498-4738-8c4e-8127257d744d" providerId="ADAL" clId="{0660F385-6DA3-4733-832C-1ADAB00A53E7}" dt="2024-04-04T16:15:32.029" v="8673" actId="1076"/>
          <ac:cxnSpMkLst>
            <pc:docMk/>
            <pc:sldMk cId="92939659" sldId="455"/>
            <ac:cxnSpMk id="16" creationId="{76F7688E-3B57-9853-7D28-9C2DEB629DD3}"/>
          </ac:cxnSpMkLst>
        </pc:cxnChg>
      </pc:sldChg>
      <pc:sldChg chg="delSp modSp add mod">
        <pc:chgData name="Ali, Syed Waqqas" userId="1b3a5f44-9498-4738-8c4e-8127257d744d" providerId="ADAL" clId="{0660F385-6DA3-4733-832C-1ADAB00A53E7}" dt="2024-04-04T16:16:50.388" v="8851" actId="20577"/>
        <pc:sldMkLst>
          <pc:docMk/>
          <pc:sldMk cId="4234779274" sldId="456"/>
        </pc:sldMkLst>
        <pc:spChg chg="mod">
          <ac:chgData name="Ali, Syed Waqqas" userId="1b3a5f44-9498-4738-8c4e-8127257d744d" providerId="ADAL" clId="{0660F385-6DA3-4733-832C-1ADAB00A53E7}" dt="2024-04-04T16:15:50.071" v="8700" actId="20577"/>
          <ac:spMkLst>
            <pc:docMk/>
            <pc:sldMk cId="4234779274" sldId="456"/>
            <ac:spMk id="2" creationId="{0F38800C-8A7D-E150-1D69-4C942110B9A3}"/>
          </ac:spMkLst>
        </pc:spChg>
        <pc:spChg chg="mod">
          <ac:chgData name="Ali, Syed Waqqas" userId="1b3a5f44-9498-4738-8c4e-8127257d744d" providerId="ADAL" clId="{0660F385-6DA3-4733-832C-1ADAB00A53E7}" dt="2024-04-04T16:16:50.388" v="8851" actId="20577"/>
          <ac:spMkLst>
            <pc:docMk/>
            <pc:sldMk cId="4234779274" sldId="456"/>
            <ac:spMk id="3" creationId="{B3B2A76D-3F08-9C2B-C3E3-4A25DA409F80}"/>
          </ac:spMkLst>
        </pc:spChg>
        <pc:spChg chg="del">
          <ac:chgData name="Ali, Syed Waqqas" userId="1b3a5f44-9498-4738-8c4e-8127257d744d" providerId="ADAL" clId="{0660F385-6DA3-4733-832C-1ADAB00A53E7}" dt="2024-04-04T16:15:45.214" v="8676" actId="478"/>
          <ac:spMkLst>
            <pc:docMk/>
            <pc:sldMk cId="4234779274" sldId="456"/>
            <ac:spMk id="9" creationId="{6DC1BAC4-F0A9-1D42-F720-038EACCDF4F3}"/>
          </ac:spMkLst>
        </pc:spChg>
        <pc:spChg chg="del">
          <ac:chgData name="Ali, Syed Waqqas" userId="1b3a5f44-9498-4738-8c4e-8127257d744d" providerId="ADAL" clId="{0660F385-6DA3-4733-832C-1ADAB00A53E7}" dt="2024-04-04T16:15:45.214" v="8676" actId="478"/>
          <ac:spMkLst>
            <pc:docMk/>
            <pc:sldMk cId="4234779274" sldId="456"/>
            <ac:spMk id="10" creationId="{CE975F1A-51AD-2B7A-AD35-4EC1B9D78209}"/>
          </ac:spMkLst>
        </pc:spChg>
        <pc:spChg chg="del">
          <ac:chgData name="Ali, Syed Waqqas" userId="1b3a5f44-9498-4738-8c4e-8127257d744d" providerId="ADAL" clId="{0660F385-6DA3-4733-832C-1ADAB00A53E7}" dt="2024-04-04T16:15:45.214" v="8676" actId="478"/>
          <ac:spMkLst>
            <pc:docMk/>
            <pc:sldMk cId="4234779274" sldId="456"/>
            <ac:spMk id="11" creationId="{955622C7-A1D5-7FD3-A0E8-6477752779BA}"/>
          </ac:spMkLst>
        </pc:spChg>
        <pc:spChg chg="del">
          <ac:chgData name="Ali, Syed Waqqas" userId="1b3a5f44-9498-4738-8c4e-8127257d744d" providerId="ADAL" clId="{0660F385-6DA3-4733-832C-1ADAB00A53E7}" dt="2024-04-04T16:15:45.214" v="8676" actId="478"/>
          <ac:spMkLst>
            <pc:docMk/>
            <pc:sldMk cId="4234779274" sldId="456"/>
            <ac:spMk id="12" creationId="{1F0E666F-8A38-284A-4652-100FB02254A0}"/>
          </ac:spMkLst>
        </pc:spChg>
        <pc:cxnChg chg="del">
          <ac:chgData name="Ali, Syed Waqqas" userId="1b3a5f44-9498-4738-8c4e-8127257d744d" providerId="ADAL" clId="{0660F385-6DA3-4733-832C-1ADAB00A53E7}" dt="2024-04-04T16:15:45.214" v="8676" actId="478"/>
          <ac:cxnSpMkLst>
            <pc:docMk/>
            <pc:sldMk cId="4234779274" sldId="456"/>
            <ac:cxnSpMk id="14" creationId="{7BB7BED2-11AB-05FA-F801-68B9143046FB}"/>
          </ac:cxnSpMkLst>
        </pc:cxnChg>
        <pc:cxnChg chg="del">
          <ac:chgData name="Ali, Syed Waqqas" userId="1b3a5f44-9498-4738-8c4e-8127257d744d" providerId="ADAL" clId="{0660F385-6DA3-4733-832C-1ADAB00A53E7}" dt="2024-04-04T16:15:45.214" v="8676" actId="478"/>
          <ac:cxnSpMkLst>
            <pc:docMk/>
            <pc:sldMk cId="4234779274" sldId="456"/>
            <ac:cxnSpMk id="15" creationId="{F700D3EF-9639-42DD-029C-7F1C877246EB}"/>
          </ac:cxnSpMkLst>
        </pc:cxnChg>
        <pc:cxnChg chg="del">
          <ac:chgData name="Ali, Syed Waqqas" userId="1b3a5f44-9498-4738-8c4e-8127257d744d" providerId="ADAL" clId="{0660F385-6DA3-4733-832C-1ADAB00A53E7}" dt="2024-04-04T16:15:45.214" v="8676" actId="478"/>
          <ac:cxnSpMkLst>
            <pc:docMk/>
            <pc:sldMk cId="4234779274" sldId="456"/>
            <ac:cxnSpMk id="16" creationId="{76F7688E-3B57-9853-7D28-9C2DEB629DD3}"/>
          </ac:cxnSpMkLst>
        </pc:cxnChg>
      </pc:sldChg>
      <pc:sldChg chg="addSp modSp add mod">
        <pc:chgData name="Ali, Syed Waqqas" userId="1b3a5f44-9498-4738-8c4e-8127257d744d" providerId="ADAL" clId="{0660F385-6DA3-4733-832C-1ADAB00A53E7}" dt="2024-04-04T16:18:22.507" v="8997" actId="207"/>
        <pc:sldMkLst>
          <pc:docMk/>
          <pc:sldMk cId="1078874546" sldId="457"/>
        </pc:sldMkLst>
        <pc:spChg chg="mod">
          <ac:chgData name="Ali, Syed Waqqas" userId="1b3a5f44-9498-4738-8c4e-8127257d744d" providerId="ADAL" clId="{0660F385-6DA3-4733-832C-1ADAB00A53E7}" dt="2024-04-04T16:17:14.245" v="8879" actId="20577"/>
          <ac:spMkLst>
            <pc:docMk/>
            <pc:sldMk cId="1078874546" sldId="457"/>
            <ac:spMk id="2" creationId="{47BAB8DC-792C-43B5-3EBC-D7F7902B705A}"/>
          </ac:spMkLst>
        </pc:spChg>
        <pc:spChg chg="mod">
          <ac:chgData name="Ali, Syed Waqqas" userId="1b3a5f44-9498-4738-8c4e-8127257d744d" providerId="ADAL" clId="{0660F385-6DA3-4733-832C-1ADAB00A53E7}" dt="2024-04-04T16:17:28.491" v="8893" actId="20577"/>
          <ac:spMkLst>
            <pc:docMk/>
            <pc:sldMk cId="1078874546" sldId="457"/>
            <ac:spMk id="3" creationId="{BCCBD51B-BCC7-C30F-0903-3C0B674C3654}"/>
          </ac:spMkLst>
        </pc:spChg>
        <pc:spChg chg="mod">
          <ac:chgData name="Ali, Syed Waqqas" userId="1b3a5f44-9498-4738-8c4e-8127257d744d" providerId="ADAL" clId="{0660F385-6DA3-4733-832C-1ADAB00A53E7}" dt="2024-04-04T16:17:34.125" v="8896" actId="20577"/>
          <ac:spMkLst>
            <pc:docMk/>
            <pc:sldMk cId="1078874546" sldId="457"/>
            <ac:spMk id="4" creationId="{17CA0B60-B747-3E6E-93DD-284D529CBF6A}"/>
          </ac:spMkLst>
        </pc:spChg>
        <pc:spChg chg="mod">
          <ac:chgData name="Ali, Syed Waqqas" userId="1b3a5f44-9498-4738-8c4e-8127257d744d" providerId="ADAL" clId="{0660F385-6DA3-4733-832C-1ADAB00A53E7}" dt="2024-04-04T16:17:37.567" v="8910" actId="20577"/>
          <ac:spMkLst>
            <pc:docMk/>
            <pc:sldMk cId="1078874546" sldId="457"/>
            <ac:spMk id="5" creationId="{AB5831DD-238E-616E-8453-C5EC67052E0A}"/>
          </ac:spMkLst>
        </pc:spChg>
        <pc:spChg chg="mod">
          <ac:chgData name="Ali, Syed Waqqas" userId="1b3a5f44-9498-4738-8c4e-8127257d744d" providerId="ADAL" clId="{0660F385-6DA3-4733-832C-1ADAB00A53E7}" dt="2024-04-04T16:18:02.498" v="8956" actId="20577"/>
          <ac:spMkLst>
            <pc:docMk/>
            <pc:sldMk cId="1078874546" sldId="457"/>
            <ac:spMk id="6" creationId="{0B409958-BD7F-BA57-4C4D-20FADD342AD8}"/>
          </ac:spMkLst>
        </pc:spChg>
        <pc:spChg chg="add mod">
          <ac:chgData name="Ali, Syed Waqqas" userId="1b3a5f44-9498-4738-8c4e-8127257d744d" providerId="ADAL" clId="{0660F385-6DA3-4733-832C-1ADAB00A53E7}" dt="2024-04-04T16:18:22.507" v="8997" actId="207"/>
          <ac:spMkLst>
            <pc:docMk/>
            <pc:sldMk cId="1078874546" sldId="457"/>
            <ac:spMk id="12" creationId="{DF7453CD-FE0E-04D4-3059-F524568D3998}"/>
          </ac:spMkLst>
        </pc:spChg>
      </pc:sldChg>
      <pc:sldChg chg="addSp delSp modSp add mod">
        <pc:chgData name="Ali, Syed Waqqas" userId="1b3a5f44-9498-4738-8c4e-8127257d744d" providerId="ADAL" clId="{0660F385-6DA3-4733-832C-1ADAB00A53E7}" dt="2024-04-04T16:35:35.526" v="10601" actId="122"/>
        <pc:sldMkLst>
          <pc:docMk/>
          <pc:sldMk cId="1261727921" sldId="458"/>
        </pc:sldMkLst>
        <pc:spChg chg="mod">
          <ac:chgData name="Ali, Syed Waqqas" userId="1b3a5f44-9498-4738-8c4e-8127257d744d" providerId="ADAL" clId="{0660F385-6DA3-4733-832C-1ADAB00A53E7}" dt="2024-04-04T16:18:31.821" v="9009" actId="20577"/>
          <ac:spMkLst>
            <pc:docMk/>
            <pc:sldMk cId="1261727921" sldId="458"/>
            <ac:spMk id="2" creationId="{47BAB8DC-792C-43B5-3EBC-D7F7902B705A}"/>
          </ac:spMkLst>
        </pc:spChg>
        <pc:spChg chg="mod">
          <ac:chgData name="Ali, Syed Waqqas" userId="1b3a5f44-9498-4738-8c4e-8127257d744d" providerId="ADAL" clId="{0660F385-6DA3-4733-832C-1ADAB00A53E7}" dt="2024-04-04T16:25:38.595" v="9852" actId="207"/>
          <ac:spMkLst>
            <pc:docMk/>
            <pc:sldMk cId="1261727921" sldId="458"/>
            <ac:spMk id="4" creationId="{17CA0B60-B747-3E6E-93DD-284D529CBF6A}"/>
          </ac:spMkLst>
        </pc:spChg>
        <pc:spChg chg="mod">
          <ac:chgData name="Ali, Syed Waqqas" userId="1b3a5f44-9498-4738-8c4e-8127257d744d" providerId="ADAL" clId="{0660F385-6DA3-4733-832C-1ADAB00A53E7}" dt="2024-04-04T16:20:01.432" v="9191" actId="20577"/>
          <ac:spMkLst>
            <pc:docMk/>
            <pc:sldMk cId="1261727921" sldId="458"/>
            <ac:spMk id="5" creationId="{AB5831DD-238E-616E-8453-C5EC67052E0A}"/>
          </ac:spMkLst>
        </pc:spChg>
        <pc:spChg chg="mod">
          <ac:chgData name="Ali, Syed Waqqas" userId="1b3a5f44-9498-4738-8c4e-8127257d744d" providerId="ADAL" clId="{0660F385-6DA3-4733-832C-1ADAB00A53E7}" dt="2024-04-04T16:35:35.526" v="10601" actId="122"/>
          <ac:spMkLst>
            <pc:docMk/>
            <pc:sldMk cId="1261727921" sldId="458"/>
            <ac:spMk id="6" creationId="{0B409958-BD7F-BA57-4C4D-20FADD342AD8}"/>
          </ac:spMkLst>
        </pc:spChg>
        <pc:spChg chg="del">
          <ac:chgData name="Ali, Syed Waqqas" userId="1b3a5f44-9498-4738-8c4e-8127257d744d" providerId="ADAL" clId="{0660F385-6DA3-4733-832C-1ADAB00A53E7}" dt="2024-04-04T16:18:35.582" v="9010" actId="478"/>
          <ac:spMkLst>
            <pc:docMk/>
            <pc:sldMk cId="1261727921" sldId="458"/>
            <ac:spMk id="12" creationId="{DF7453CD-FE0E-04D4-3059-F524568D3998}"/>
          </ac:spMkLst>
        </pc:spChg>
        <pc:spChg chg="add mod ord">
          <ac:chgData name="Ali, Syed Waqqas" userId="1b3a5f44-9498-4738-8c4e-8127257d744d" providerId="ADAL" clId="{0660F385-6DA3-4733-832C-1ADAB00A53E7}" dt="2024-04-04T16:35:23.130" v="10599" actId="167"/>
          <ac:spMkLst>
            <pc:docMk/>
            <pc:sldMk cId="1261727921" sldId="458"/>
            <ac:spMk id="13" creationId="{A6B2B757-B501-6482-0A0C-06C74D8DF430}"/>
          </ac:spMkLst>
        </pc:spChg>
      </pc:sldChg>
      <pc:sldChg chg="addSp modSp add mod">
        <pc:chgData name="Ali, Syed Waqqas" userId="1b3a5f44-9498-4738-8c4e-8127257d744d" providerId="ADAL" clId="{0660F385-6DA3-4733-832C-1ADAB00A53E7}" dt="2024-04-04T16:35:46.510" v="10611" actId="20577"/>
        <pc:sldMkLst>
          <pc:docMk/>
          <pc:sldMk cId="1237406785" sldId="459"/>
        </pc:sldMkLst>
        <pc:spChg chg="mod">
          <ac:chgData name="Ali, Syed Waqqas" userId="1b3a5f44-9498-4738-8c4e-8127257d744d" providerId="ADAL" clId="{0660F385-6DA3-4733-832C-1ADAB00A53E7}" dt="2024-04-04T16:35:46.510" v="10611" actId="20577"/>
          <ac:spMkLst>
            <pc:docMk/>
            <pc:sldMk cId="1237406785" sldId="459"/>
            <ac:spMk id="2" creationId="{47BAB8DC-792C-43B5-3EBC-D7F7902B705A}"/>
          </ac:spMkLst>
        </pc:spChg>
        <pc:spChg chg="mod">
          <ac:chgData name="Ali, Syed Waqqas" userId="1b3a5f44-9498-4738-8c4e-8127257d744d" providerId="ADAL" clId="{0660F385-6DA3-4733-832C-1ADAB00A53E7}" dt="2024-04-04T16:26:48.700" v="9926" actId="207"/>
          <ac:spMkLst>
            <pc:docMk/>
            <pc:sldMk cId="1237406785" sldId="459"/>
            <ac:spMk id="4" creationId="{17CA0B60-B747-3E6E-93DD-284D529CBF6A}"/>
          </ac:spMkLst>
        </pc:spChg>
        <pc:spChg chg="mod">
          <ac:chgData name="Ali, Syed Waqqas" userId="1b3a5f44-9498-4738-8c4e-8127257d744d" providerId="ADAL" clId="{0660F385-6DA3-4733-832C-1ADAB00A53E7}" dt="2024-04-04T16:25:49.547" v="9863" actId="20577"/>
          <ac:spMkLst>
            <pc:docMk/>
            <pc:sldMk cId="1237406785" sldId="459"/>
            <ac:spMk id="5" creationId="{AB5831DD-238E-616E-8453-C5EC67052E0A}"/>
          </ac:spMkLst>
        </pc:spChg>
        <pc:spChg chg="mod">
          <ac:chgData name="Ali, Syed Waqqas" userId="1b3a5f44-9498-4738-8c4e-8127257d744d" providerId="ADAL" clId="{0660F385-6DA3-4733-832C-1ADAB00A53E7}" dt="2024-04-04T16:28:07.690" v="9995" actId="20577"/>
          <ac:spMkLst>
            <pc:docMk/>
            <pc:sldMk cId="1237406785" sldId="459"/>
            <ac:spMk id="6" creationId="{0B409958-BD7F-BA57-4C4D-20FADD342AD8}"/>
          </ac:spMkLst>
        </pc:spChg>
        <pc:cxnChg chg="add mod">
          <ac:chgData name="Ali, Syed Waqqas" userId="1b3a5f44-9498-4738-8c4e-8127257d744d" providerId="ADAL" clId="{0660F385-6DA3-4733-832C-1ADAB00A53E7}" dt="2024-04-04T16:30:00.181" v="10013" actId="14100"/>
          <ac:cxnSpMkLst>
            <pc:docMk/>
            <pc:sldMk cId="1237406785" sldId="459"/>
            <ac:cxnSpMk id="13" creationId="{3AEB4EAC-F654-54B8-6983-4D42F90DCC4F}"/>
          </ac:cxnSpMkLst>
        </pc:cxnChg>
        <pc:cxnChg chg="add mod">
          <ac:chgData name="Ali, Syed Waqqas" userId="1b3a5f44-9498-4738-8c4e-8127257d744d" providerId="ADAL" clId="{0660F385-6DA3-4733-832C-1ADAB00A53E7}" dt="2024-04-04T16:29:58.062" v="10012" actId="14100"/>
          <ac:cxnSpMkLst>
            <pc:docMk/>
            <pc:sldMk cId="1237406785" sldId="459"/>
            <ac:cxnSpMk id="15" creationId="{DB16AF28-EBAF-937B-65B8-30884E91748A}"/>
          </ac:cxnSpMkLst>
        </pc:cxnChg>
      </pc:sldChg>
      <pc:sldChg chg="add del">
        <pc:chgData name="Ali, Syed Waqqas" userId="1b3a5f44-9498-4738-8c4e-8127257d744d" providerId="ADAL" clId="{0660F385-6DA3-4733-832C-1ADAB00A53E7}" dt="2024-04-04T16:27:03.354" v="9929" actId="47"/>
        <pc:sldMkLst>
          <pc:docMk/>
          <pc:sldMk cId="1339479826" sldId="460"/>
        </pc:sldMkLst>
      </pc:sldChg>
      <pc:sldChg chg="addSp delSp modSp add mod">
        <pc:chgData name="Ali, Syed Waqqas" userId="1b3a5f44-9498-4738-8c4e-8127257d744d" providerId="ADAL" clId="{0660F385-6DA3-4733-832C-1ADAB00A53E7}" dt="2024-04-04T16:35:51.785" v="10632" actId="20577"/>
        <pc:sldMkLst>
          <pc:docMk/>
          <pc:sldMk cId="1902964583" sldId="460"/>
        </pc:sldMkLst>
        <pc:spChg chg="mod">
          <ac:chgData name="Ali, Syed Waqqas" userId="1b3a5f44-9498-4738-8c4e-8127257d744d" providerId="ADAL" clId="{0660F385-6DA3-4733-832C-1ADAB00A53E7}" dt="2024-04-04T16:35:51.785" v="10632" actId="20577"/>
          <ac:spMkLst>
            <pc:docMk/>
            <pc:sldMk cId="1902964583" sldId="460"/>
            <ac:spMk id="2" creationId="{47BAB8DC-792C-43B5-3EBC-D7F7902B705A}"/>
          </ac:spMkLst>
        </pc:spChg>
        <pc:spChg chg="mod">
          <ac:chgData name="Ali, Syed Waqqas" userId="1b3a5f44-9498-4738-8c4e-8127257d744d" providerId="ADAL" clId="{0660F385-6DA3-4733-832C-1ADAB00A53E7}" dt="2024-04-04T16:31:36.292" v="10044" actId="207"/>
          <ac:spMkLst>
            <pc:docMk/>
            <pc:sldMk cId="1902964583" sldId="460"/>
            <ac:spMk id="4" creationId="{17CA0B60-B747-3E6E-93DD-284D529CBF6A}"/>
          </ac:spMkLst>
        </pc:spChg>
        <pc:spChg chg="mod">
          <ac:chgData name="Ali, Syed Waqqas" userId="1b3a5f44-9498-4738-8c4e-8127257d744d" providerId="ADAL" clId="{0660F385-6DA3-4733-832C-1ADAB00A53E7}" dt="2024-04-04T16:31:55.901" v="10061" actId="20577"/>
          <ac:spMkLst>
            <pc:docMk/>
            <pc:sldMk cId="1902964583" sldId="460"/>
            <ac:spMk id="6" creationId="{0B409958-BD7F-BA57-4C4D-20FADD342AD8}"/>
          </ac:spMkLst>
        </pc:spChg>
        <pc:spChg chg="add del mod">
          <ac:chgData name="Ali, Syed Waqqas" userId="1b3a5f44-9498-4738-8c4e-8127257d744d" providerId="ADAL" clId="{0660F385-6DA3-4733-832C-1ADAB00A53E7}" dt="2024-04-04T16:30:24.743" v="10017" actId="11529"/>
          <ac:spMkLst>
            <pc:docMk/>
            <pc:sldMk cId="1902964583" sldId="460"/>
            <ac:spMk id="12" creationId="{F7D265B2-8579-ADF4-29E6-76E1A74CA834}"/>
          </ac:spMkLst>
        </pc:spChg>
        <pc:spChg chg="add mod">
          <ac:chgData name="Ali, Syed Waqqas" userId="1b3a5f44-9498-4738-8c4e-8127257d744d" providerId="ADAL" clId="{0660F385-6DA3-4733-832C-1ADAB00A53E7}" dt="2024-04-04T16:30:50.863" v="10027" actId="692"/>
          <ac:spMkLst>
            <pc:docMk/>
            <pc:sldMk cId="1902964583" sldId="460"/>
            <ac:spMk id="13" creationId="{EDCEFC97-62E3-D220-B525-E0ACB9543B1E}"/>
          </ac:spMkLst>
        </pc:spChg>
        <pc:spChg chg="add mod">
          <ac:chgData name="Ali, Syed Waqqas" userId="1b3a5f44-9498-4738-8c4e-8127257d744d" providerId="ADAL" clId="{0660F385-6DA3-4733-832C-1ADAB00A53E7}" dt="2024-04-04T16:31:09.816" v="10038" actId="692"/>
          <ac:spMkLst>
            <pc:docMk/>
            <pc:sldMk cId="1902964583" sldId="460"/>
            <ac:spMk id="14" creationId="{1B28F7C7-2E79-D221-C25B-262A11BA2FDB}"/>
          </ac:spMkLst>
        </pc:spChg>
        <pc:spChg chg="add mod">
          <ac:chgData name="Ali, Syed Waqqas" userId="1b3a5f44-9498-4738-8c4e-8127257d744d" providerId="ADAL" clId="{0660F385-6DA3-4733-832C-1ADAB00A53E7}" dt="2024-04-04T16:31:27.520" v="10042" actId="1076"/>
          <ac:spMkLst>
            <pc:docMk/>
            <pc:sldMk cId="1902964583" sldId="460"/>
            <ac:spMk id="15" creationId="{E4261C2E-9748-5C1C-279B-DA73587575DD}"/>
          </ac:spMkLst>
        </pc:spChg>
      </pc:sldChg>
      <pc:sldChg chg="modSp add mod">
        <pc:chgData name="Ali, Syed Waqqas" userId="1b3a5f44-9498-4738-8c4e-8127257d744d" providerId="ADAL" clId="{0660F385-6DA3-4733-832C-1ADAB00A53E7}" dt="2024-04-04T16:36:31.859" v="10787" actId="20577"/>
        <pc:sldMkLst>
          <pc:docMk/>
          <pc:sldMk cId="2979674568" sldId="461"/>
        </pc:sldMkLst>
        <pc:spChg chg="mod">
          <ac:chgData name="Ali, Syed Waqqas" userId="1b3a5f44-9498-4738-8c4e-8127257d744d" providerId="ADAL" clId="{0660F385-6DA3-4733-832C-1ADAB00A53E7}" dt="2024-04-04T16:35:58.221" v="10641" actId="20577"/>
          <ac:spMkLst>
            <pc:docMk/>
            <pc:sldMk cId="2979674568" sldId="461"/>
            <ac:spMk id="2" creationId="{0F38800C-8A7D-E150-1D69-4C942110B9A3}"/>
          </ac:spMkLst>
        </pc:spChg>
        <pc:spChg chg="mod">
          <ac:chgData name="Ali, Syed Waqqas" userId="1b3a5f44-9498-4738-8c4e-8127257d744d" providerId="ADAL" clId="{0660F385-6DA3-4733-832C-1ADAB00A53E7}" dt="2024-04-04T16:36:31.859" v="10787" actId="20577"/>
          <ac:spMkLst>
            <pc:docMk/>
            <pc:sldMk cId="2979674568" sldId="461"/>
            <ac:spMk id="3" creationId="{B3B2A76D-3F08-9C2B-C3E3-4A25DA409F80}"/>
          </ac:spMkLst>
        </pc:spChg>
      </pc:sldChg>
      <pc:sldChg chg="modSp add mod">
        <pc:chgData name="Ali, Syed Waqqas" userId="1b3a5f44-9498-4738-8c4e-8127257d744d" providerId="ADAL" clId="{0660F385-6DA3-4733-832C-1ADAB00A53E7}" dt="2024-04-04T16:45:03.742" v="11275" actId="20577"/>
        <pc:sldMkLst>
          <pc:docMk/>
          <pc:sldMk cId="1612167314" sldId="462"/>
        </pc:sldMkLst>
        <pc:spChg chg="mod">
          <ac:chgData name="Ali, Syed Waqqas" userId="1b3a5f44-9498-4738-8c4e-8127257d744d" providerId="ADAL" clId="{0660F385-6DA3-4733-832C-1ADAB00A53E7}" dt="2024-04-04T16:39:29.959" v="10874" actId="20577"/>
          <ac:spMkLst>
            <pc:docMk/>
            <pc:sldMk cId="1612167314" sldId="462"/>
            <ac:spMk id="2" creationId="{0F38800C-8A7D-E150-1D69-4C942110B9A3}"/>
          </ac:spMkLst>
        </pc:spChg>
        <pc:spChg chg="mod">
          <ac:chgData name="Ali, Syed Waqqas" userId="1b3a5f44-9498-4738-8c4e-8127257d744d" providerId="ADAL" clId="{0660F385-6DA3-4733-832C-1ADAB00A53E7}" dt="2024-04-04T16:45:03.742" v="11275" actId="20577"/>
          <ac:spMkLst>
            <pc:docMk/>
            <pc:sldMk cId="1612167314" sldId="462"/>
            <ac:spMk id="3" creationId="{B3B2A76D-3F08-9C2B-C3E3-4A25DA409F80}"/>
          </ac:spMkLst>
        </pc:spChg>
      </pc:sldChg>
      <pc:sldChg chg="modSp add mod">
        <pc:chgData name="Ali, Syed Waqqas" userId="1b3a5f44-9498-4738-8c4e-8127257d744d" providerId="ADAL" clId="{0660F385-6DA3-4733-832C-1ADAB00A53E7}" dt="2024-04-04T16:46:47.592" v="11325" actId="20577"/>
        <pc:sldMkLst>
          <pc:docMk/>
          <pc:sldMk cId="1863940407" sldId="463"/>
        </pc:sldMkLst>
        <pc:spChg chg="mod">
          <ac:chgData name="Ali, Syed Waqqas" userId="1b3a5f44-9498-4738-8c4e-8127257d744d" providerId="ADAL" clId="{0660F385-6DA3-4733-832C-1ADAB00A53E7}" dt="2024-04-04T16:46:47.592" v="11325" actId="20577"/>
          <ac:spMkLst>
            <pc:docMk/>
            <pc:sldMk cId="1863940407" sldId="463"/>
            <ac:spMk id="2" creationId="{B5D19C15-72DF-16C9-E8B1-668BC2A4A015}"/>
          </ac:spMkLst>
        </pc:spChg>
      </pc:sldChg>
      <pc:sldChg chg="addSp delSp modSp add mod">
        <pc:chgData name="Ali, Syed Waqqas" userId="1b3a5f44-9498-4738-8c4e-8127257d744d" providerId="ADAL" clId="{0660F385-6DA3-4733-832C-1ADAB00A53E7}" dt="2024-04-04T16:51:39.274" v="11618" actId="207"/>
        <pc:sldMkLst>
          <pc:docMk/>
          <pc:sldMk cId="2432292300" sldId="464"/>
        </pc:sldMkLst>
        <pc:spChg chg="add mod">
          <ac:chgData name="Ali, Syed Waqqas" userId="1b3a5f44-9498-4738-8c4e-8127257d744d" providerId="ADAL" clId="{0660F385-6DA3-4733-832C-1ADAB00A53E7}" dt="2024-04-04T16:48:13.120" v="11493" actId="404"/>
          <ac:spMkLst>
            <pc:docMk/>
            <pc:sldMk cId="2432292300" sldId="464"/>
            <ac:spMk id="9" creationId="{80D75B46-5596-33CE-55C5-3DC1B5EF4619}"/>
          </ac:spMkLst>
        </pc:spChg>
        <pc:spChg chg="add mod">
          <ac:chgData name="Ali, Syed Waqqas" userId="1b3a5f44-9498-4738-8c4e-8127257d744d" providerId="ADAL" clId="{0660F385-6DA3-4733-832C-1ADAB00A53E7}" dt="2024-04-04T16:51:39.274" v="11618" actId="207"/>
          <ac:spMkLst>
            <pc:docMk/>
            <pc:sldMk cId="2432292300" sldId="464"/>
            <ac:spMk id="10" creationId="{2724F6EE-7C92-46BF-A2F8-CFE18520ABA9}"/>
          </ac:spMkLst>
        </pc:spChg>
        <pc:spChg chg="add mod">
          <ac:chgData name="Ali, Syed Waqqas" userId="1b3a5f44-9498-4738-8c4e-8127257d744d" providerId="ADAL" clId="{0660F385-6DA3-4733-832C-1ADAB00A53E7}" dt="2024-04-04T16:48:25.267" v="11507" actId="20577"/>
          <ac:spMkLst>
            <pc:docMk/>
            <pc:sldMk cId="2432292300" sldId="464"/>
            <ac:spMk id="11" creationId="{7ED9B508-3380-C465-24E9-F33DCC1C955A}"/>
          </ac:spMkLst>
        </pc:spChg>
        <pc:spChg chg="add mod">
          <ac:chgData name="Ali, Syed Waqqas" userId="1b3a5f44-9498-4738-8c4e-8127257d744d" providerId="ADAL" clId="{0660F385-6DA3-4733-832C-1ADAB00A53E7}" dt="2024-04-04T16:48:43.272" v="11512" actId="207"/>
          <ac:spMkLst>
            <pc:docMk/>
            <pc:sldMk cId="2432292300" sldId="464"/>
            <ac:spMk id="12" creationId="{94F27FF8-3F7C-CBB7-6DDA-5DE214A41B72}"/>
          </ac:spMkLst>
        </pc:spChg>
        <pc:spChg chg="add del mod">
          <ac:chgData name="Ali, Syed Waqqas" userId="1b3a5f44-9498-4738-8c4e-8127257d744d" providerId="ADAL" clId="{0660F385-6DA3-4733-832C-1ADAB00A53E7}" dt="2024-04-04T16:48:50.569" v="11515" actId="478"/>
          <ac:spMkLst>
            <pc:docMk/>
            <pc:sldMk cId="2432292300" sldId="464"/>
            <ac:spMk id="13" creationId="{D8D7B2B0-14DB-E98B-850E-1C01BF4AC568}"/>
          </ac:spMkLst>
        </pc:spChg>
        <pc:spChg chg="add del">
          <ac:chgData name="Ali, Syed Waqqas" userId="1b3a5f44-9498-4738-8c4e-8127257d744d" providerId="ADAL" clId="{0660F385-6DA3-4733-832C-1ADAB00A53E7}" dt="2024-04-04T16:49:09.348" v="11517" actId="478"/>
          <ac:spMkLst>
            <pc:docMk/>
            <pc:sldMk cId="2432292300" sldId="464"/>
            <ac:spMk id="14" creationId="{851407E9-5484-07B7-E9FF-C3D979ADF190}"/>
          </ac:spMkLst>
        </pc:spChg>
        <pc:spChg chg="add mod">
          <ac:chgData name="Ali, Syed Waqqas" userId="1b3a5f44-9498-4738-8c4e-8127257d744d" providerId="ADAL" clId="{0660F385-6DA3-4733-832C-1ADAB00A53E7}" dt="2024-04-04T16:49:26.143" v="11524" actId="14100"/>
          <ac:spMkLst>
            <pc:docMk/>
            <pc:sldMk cId="2432292300" sldId="464"/>
            <ac:spMk id="15" creationId="{31F5D9F2-55C9-6B7F-E05A-F307AE889BA2}"/>
          </ac:spMkLst>
        </pc:spChg>
        <pc:spChg chg="add del mod">
          <ac:chgData name="Ali, Syed Waqqas" userId="1b3a5f44-9498-4738-8c4e-8127257d744d" providerId="ADAL" clId="{0660F385-6DA3-4733-832C-1ADAB00A53E7}" dt="2024-04-04T16:49:55.722" v="11546"/>
          <ac:spMkLst>
            <pc:docMk/>
            <pc:sldMk cId="2432292300" sldId="464"/>
            <ac:spMk id="16" creationId="{03323424-9699-1525-7278-098A493385EB}"/>
          </ac:spMkLst>
        </pc:spChg>
        <pc:spChg chg="add mod">
          <ac:chgData name="Ali, Syed Waqqas" userId="1b3a5f44-9498-4738-8c4e-8127257d744d" providerId="ADAL" clId="{0660F385-6DA3-4733-832C-1ADAB00A53E7}" dt="2024-04-04T16:49:41.441" v="11535" actId="1076"/>
          <ac:spMkLst>
            <pc:docMk/>
            <pc:sldMk cId="2432292300" sldId="464"/>
            <ac:spMk id="17" creationId="{19F0FD89-AB2E-A218-8415-25C9E5BC79F0}"/>
          </ac:spMkLst>
        </pc:spChg>
        <pc:spChg chg="add mod">
          <ac:chgData name="Ali, Syed Waqqas" userId="1b3a5f44-9498-4738-8c4e-8127257d744d" providerId="ADAL" clId="{0660F385-6DA3-4733-832C-1ADAB00A53E7}" dt="2024-04-04T16:49:55.403" v="11544" actId="1076"/>
          <ac:spMkLst>
            <pc:docMk/>
            <pc:sldMk cId="2432292300" sldId="464"/>
            <ac:spMk id="18" creationId="{D26C4349-8BD8-BA22-157A-3C70A86C3433}"/>
          </ac:spMkLst>
        </pc:spChg>
      </pc:sldChg>
      <pc:sldChg chg="addSp delSp modSp add mod">
        <pc:chgData name="Ali, Syed Waqqas" userId="1b3a5f44-9498-4738-8c4e-8127257d744d" providerId="ADAL" clId="{0660F385-6DA3-4733-832C-1ADAB00A53E7}" dt="2024-04-04T16:52:56.708" v="11666" actId="20577"/>
        <pc:sldMkLst>
          <pc:docMk/>
          <pc:sldMk cId="4118578475" sldId="465"/>
        </pc:sldMkLst>
        <pc:spChg chg="del mod">
          <ac:chgData name="Ali, Syed Waqqas" userId="1b3a5f44-9498-4738-8c4e-8127257d744d" providerId="ADAL" clId="{0660F385-6DA3-4733-832C-1ADAB00A53E7}" dt="2024-04-04T16:50:22.191" v="11560" actId="478"/>
          <ac:spMkLst>
            <pc:docMk/>
            <pc:sldMk cId="4118578475" sldId="465"/>
            <ac:spMk id="2" creationId="{0F38800C-8A7D-E150-1D69-4C942110B9A3}"/>
          </ac:spMkLst>
        </pc:spChg>
        <pc:spChg chg="mod">
          <ac:chgData name="Ali, Syed Waqqas" userId="1b3a5f44-9498-4738-8c4e-8127257d744d" providerId="ADAL" clId="{0660F385-6DA3-4733-832C-1ADAB00A53E7}" dt="2024-04-04T16:52:44.269" v="11649" actId="1076"/>
          <ac:spMkLst>
            <pc:docMk/>
            <pc:sldMk cId="4118578475" sldId="465"/>
            <ac:spMk id="9" creationId="{80D75B46-5596-33CE-55C5-3DC1B5EF4619}"/>
          </ac:spMkLst>
        </pc:spChg>
        <pc:spChg chg="mod">
          <ac:chgData name="Ali, Syed Waqqas" userId="1b3a5f44-9498-4738-8c4e-8127257d744d" providerId="ADAL" clId="{0660F385-6DA3-4733-832C-1ADAB00A53E7}" dt="2024-04-04T16:51:49.087" v="11619" actId="207"/>
          <ac:spMkLst>
            <pc:docMk/>
            <pc:sldMk cId="4118578475" sldId="465"/>
            <ac:spMk id="10" creationId="{2724F6EE-7C92-46BF-A2F8-CFE18520ABA9}"/>
          </ac:spMkLst>
        </pc:spChg>
        <pc:spChg chg="mod">
          <ac:chgData name="Ali, Syed Waqqas" userId="1b3a5f44-9498-4738-8c4e-8127257d744d" providerId="ADAL" clId="{0660F385-6DA3-4733-832C-1ADAB00A53E7}" dt="2024-04-04T16:50:21.398" v="11559" actId="1076"/>
          <ac:spMkLst>
            <pc:docMk/>
            <pc:sldMk cId="4118578475" sldId="465"/>
            <ac:spMk id="11" creationId="{7ED9B508-3380-C465-24E9-F33DCC1C955A}"/>
          </ac:spMkLst>
        </pc:spChg>
        <pc:spChg chg="mod">
          <ac:chgData name="Ali, Syed Waqqas" userId="1b3a5f44-9498-4738-8c4e-8127257d744d" providerId="ADAL" clId="{0660F385-6DA3-4733-832C-1ADAB00A53E7}" dt="2024-04-04T16:50:21.398" v="11559" actId="1076"/>
          <ac:spMkLst>
            <pc:docMk/>
            <pc:sldMk cId="4118578475" sldId="465"/>
            <ac:spMk id="12" creationId="{94F27FF8-3F7C-CBB7-6DDA-5DE214A41B72}"/>
          </ac:spMkLst>
        </pc:spChg>
        <pc:spChg chg="add mod">
          <ac:chgData name="Ali, Syed Waqqas" userId="1b3a5f44-9498-4738-8c4e-8127257d744d" providerId="ADAL" clId="{0660F385-6DA3-4733-832C-1ADAB00A53E7}" dt="2024-04-04T16:51:01.684" v="11610" actId="20577"/>
          <ac:spMkLst>
            <pc:docMk/>
            <pc:sldMk cId="4118578475" sldId="465"/>
            <ac:spMk id="13" creationId="{59CB6148-0D5B-8A6F-3A2B-C699FAE66DE2}"/>
          </ac:spMkLst>
        </pc:spChg>
        <pc:spChg chg="add mod">
          <ac:chgData name="Ali, Syed Waqqas" userId="1b3a5f44-9498-4738-8c4e-8127257d744d" providerId="ADAL" clId="{0660F385-6DA3-4733-832C-1ADAB00A53E7}" dt="2024-04-04T16:51:52.713" v="11620" actId="207"/>
          <ac:spMkLst>
            <pc:docMk/>
            <pc:sldMk cId="4118578475" sldId="465"/>
            <ac:spMk id="14" creationId="{142FC116-C795-49AC-8AD6-48FAAD72B696}"/>
          </ac:spMkLst>
        </pc:spChg>
        <pc:spChg chg="mod">
          <ac:chgData name="Ali, Syed Waqqas" userId="1b3a5f44-9498-4738-8c4e-8127257d744d" providerId="ADAL" clId="{0660F385-6DA3-4733-832C-1ADAB00A53E7}" dt="2024-04-04T16:50:21.398" v="11559" actId="1076"/>
          <ac:spMkLst>
            <pc:docMk/>
            <pc:sldMk cId="4118578475" sldId="465"/>
            <ac:spMk id="15" creationId="{31F5D9F2-55C9-6B7F-E05A-F307AE889BA2}"/>
          </ac:spMkLst>
        </pc:spChg>
        <pc:spChg chg="add mod">
          <ac:chgData name="Ali, Syed Waqqas" userId="1b3a5f44-9498-4738-8c4e-8127257d744d" providerId="ADAL" clId="{0660F385-6DA3-4733-832C-1ADAB00A53E7}" dt="2024-04-04T16:51:24.897" v="11615" actId="1076"/>
          <ac:spMkLst>
            <pc:docMk/>
            <pc:sldMk cId="4118578475" sldId="465"/>
            <ac:spMk id="16" creationId="{8FE876AD-6547-A92B-FDAF-BAC6B50312D4}"/>
          </ac:spMkLst>
        </pc:spChg>
        <pc:spChg chg="mod">
          <ac:chgData name="Ali, Syed Waqqas" userId="1b3a5f44-9498-4738-8c4e-8127257d744d" providerId="ADAL" clId="{0660F385-6DA3-4733-832C-1ADAB00A53E7}" dt="2024-04-04T16:50:21.398" v="11559" actId="1076"/>
          <ac:spMkLst>
            <pc:docMk/>
            <pc:sldMk cId="4118578475" sldId="465"/>
            <ac:spMk id="17" creationId="{19F0FD89-AB2E-A218-8415-25C9E5BC79F0}"/>
          </ac:spMkLst>
        </pc:spChg>
        <pc:spChg chg="mod">
          <ac:chgData name="Ali, Syed Waqqas" userId="1b3a5f44-9498-4738-8c4e-8127257d744d" providerId="ADAL" clId="{0660F385-6DA3-4733-832C-1ADAB00A53E7}" dt="2024-04-04T16:50:21.398" v="11559" actId="1076"/>
          <ac:spMkLst>
            <pc:docMk/>
            <pc:sldMk cId="4118578475" sldId="465"/>
            <ac:spMk id="18" creationId="{D26C4349-8BD8-BA22-157A-3C70A86C3433}"/>
          </ac:spMkLst>
        </pc:spChg>
        <pc:spChg chg="add mod">
          <ac:chgData name="Ali, Syed Waqqas" userId="1b3a5f44-9498-4738-8c4e-8127257d744d" providerId="ADAL" clId="{0660F385-6DA3-4733-832C-1ADAB00A53E7}" dt="2024-04-04T16:51:59.772" v="11629" actId="207"/>
          <ac:spMkLst>
            <pc:docMk/>
            <pc:sldMk cId="4118578475" sldId="465"/>
            <ac:spMk id="19" creationId="{13517E40-D0B5-62BB-5EBD-2438B427792A}"/>
          </ac:spMkLst>
        </pc:spChg>
        <pc:spChg chg="add mod">
          <ac:chgData name="Ali, Syed Waqqas" userId="1b3a5f44-9498-4738-8c4e-8127257d744d" providerId="ADAL" clId="{0660F385-6DA3-4733-832C-1ADAB00A53E7}" dt="2024-04-04T16:52:17.147" v="11632" actId="207"/>
          <ac:spMkLst>
            <pc:docMk/>
            <pc:sldMk cId="4118578475" sldId="465"/>
            <ac:spMk id="20" creationId="{0C1F6FCC-0E0D-546C-5899-102EF0188CEC}"/>
          </ac:spMkLst>
        </pc:spChg>
        <pc:spChg chg="add mod">
          <ac:chgData name="Ali, Syed Waqqas" userId="1b3a5f44-9498-4738-8c4e-8127257d744d" providerId="ADAL" clId="{0660F385-6DA3-4733-832C-1ADAB00A53E7}" dt="2024-04-04T16:52:31.149" v="11635" actId="207"/>
          <ac:spMkLst>
            <pc:docMk/>
            <pc:sldMk cId="4118578475" sldId="465"/>
            <ac:spMk id="21" creationId="{781FD6F4-04C4-A07F-133E-03C608F52353}"/>
          </ac:spMkLst>
        </pc:spChg>
        <pc:spChg chg="add mod">
          <ac:chgData name="Ali, Syed Waqqas" userId="1b3a5f44-9498-4738-8c4e-8127257d744d" providerId="ADAL" clId="{0660F385-6DA3-4733-832C-1ADAB00A53E7}" dt="2024-04-04T16:52:41.355" v="11647" actId="1076"/>
          <ac:spMkLst>
            <pc:docMk/>
            <pc:sldMk cId="4118578475" sldId="465"/>
            <ac:spMk id="22" creationId="{FE84A2CE-D15A-9048-F40D-77C9BAE964A2}"/>
          </ac:spMkLst>
        </pc:spChg>
        <pc:spChg chg="add mod">
          <ac:chgData name="Ali, Syed Waqqas" userId="1b3a5f44-9498-4738-8c4e-8127257d744d" providerId="ADAL" clId="{0660F385-6DA3-4733-832C-1ADAB00A53E7}" dt="2024-04-04T16:52:56.708" v="11666" actId="20577"/>
          <ac:spMkLst>
            <pc:docMk/>
            <pc:sldMk cId="4118578475" sldId="465"/>
            <ac:spMk id="23" creationId="{FF929853-600B-0254-A36F-C4FCF2C5E57B}"/>
          </ac:spMkLst>
        </pc:spChg>
      </pc:sldChg>
      <pc:sldChg chg="addSp delSp modSp add mod">
        <pc:chgData name="Ali, Syed Waqqas" userId="1b3a5f44-9498-4738-8c4e-8127257d744d" providerId="ADAL" clId="{0660F385-6DA3-4733-832C-1ADAB00A53E7}" dt="2024-04-04T16:54:19.776" v="11742" actId="1076"/>
        <pc:sldMkLst>
          <pc:docMk/>
          <pc:sldMk cId="1580454385" sldId="466"/>
        </pc:sldMkLst>
        <pc:spChg chg="del">
          <ac:chgData name="Ali, Syed Waqqas" userId="1b3a5f44-9498-4738-8c4e-8127257d744d" providerId="ADAL" clId="{0660F385-6DA3-4733-832C-1ADAB00A53E7}" dt="2024-04-04T16:53:11.696" v="11670" actId="478"/>
          <ac:spMkLst>
            <pc:docMk/>
            <pc:sldMk cId="1580454385" sldId="466"/>
            <ac:spMk id="3" creationId="{B3B2A76D-3F08-9C2B-C3E3-4A25DA409F80}"/>
          </ac:spMkLst>
        </pc:spChg>
        <pc:spChg chg="mod">
          <ac:chgData name="Ali, Syed Waqqas" userId="1b3a5f44-9498-4738-8c4e-8127257d744d" providerId="ADAL" clId="{0660F385-6DA3-4733-832C-1ADAB00A53E7}" dt="2024-04-04T16:53:17.304" v="11672" actId="1076"/>
          <ac:spMkLst>
            <pc:docMk/>
            <pc:sldMk cId="1580454385" sldId="466"/>
            <ac:spMk id="9" creationId="{80D75B46-5596-33CE-55C5-3DC1B5EF4619}"/>
          </ac:spMkLst>
        </pc:spChg>
        <pc:spChg chg="mod">
          <ac:chgData name="Ali, Syed Waqqas" userId="1b3a5f44-9498-4738-8c4e-8127257d744d" providerId="ADAL" clId="{0660F385-6DA3-4733-832C-1ADAB00A53E7}" dt="2024-04-04T16:53:17.304" v="11672" actId="1076"/>
          <ac:spMkLst>
            <pc:docMk/>
            <pc:sldMk cId="1580454385" sldId="466"/>
            <ac:spMk id="10" creationId="{2724F6EE-7C92-46BF-A2F8-CFE18520ABA9}"/>
          </ac:spMkLst>
        </pc:spChg>
        <pc:spChg chg="mod">
          <ac:chgData name="Ali, Syed Waqqas" userId="1b3a5f44-9498-4738-8c4e-8127257d744d" providerId="ADAL" clId="{0660F385-6DA3-4733-832C-1ADAB00A53E7}" dt="2024-04-04T16:53:17.304" v="11672" actId="1076"/>
          <ac:spMkLst>
            <pc:docMk/>
            <pc:sldMk cId="1580454385" sldId="466"/>
            <ac:spMk id="11" creationId="{7ED9B508-3380-C465-24E9-F33DCC1C955A}"/>
          </ac:spMkLst>
        </pc:spChg>
        <pc:spChg chg="mod">
          <ac:chgData name="Ali, Syed Waqqas" userId="1b3a5f44-9498-4738-8c4e-8127257d744d" providerId="ADAL" clId="{0660F385-6DA3-4733-832C-1ADAB00A53E7}" dt="2024-04-04T16:53:17.304" v="11672" actId="1076"/>
          <ac:spMkLst>
            <pc:docMk/>
            <pc:sldMk cId="1580454385" sldId="466"/>
            <ac:spMk id="12" creationId="{94F27FF8-3F7C-CBB7-6DDA-5DE214A41B72}"/>
          </ac:spMkLst>
        </pc:spChg>
        <pc:spChg chg="del mod">
          <ac:chgData name="Ali, Syed Waqqas" userId="1b3a5f44-9498-4738-8c4e-8127257d744d" providerId="ADAL" clId="{0660F385-6DA3-4733-832C-1ADAB00A53E7}" dt="2024-04-04T16:53:08.311" v="11669" actId="478"/>
          <ac:spMkLst>
            <pc:docMk/>
            <pc:sldMk cId="1580454385" sldId="466"/>
            <ac:spMk id="13" creationId="{59CB6148-0D5B-8A6F-3A2B-C699FAE66DE2}"/>
          </ac:spMkLst>
        </pc:spChg>
        <pc:spChg chg="del">
          <ac:chgData name="Ali, Syed Waqqas" userId="1b3a5f44-9498-4738-8c4e-8127257d744d" providerId="ADAL" clId="{0660F385-6DA3-4733-832C-1ADAB00A53E7}" dt="2024-04-04T16:53:18.874" v="11673" actId="478"/>
          <ac:spMkLst>
            <pc:docMk/>
            <pc:sldMk cId="1580454385" sldId="466"/>
            <ac:spMk id="14" creationId="{142FC116-C795-49AC-8AD6-48FAAD72B696}"/>
          </ac:spMkLst>
        </pc:spChg>
        <pc:spChg chg="mod">
          <ac:chgData name="Ali, Syed Waqqas" userId="1b3a5f44-9498-4738-8c4e-8127257d744d" providerId="ADAL" clId="{0660F385-6DA3-4733-832C-1ADAB00A53E7}" dt="2024-04-04T16:53:17.304" v="11672" actId="1076"/>
          <ac:spMkLst>
            <pc:docMk/>
            <pc:sldMk cId="1580454385" sldId="466"/>
            <ac:spMk id="15" creationId="{31F5D9F2-55C9-6B7F-E05A-F307AE889BA2}"/>
          </ac:spMkLst>
        </pc:spChg>
        <pc:spChg chg="del">
          <ac:chgData name="Ali, Syed Waqqas" userId="1b3a5f44-9498-4738-8c4e-8127257d744d" providerId="ADAL" clId="{0660F385-6DA3-4733-832C-1ADAB00A53E7}" dt="2024-04-04T16:53:19.309" v="11674" actId="478"/>
          <ac:spMkLst>
            <pc:docMk/>
            <pc:sldMk cId="1580454385" sldId="466"/>
            <ac:spMk id="16" creationId="{8FE876AD-6547-A92B-FDAF-BAC6B50312D4}"/>
          </ac:spMkLst>
        </pc:spChg>
        <pc:spChg chg="mod">
          <ac:chgData name="Ali, Syed Waqqas" userId="1b3a5f44-9498-4738-8c4e-8127257d744d" providerId="ADAL" clId="{0660F385-6DA3-4733-832C-1ADAB00A53E7}" dt="2024-04-04T16:53:17.304" v="11672" actId="1076"/>
          <ac:spMkLst>
            <pc:docMk/>
            <pc:sldMk cId="1580454385" sldId="466"/>
            <ac:spMk id="17" creationId="{19F0FD89-AB2E-A218-8415-25C9E5BC79F0}"/>
          </ac:spMkLst>
        </pc:spChg>
        <pc:spChg chg="mod">
          <ac:chgData name="Ali, Syed Waqqas" userId="1b3a5f44-9498-4738-8c4e-8127257d744d" providerId="ADAL" clId="{0660F385-6DA3-4733-832C-1ADAB00A53E7}" dt="2024-04-04T16:53:17.304" v="11672" actId="1076"/>
          <ac:spMkLst>
            <pc:docMk/>
            <pc:sldMk cId="1580454385" sldId="466"/>
            <ac:spMk id="18" creationId="{D26C4349-8BD8-BA22-157A-3C70A86C3433}"/>
          </ac:spMkLst>
        </pc:spChg>
        <pc:spChg chg="mod">
          <ac:chgData name="Ali, Syed Waqqas" userId="1b3a5f44-9498-4738-8c4e-8127257d744d" providerId="ADAL" clId="{0660F385-6DA3-4733-832C-1ADAB00A53E7}" dt="2024-04-04T16:54:03.073" v="11730" actId="1076"/>
          <ac:spMkLst>
            <pc:docMk/>
            <pc:sldMk cId="1580454385" sldId="466"/>
            <ac:spMk id="19" creationId="{13517E40-D0B5-62BB-5EBD-2438B427792A}"/>
          </ac:spMkLst>
        </pc:spChg>
        <pc:spChg chg="del">
          <ac:chgData name="Ali, Syed Waqqas" userId="1b3a5f44-9498-4738-8c4e-8127257d744d" providerId="ADAL" clId="{0660F385-6DA3-4733-832C-1ADAB00A53E7}" dt="2024-04-04T16:53:32.870" v="11682" actId="478"/>
          <ac:spMkLst>
            <pc:docMk/>
            <pc:sldMk cId="1580454385" sldId="466"/>
            <ac:spMk id="20" creationId="{0C1F6FCC-0E0D-546C-5899-102EF0188CEC}"/>
          </ac:spMkLst>
        </pc:spChg>
        <pc:spChg chg="del">
          <ac:chgData name="Ali, Syed Waqqas" userId="1b3a5f44-9498-4738-8c4e-8127257d744d" providerId="ADAL" clId="{0660F385-6DA3-4733-832C-1ADAB00A53E7}" dt="2024-04-04T16:53:33.523" v="11683" actId="478"/>
          <ac:spMkLst>
            <pc:docMk/>
            <pc:sldMk cId="1580454385" sldId="466"/>
            <ac:spMk id="21" creationId="{781FD6F4-04C4-A07F-133E-03C608F52353}"/>
          </ac:spMkLst>
        </pc:spChg>
        <pc:spChg chg="del">
          <ac:chgData name="Ali, Syed Waqqas" userId="1b3a5f44-9498-4738-8c4e-8127257d744d" providerId="ADAL" clId="{0660F385-6DA3-4733-832C-1ADAB00A53E7}" dt="2024-04-04T16:53:32.239" v="11681" actId="478"/>
          <ac:spMkLst>
            <pc:docMk/>
            <pc:sldMk cId="1580454385" sldId="466"/>
            <ac:spMk id="22" creationId="{FE84A2CE-D15A-9048-F40D-77C9BAE964A2}"/>
          </ac:spMkLst>
        </pc:spChg>
        <pc:spChg chg="mod">
          <ac:chgData name="Ali, Syed Waqqas" userId="1b3a5f44-9498-4738-8c4e-8127257d744d" providerId="ADAL" clId="{0660F385-6DA3-4733-832C-1ADAB00A53E7}" dt="2024-04-04T16:54:03.073" v="11730" actId="1076"/>
          <ac:spMkLst>
            <pc:docMk/>
            <pc:sldMk cId="1580454385" sldId="466"/>
            <ac:spMk id="23" creationId="{FF929853-600B-0254-A36F-C4FCF2C5E57B}"/>
          </ac:spMkLst>
        </pc:spChg>
        <pc:spChg chg="add del mod">
          <ac:chgData name="Ali, Syed Waqqas" userId="1b3a5f44-9498-4738-8c4e-8127257d744d" providerId="ADAL" clId="{0660F385-6DA3-4733-832C-1ADAB00A53E7}" dt="2024-04-04T16:53:13.077" v="11671" actId="478"/>
          <ac:spMkLst>
            <pc:docMk/>
            <pc:sldMk cId="1580454385" sldId="466"/>
            <ac:spMk id="24" creationId="{2AB9E13B-4905-87FE-C800-FA94A3FC2817}"/>
          </ac:spMkLst>
        </pc:spChg>
        <pc:spChg chg="add mod">
          <ac:chgData name="Ali, Syed Waqqas" userId="1b3a5f44-9498-4738-8c4e-8127257d744d" providerId="ADAL" clId="{0660F385-6DA3-4733-832C-1ADAB00A53E7}" dt="2024-04-04T16:54:00" v="11729" actId="1076"/>
          <ac:spMkLst>
            <pc:docMk/>
            <pc:sldMk cId="1580454385" sldId="466"/>
            <ac:spMk id="25" creationId="{CA55BC56-6CE2-4A99-8A2C-C81864F66D0B}"/>
          </ac:spMkLst>
        </pc:spChg>
        <pc:spChg chg="add mod">
          <ac:chgData name="Ali, Syed Waqqas" userId="1b3a5f44-9498-4738-8c4e-8127257d744d" providerId="ADAL" clId="{0660F385-6DA3-4733-832C-1ADAB00A53E7}" dt="2024-04-04T16:54:19.776" v="11742" actId="1076"/>
          <ac:spMkLst>
            <pc:docMk/>
            <pc:sldMk cId="1580454385" sldId="466"/>
            <ac:spMk id="26" creationId="{56FEE575-2FAF-81D8-00AC-86139618AC61}"/>
          </ac:spMkLst>
        </pc:spChg>
      </pc:sldChg>
      <pc:sldChg chg="addSp modSp add mod">
        <pc:chgData name="Ali, Syed Waqqas" userId="1b3a5f44-9498-4738-8c4e-8127257d744d" providerId="ADAL" clId="{0660F385-6DA3-4733-832C-1ADAB00A53E7}" dt="2024-04-04T16:54:43.105" v="11788" actId="1076"/>
        <pc:sldMkLst>
          <pc:docMk/>
          <pc:sldMk cId="2731053578" sldId="467"/>
        </pc:sldMkLst>
        <pc:spChg chg="mod">
          <ac:chgData name="Ali, Syed Waqqas" userId="1b3a5f44-9498-4738-8c4e-8127257d744d" providerId="ADAL" clId="{0660F385-6DA3-4733-832C-1ADAB00A53E7}" dt="2024-04-04T16:54:26.964" v="11749" actId="20577"/>
          <ac:spMkLst>
            <pc:docMk/>
            <pc:sldMk cId="2731053578" sldId="467"/>
            <ac:spMk id="2" creationId="{0F38800C-8A7D-E150-1D69-4C942110B9A3}"/>
          </ac:spMkLst>
        </pc:spChg>
        <pc:spChg chg="mod">
          <ac:chgData name="Ali, Syed Waqqas" userId="1b3a5f44-9498-4738-8c4e-8127257d744d" providerId="ADAL" clId="{0660F385-6DA3-4733-832C-1ADAB00A53E7}" dt="2024-04-04T16:54:32.295" v="11786" actId="20577"/>
          <ac:spMkLst>
            <pc:docMk/>
            <pc:sldMk cId="2731053578" sldId="467"/>
            <ac:spMk id="3" creationId="{B3B2A76D-3F08-9C2B-C3E3-4A25DA409F80}"/>
          </ac:spMkLst>
        </pc:spChg>
        <pc:spChg chg="add mod">
          <ac:chgData name="Ali, Syed Waqqas" userId="1b3a5f44-9498-4738-8c4e-8127257d744d" providerId="ADAL" clId="{0660F385-6DA3-4733-832C-1ADAB00A53E7}" dt="2024-04-04T16:54:43.105" v="11788" actId="1076"/>
          <ac:spMkLst>
            <pc:docMk/>
            <pc:sldMk cId="2731053578" sldId="467"/>
            <ac:spMk id="9" creationId="{7E566B7E-ADA8-91F5-AF99-BAB072D6B04C}"/>
          </ac:spMkLst>
        </pc:spChg>
        <pc:spChg chg="add mod">
          <ac:chgData name="Ali, Syed Waqqas" userId="1b3a5f44-9498-4738-8c4e-8127257d744d" providerId="ADAL" clId="{0660F385-6DA3-4733-832C-1ADAB00A53E7}" dt="2024-04-04T16:54:43.105" v="11788" actId="1076"/>
          <ac:spMkLst>
            <pc:docMk/>
            <pc:sldMk cId="2731053578" sldId="467"/>
            <ac:spMk id="10" creationId="{2DF0DD72-599A-4740-6074-97A68584C8A2}"/>
          </ac:spMkLst>
        </pc:spChg>
        <pc:spChg chg="add mod">
          <ac:chgData name="Ali, Syed Waqqas" userId="1b3a5f44-9498-4738-8c4e-8127257d744d" providerId="ADAL" clId="{0660F385-6DA3-4733-832C-1ADAB00A53E7}" dt="2024-04-04T16:54:43.105" v="11788" actId="1076"/>
          <ac:spMkLst>
            <pc:docMk/>
            <pc:sldMk cId="2731053578" sldId="467"/>
            <ac:spMk id="11" creationId="{90C513A2-A77D-9F93-5D93-170C12D56861}"/>
          </ac:spMkLst>
        </pc:spChg>
        <pc:spChg chg="add mod">
          <ac:chgData name="Ali, Syed Waqqas" userId="1b3a5f44-9498-4738-8c4e-8127257d744d" providerId="ADAL" clId="{0660F385-6DA3-4733-832C-1ADAB00A53E7}" dt="2024-04-04T16:54:43.105" v="11788" actId="1076"/>
          <ac:spMkLst>
            <pc:docMk/>
            <pc:sldMk cId="2731053578" sldId="467"/>
            <ac:spMk id="12" creationId="{ECF10927-AC24-9C27-E174-1589790EF96F}"/>
          </ac:spMkLst>
        </pc:spChg>
        <pc:spChg chg="add mod">
          <ac:chgData name="Ali, Syed Waqqas" userId="1b3a5f44-9498-4738-8c4e-8127257d744d" providerId="ADAL" clId="{0660F385-6DA3-4733-832C-1ADAB00A53E7}" dt="2024-04-04T16:54:43.105" v="11788" actId="1076"/>
          <ac:spMkLst>
            <pc:docMk/>
            <pc:sldMk cId="2731053578" sldId="467"/>
            <ac:spMk id="13" creationId="{E8F13C91-C333-4FAD-7519-B0FFD888604F}"/>
          </ac:spMkLst>
        </pc:spChg>
        <pc:spChg chg="add mod">
          <ac:chgData name="Ali, Syed Waqqas" userId="1b3a5f44-9498-4738-8c4e-8127257d744d" providerId="ADAL" clId="{0660F385-6DA3-4733-832C-1ADAB00A53E7}" dt="2024-04-04T16:54:43.105" v="11788" actId="1076"/>
          <ac:spMkLst>
            <pc:docMk/>
            <pc:sldMk cId="2731053578" sldId="467"/>
            <ac:spMk id="14" creationId="{282BB3D1-C6D0-8421-C6BE-276B413CC3CE}"/>
          </ac:spMkLst>
        </pc:spChg>
        <pc:spChg chg="add mod">
          <ac:chgData name="Ali, Syed Waqqas" userId="1b3a5f44-9498-4738-8c4e-8127257d744d" providerId="ADAL" clId="{0660F385-6DA3-4733-832C-1ADAB00A53E7}" dt="2024-04-04T16:54:43.105" v="11788" actId="1076"/>
          <ac:spMkLst>
            <pc:docMk/>
            <pc:sldMk cId="2731053578" sldId="467"/>
            <ac:spMk id="15" creationId="{FF2C3EA2-BB92-896F-4625-75E5785A5EFC}"/>
          </ac:spMkLst>
        </pc:spChg>
        <pc:spChg chg="add mod">
          <ac:chgData name="Ali, Syed Waqqas" userId="1b3a5f44-9498-4738-8c4e-8127257d744d" providerId="ADAL" clId="{0660F385-6DA3-4733-832C-1ADAB00A53E7}" dt="2024-04-04T16:54:43.105" v="11788" actId="1076"/>
          <ac:spMkLst>
            <pc:docMk/>
            <pc:sldMk cId="2731053578" sldId="467"/>
            <ac:spMk id="16" creationId="{A339FC79-1AE6-B27E-004E-D425E9E7AC09}"/>
          </ac:spMkLst>
        </pc:spChg>
        <pc:spChg chg="add mod">
          <ac:chgData name="Ali, Syed Waqqas" userId="1b3a5f44-9498-4738-8c4e-8127257d744d" providerId="ADAL" clId="{0660F385-6DA3-4733-832C-1ADAB00A53E7}" dt="2024-04-04T16:54:43.105" v="11788" actId="1076"/>
          <ac:spMkLst>
            <pc:docMk/>
            <pc:sldMk cId="2731053578" sldId="467"/>
            <ac:spMk id="17" creationId="{C28BC6DC-D8F5-483E-17EC-ED45C282280B}"/>
          </ac:spMkLst>
        </pc:spChg>
        <pc:spChg chg="add mod">
          <ac:chgData name="Ali, Syed Waqqas" userId="1b3a5f44-9498-4738-8c4e-8127257d744d" providerId="ADAL" clId="{0660F385-6DA3-4733-832C-1ADAB00A53E7}" dt="2024-04-04T16:54:43.105" v="11788" actId="1076"/>
          <ac:spMkLst>
            <pc:docMk/>
            <pc:sldMk cId="2731053578" sldId="467"/>
            <ac:spMk id="18" creationId="{F3691D89-3E1E-0A10-C94A-9F4BF17B9332}"/>
          </ac:spMkLst>
        </pc:spChg>
        <pc:spChg chg="add mod">
          <ac:chgData name="Ali, Syed Waqqas" userId="1b3a5f44-9498-4738-8c4e-8127257d744d" providerId="ADAL" clId="{0660F385-6DA3-4733-832C-1ADAB00A53E7}" dt="2024-04-04T16:54:43.105" v="11788" actId="1076"/>
          <ac:spMkLst>
            <pc:docMk/>
            <pc:sldMk cId="2731053578" sldId="467"/>
            <ac:spMk id="19" creationId="{89030AFA-5A81-944E-3186-2927152E22F4}"/>
          </ac:spMkLst>
        </pc:spChg>
      </pc:sldChg>
      <pc:sldChg chg="modSp add mod">
        <pc:chgData name="Ali, Syed Waqqas" userId="1b3a5f44-9498-4738-8c4e-8127257d744d" providerId="ADAL" clId="{0660F385-6DA3-4733-832C-1ADAB00A53E7}" dt="2024-04-04T16:55:54.691" v="12138" actId="20577"/>
        <pc:sldMkLst>
          <pc:docMk/>
          <pc:sldMk cId="4173196303" sldId="468"/>
        </pc:sldMkLst>
        <pc:spChg chg="mod">
          <ac:chgData name="Ali, Syed Waqqas" userId="1b3a5f44-9498-4738-8c4e-8127257d744d" providerId="ADAL" clId="{0660F385-6DA3-4733-832C-1ADAB00A53E7}" dt="2024-04-04T16:54:55.941" v="11818" actId="20577"/>
          <ac:spMkLst>
            <pc:docMk/>
            <pc:sldMk cId="4173196303" sldId="468"/>
            <ac:spMk id="2" creationId="{0F38800C-8A7D-E150-1D69-4C942110B9A3}"/>
          </ac:spMkLst>
        </pc:spChg>
        <pc:spChg chg="mod">
          <ac:chgData name="Ali, Syed Waqqas" userId="1b3a5f44-9498-4738-8c4e-8127257d744d" providerId="ADAL" clId="{0660F385-6DA3-4733-832C-1ADAB00A53E7}" dt="2024-04-04T16:55:54.691" v="12138" actId="20577"/>
          <ac:spMkLst>
            <pc:docMk/>
            <pc:sldMk cId="4173196303" sldId="468"/>
            <ac:spMk id="3" creationId="{B3B2A76D-3F08-9C2B-C3E3-4A25DA409F80}"/>
          </ac:spMkLst>
        </pc:spChg>
      </pc:sldChg>
      <pc:sldChg chg="modSp add mod">
        <pc:chgData name="Ali, Syed Waqqas" userId="1b3a5f44-9498-4738-8c4e-8127257d744d" providerId="ADAL" clId="{0660F385-6DA3-4733-832C-1ADAB00A53E7}" dt="2024-04-04T16:58:22.446" v="12774" actId="122"/>
        <pc:sldMkLst>
          <pc:docMk/>
          <pc:sldMk cId="3574968858" sldId="469"/>
        </pc:sldMkLst>
        <pc:spChg chg="mod">
          <ac:chgData name="Ali, Syed Waqqas" userId="1b3a5f44-9498-4738-8c4e-8127257d744d" providerId="ADAL" clId="{0660F385-6DA3-4733-832C-1ADAB00A53E7}" dt="2024-04-04T16:56:13.970" v="12143" actId="20577"/>
          <ac:spMkLst>
            <pc:docMk/>
            <pc:sldMk cId="3574968858" sldId="469"/>
            <ac:spMk id="2" creationId="{0F38800C-8A7D-E150-1D69-4C942110B9A3}"/>
          </ac:spMkLst>
        </pc:spChg>
        <pc:spChg chg="mod">
          <ac:chgData name="Ali, Syed Waqqas" userId="1b3a5f44-9498-4738-8c4e-8127257d744d" providerId="ADAL" clId="{0660F385-6DA3-4733-832C-1ADAB00A53E7}" dt="2024-04-04T16:58:22.446" v="12774" actId="122"/>
          <ac:spMkLst>
            <pc:docMk/>
            <pc:sldMk cId="3574968858" sldId="469"/>
            <ac:spMk id="3" creationId="{B3B2A76D-3F08-9C2B-C3E3-4A25DA409F80}"/>
          </ac:spMkLst>
        </pc:spChg>
      </pc:sldChg>
      <pc:sldChg chg="modSp add mod">
        <pc:chgData name="Ali, Syed Waqqas" userId="1b3a5f44-9498-4738-8c4e-8127257d744d" providerId="ADAL" clId="{0660F385-6DA3-4733-832C-1ADAB00A53E7}" dt="2024-04-04T17:01:07.172" v="13353" actId="20577"/>
        <pc:sldMkLst>
          <pc:docMk/>
          <pc:sldMk cId="218659503" sldId="470"/>
        </pc:sldMkLst>
        <pc:spChg chg="mod">
          <ac:chgData name="Ali, Syed Waqqas" userId="1b3a5f44-9498-4738-8c4e-8127257d744d" providerId="ADAL" clId="{0660F385-6DA3-4733-832C-1ADAB00A53E7}" dt="2024-04-04T17:00:13.298" v="13080" actId="20577"/>
          <ac:spMkLst>
            <pc:docMk/>
            <pc:sldMk cId="218659503" sldId="470"/>
            <ac:spMk id="2" creationId="{0F38800C-8A7D-E150-1D69-4C942110B9A3}"/>
          </ac:spMkLst>
        </pc:spChg>
        <pc:spChg chg="mod">
          <ac:chgData name="Ali, Syed Waqqas" userId="1b3a5f44-9498-4738-8c4e-8127257d744d" providerId="ADAL" clId="{0660F385-6DA3-4733-832C-1ADAB00A53E7}" dt="2024-04-04T17:01:07.172" v="13353" actId="20577"/>
          <ac:spMkLst>
            <pc:docMk/>
            <pc:sldMk cId="218659503" sldId="470"/>
            <ac:spMk id="3" creationId="{B3B2A76D-3F08-9C2B-C3E3-4A25DA409F80}"/>
          </ac:spMkLst>
        </pc:spChg>
      </pc:sldChg>
      <pc:sldChg chg="modSp add del mod">
        <pc:chgData name="Ali, Syed Waqqas" userId="1b3a5f44-9498-4738-8c4e-8127257d744d" providerId="ADAL" clId="{0660F385-6DA3-4733-832C-1ADAB00A53E7}" dt="2024-04-04T17:00:07.776" v="13078" actId="47"/>
        <pc:sldMkLst>
          <pc:docMk/>
          <pc:sldMk cId="596038651" sldId="470"/>
        </pc:sldMkLst>
        <pc:spChg chg="mod">
          <ac:chgData name="Ali, Syed Waqqas" userId="1b3a5f44-9498-4738-8c4e-8127257d744d" providerId="ADAL" clId="{0660F385-6DA3-4733-832C-1ADAB00A53E7}" dt="2024-04-04T16:59:05.950" v="12806" actId="20577"/>
          <ac:spMkLst>
            <pc:docMk/>
            <pc:sldMk cId="596038651" sldId="470"/>
            <ac:spMk id="2" creationId="{0F38800C-8A7D-E150-1D69-4C942110B9A3}"/>
          </ac:spMkLst>
        </pc:spChg>
        <pc:spChg chg="mod">
          <ac:chgData name="Ali, Syed Waqqas" userId="1b3a5f44-9498-4738-8c4e-8127257d744d" providerId="ADAL" clId="{0660F385-6DA3-4733-832C-1ADAB00A53E7}" dt="2024-04-04T17:00:01.481" v="13077" actId="20577"/>
          <ac:spMkLst>
            <pc:docMk/>
            <pc:sldMk cId="596038651" sldId="470"/>
            <ac:spMk id="3" creationId="{B3B2A76D-3F08-9C2B-C3E3-4A25DA409F80}"/>
          </ac:spMkLst>
        </pc:spChg>
      </pc:sldChg>
      <pc:sldChg chg="modSp add mod">
        <pc:chgData name="Ali, Syed Waqqas" userId="1b3a5f44-9498-4738-8c4e-8127257d744d" providerId="ADAL" clId="{0660F385-6DA3-4733-832C-1ADAB00A53E7}" dt="2024-04-04T17:02:26.034" v="13761" actId="20577"/>
        <pc:sldMkLst>
          <pc:docMk/>
          <pc:sldMk cId="246810929" sldId="471"/>
        </pc:sldMkLst>
        <pc:spChg chg="mod">
          <ac:chgData name="Ali, Syed Waqqas" userId="1b3a5f44-9498-4738-8c4e-8127257d744d" providerId="ADAL" clId="{0660F385-6DA3-4733-832C-1ADAB00A53E7}" dt="2024-04-04T17:01:23.603" v="13355" actId="20577"/>
          <ac:spMkLst>
            <pc:docMk/>
            <pc:sldMk cId="246810929" sldId="471"/>
            <ac:spMk id="2" creationId="{0F38800C-8A7D-E150-1D69-4C942110B9A3}"/>
          </ac:spMkLst>
        </pc:spChg>
        <pc:spChg chg="mod">
          <ac:chgData name="Ali, Syed Waqqas" userId="1b3a5f44-9498-4738-8c4e-8127257d744d" providerId="ADAL" clId="{0660F385-6DA3-4733-832C-1ADAB00A53E7}" dt="2024-04-04T17:02:26.034" v="13761" actId="20577"/>
          <ac:spMkLst>
            <pc:docMk/>
            <pc:sldMk cId="246810929" sldId="471"/>
            <ac:spMk id="3" creationId="{B3B2A76D-3F08-9C2B-C3E3-4A25DA409F80}"/>
          </ac:spMkLst>
        </pc:spChg>
      </pc:sldChg>
    </pc:docChg>
  </pc:docChgLst>
  <pc:docChgLst>
    <pc:chgData name="Ali, Syed Waqqas" userId="1b3a5f44-9498-4738-8c4e-8127257d744d" providerId="ADAL" clId="{7C6D4CF2-3622-4156-9E88-747984E1A8FA}"/>
    <pc:docChg chg="undo custSel addSld modSld sldOrd modMainMaster">
      <pc:chgData name="Ali, Syed Waqqas" userId="1b3a5f44-9498-4738-8c4e-8127257d744d" providerId="ADAL" clId="{7C6D4CF2-3622-4156-9E88-747984E1A8FA}" dt="2024-04-09T19:14:49.519" v="2366" actId="1076"/>
      <pc:docMkLst>
        <pc:docMk/>
      </pc:docMkLst>
      <pc:sldChg chg="modSp mod">
        <pc:chgData name="Ali, Syed Waqqas" userId="1b3a5f44-9498-4738-8c4e-8127257d744d" providerId="ADAL" clId="{7C6D4CF2-3622-4156-9E88-747984E1A8FA}" dt="2024-04-09T18:54:08.052" v="357" actId="20577"/>
        <pc:sldMkLst>
          <pc:docMk/>
          <pc:sldMk cId="4025583022" sldId="413"/>
        </pc:sldMkLst>
        <pc:spChg chg="mod">
          <ac:chgData name="Ali, Syed Waqqas" userId="1b3a5f44-9498-4738-8c4e-8127257d744d" providerId="ADAL" clId="{7C6D4CF2-3622-4156-9E88-747984E1A8FA}" dt="2024-04-09T18:54:08.052" v="357" actId="20577"/>
          <ac:spMkLst>
            <pc:docMk/>
            <pc:sldMk cId="4025583022" sldId="413"/>
            <ac:spMk id="3" creationId="{B3B2A76D-3F08-9C2B-C3E3-4A25DA409F80}"/>
          </ac:spMkLst>
        </pc:spChg>
      </pc:sldChg>
      <pc:sldChg chg="addSp modSp mod">
        <pc:chgData name="Ali, Syed Waqqas" userId="1b3a5f44-9498-4738-8c4e-8127257d744d" providerId="ADAL" clId="{7C6D4CF2-3622-4156-9E88-747984E1A8FA}" dt="2024-04-09T19:06:56.873" v="1990" actId="692"/>
        <pc:sldMkLst>
          <pc:docMk/>
          <pc:sldMk cId="638135885" sldId="419"/>
        </pc:sldMkLst>
        <pc:spChg chg="mod">
          <ac:chgData name="Ali, Syed Waqqas" userId="1b3a5f44-9498-4738-8c4e-8127257d744d" providerId="ADAL" clId="{7C6D4CF2-3622-4156-9E88-747984E1A8FA}" dt="2024-04-09T19:06:14.902" v="1954" actId="1035"/>
          <ac:spMkLst>
            <pc:docMk/>
            <pc:sldMk cId="638135885" sldId="419"/>
            <ac:spMk id="2" creationId="{0F38800C-8A7D-E150-1D69-4C942110B9A3}"/>
          </ac:spMkLst>
        </pc:spChg>
        <pc:spChg chg="mod">
          <ac:chgData name="Ali, Syed Waqqas" userId="1b3a5f44-9498-4738-8c4e-8127257d744d" providerId="ADAL" clId="{7C6D4CF2-3622-4156-9E88-747984E1A8FA}" dt="2024-04-09T19:06:39.898" v="1981" actId="20577"/>
          <ac:spMkLst>
            <pc:docMk/>
            <pc:sldMk cId="638135885" sldId="419"/>
            <ac:spMk id="13" creationId="{FFAB2522-BDE8-1C66-2F29-748F4A3D7397}"/>
          </ac:spMkLst>
        </pc:spChg>
        <pc:picChg chg="mod">
          <ac:chgData name="Ali, Syed Waqqas" userId="1b3a5f44-9498-4738-8c4e-8127257d744d" providerId="ADAL" clId="{7C6D4CF2-3622-4156-9E88-747984E1A8FA}" dt="2024-04-09T19:06:24.142" v="1965" actId="1036"/>
          <ac:picMkLst>
            <pc:docMk/>
            <pc:sldMk cId="638135885" sldId="419"/>
            <ac:picMk id="10" creationId="{A6D0DE31-E061-5AB4-CD4B-AE6D88ED327E}"/>
          </ac:picMkLst>
        </pc:picChg>
        <pc:cxnChg chg="add mod">
          <ac:chgData name="Ali, Syed Waqqas" userId="1b3a5f44-9498-4738-8c4e-8127257d744d" providerId="ADAL" clId="{7C6D4CF2-3622-4156-9E88-747984E1A8FA}" dt="2024-04-09T19:06:56.873" v="1990" actId="692"/>
          <ac:cxnSpMkLst>
            <pc:docMk/>
            <pc:sldMk cId="638135885" sldId="419"/>
            <ac:cxnSpMk id="9" creationId="{F6BC3F6E-F105-10BC-9FC8-5BB5792F565B}"/>
          </ac:cxnSpMkLst>
        </pc:cxnChg>
      </pc:sldChg>
      <pc:sldChg chg="addSp modSp mod">
        <pc:chgData name="Ali, Syed Waqqas" userId="1b3a5f44-9498-4738-8c4e-8127257d744d" providerId="ADAL" clId="{7C6D4CF2-3622-4156-9E88-747984E1A8FA}" dt="2024-04-09T19:09:35.986" v="2103" actId="1038"/>
        <pc:sldMkLst>
          <pc:docMk/>
          <pc:sldMk cId="1931770679" sldId="422"/>
        </pc:sldMkLst>
        <pc:spChg chg="mod">
          <ac:chgData name="Ali, Syed Waqqas" userId="1b3a5f44-9498-4738-8c4e-8127257d744d" providerId="ADAL" clId="{7C6D4CF2-3622-4156-9E88-747984E1A8FA}" dt="2024-04-09T19:09:28.173" v="2034" actId="121"/>
          <ac:spMkLst>
            <pc:docMk/>
            <pc:sldMk cId="1931770679" sldId="422"/>
            <ac:spMk id="2" creationId="{0F38800C-8A7D-E150-1D69-4C942110B9A3}"/>
          </ac:spMkLst>
        </pc:spChg>
        <pc:spChg chg="add mod">
          <ac:chgData name="Ali, Syed Waqqas" userId="1b3a5f44-9498-4738-8c4e-8127257d744d" providerId="ADAL" clId="{7C6D4CF2-3622-4156-9E88-747984E1A8FA}" dt="2024-04-09T19:09:35.986" v="2103" actId="1038"/>
          <ac:spMkLst>
            <pc:docMk/>
            <pc:sldMk cId="1931770679" sldId="422"/>
            <ac:spMk id="9" creationId="{712B5241-E595-FA78-3CE5-EBBEF2345F13}"/>
          </ac:spMkLst>
        </pc:spChg>
        <pc:spChg chg="mod">
          <ac:chgData name="Ali, Syed Waqqas" userId="1b3a5f44-9498-4738-8c4e-8127257d744d" providerId="ADAL" clId="{7C6D4CF2-3622-4156-9E88-747984E1A8FA}" dt="2024-04-09T19:09:35.986" v="2103" actId="1038"/>
          <ac:spMkLst>
            <pc:docMk/>
            <pc:sldMk cId="1931770679" sldId="422"/>
            <ac:spMk id="11" creationId="{1CE1BC71-82B6-0D7D-E19B-D91408270103}"/>
          </ac:spMkLst>
        </pc:spChg>
        <pc:picChg chg="add mod">
          <ac:chgData name="Ali, Syed Waqqas" userId="1b3a5f44-9498-4738-8c4e-8127257d744d" providerId="ADAL" clId="{7C6D4CF2-3622-4156-9E88-747984E1A8FA}" dt="2024-04-09T19:09:35.986" v="2103" actId="1038"/>
          <ac:picMkLst>
            <pc:docMk/>
            <pc:sldMk cId="1931770679" sldId="422"/>
            <ac:picMk id="3" creationId="{E0198C64-9AAD-35BF-D3DD-4B9150B872A1}"/>
          </ac:picMkLst>
        </pc:picChg>
        <pc:picChg chg="mod">
          <ac:chgData name="Ali, Syed Waqqas" userId="1b3a5f44-9498-4738-8c4e-8127257d744d" providerId="ADAL" clId="{7C6D4CF2-3622-4156-9E88-747984E1A8FA}" dt="2024-04-09T19:09:35.986" v="2103" actId="1038"/>
          <ac:picMkLst>
            <pc:docMk/>
            <pc:sldMk cId="1931770679" sldId="422"/>
            <ac:picMk id="10" creationId="{7D9C4101-CFD4-1827-946D-0E6C1A05AAF8}"/>
          </ac:picMkLst>
        </pc:picChg>
        <pc:cxnChg chg="mod">
          <ac:chgData name="Ali, Syed Waqqas" userId="1b3a5f44-9498-4738-8c4e-8127257d744d" providerId="ADAL" clId="{7C6D4CF2-3622-4156-9E88-747984E1A8FA}" dt="2024-04-09T19:09:18.559" v="2031" actId="1076"/>
          <ac:cxnSpMkLst>
            <pc:docMk/>
            <pc:sldMk cId="1931770679" sldId="422"/>
            <ac:cxnSpMk id="6" creationId="{F26DA2B9-07FB-2F35-4907-624853709EA1}"/>
          </ac:cxnSpMkLst>
        </pc:cxnChg>
      </pc:sldChg>
      <pc:sldChg chg="modSp mod">
        <pc:chgData name="Ali, Syed Waqqas" userId="1b3a5f44-9498-4738-8c4e-8127257d744d" providerId="ADAL" clId="{7C6D4CF2-3622-4156-9E88-747984E1A8FA}" dt="2024-04-09T19:07:53.283" v="2004" actId="20577"/>
        <pc:sldMkLst>
          <pc:docMk/>
          <pc:sldMk cId="3592557469" sldId="423"/>
        </pc:sldMkLst>
        <pc:spChg chg="mod">
          <ac:chgData name="Ali, Syed Waqqas" userId="1b3a5f44-9498-4738-8c4e-8127257d744d" providerId="ADAL" clId="{7C6D4CF2-3622-4156-9E88-747984E1A8FA}" dt="2024-04-09T19:07:53.283" v="2004" actId="20577"/>
          <ac:spMkLst>
            <pc:docMk/>
            <pc:sldMk cId="3592557469" sldId="423"/>
            <ac:spMk id="11" creationId="{1CE1BC71-82B6-0D7D-E19B-D91408270103}"/>
          </ac:spMkLst>
        </pc:spChg>
      </pc:sldChg>
      <pc:sldChg chg="modSp mod setBg">
        <pc:chgData name="Ali, Syed Waqqas" userId="1b3a5f44-9498-4738-8c4e-8127257d744d" providerId="ADAL" clId="{7C6D4CF2-3622-4156-9E88-747984E1A8FA}" dt="2024-04-09T19:08:49.674" v="2011"/>
        <pc:sldMkLst>
          <pc:docMk/>
          <pc:sldMk cId="1540965707" sldId="424"/>
        </pc:sldMkLst>
        <pc:spChg chg="mod">
          <ac:chgData name="Ali, Syed Waqqas" userId="1b3a5f44-9498-4738-8c4e-8127257d744d" providerId="ADAL" clId="{7C6D4CF2-3622-4156-9E88-747984E1A8FA}" dt="2024-04-09T19:08:15.409" v="2009" actId="207"/>
          <ac:spMkLst>
            <pc:docMk/>
            <pc:sldMk cId="1540965707" sldId="424"/>
            <ac:spMk id="11" creationId="{1CE1BC71-82B6-0D7D-E19B-D91408270103}"/>
          </ac:spMkLst>
        </pc:spChg>
      </pc:sldChg>
      <pc:sldChg chg="modSp mod">
        <pc:chgData name="Ali, Syed Waqqas" userId="1b3a5f44-9498-4738-8c4e-8127257d744d" providerId="ADAL" clId="{7C6D4CF2-3622-4156-9E88-747984E1A8FA}" dt="2024-04-09T19:10:32.547" v="2119" actId="20577"/>
        <pc:sldMkLst>
          <pc:docMk/>
          <pc:sldMk cId="2492521407" sldId="426"/>
        </pc:sldMkLst>
        <pc:spChg chg="mod">
          <ac:chgData name="Ali, Syed Waqqas" userId="1b3a5f44-9498-4738-8c4e-8127257d744d" providerId="ADAL" clId="{7C6D4CF2-3622-4156-9E88-747984E1A8FA}" dt="2024-04-09T19:10:32.547" v="2119" actId="20577"/>
          <ac:spMkLst>
            <pc:docMk/>
            <pc:sldMk cId="2492521407" sldId="426"/>
            <ac:spMk id="35" creationId="{A39FC4EB-9A85-EC42-9734-C7FE89F204FB}"/>
          </ac:spMkLst>
        </pc:spChg>
      </pc:sldChg>
      <pc:sldChg chg="modSp mod">
        <pc:chgData name="Ali, Syed Waqqas" userId="1b3a5f44-9498-4738-8c4e-8127257d744d" providerId="ADAL" clId="{7C6D4CF2-3622-4156-9E88-747984E1A8FA}" dt="2024-04-09T19:13:48.158" v="2345" actId="207"/>
        <pc:sldMkLst>
          <pc:docMk/>
          <pc:sldMk cId="3457870202" sldId="446"/>
        </pc:sldMkLst>
        <pc:spChg chg="mod">
          <ac:chgData name="Ali, Syed Waqqas" userId="1b3a5f44-9498-4738-8c4e-8127257d744d" providerId="ADAL" clId="{7C6D4CF2-3622-4156-9E88-747984E1A8FA}" dt="2024-04-09T19:13:48.158" v="2345" actId="207"/>
          <ac:spMkLst>
            <pc:docMk/>
            <pc:sldMk cId="3457870202" sldId="446"/>
            <ac:spMk id="3" creationId="{B3B2A76D-3F08-9C2B-C3E3-4A25DA409F80}"/>
          </ac:spMkLst>
        </pc:spChg>
      </pc:sldChg>
      <pc:sldChg chg="modSp mod">
        <pc:chgData name="Ali, Syed Waqqas" userId="1b3a5f44-9498-4738-8c4e-8127257d744d" providerId="ADAL" clId="{7C6D4CF2-3622-4156-9E88-747984E1A8FA}" dt="2024-04-09T18:55:42.161" v="397" actId="1076"/>
        <pc:sldMkLst>
          <pc:docMk/>
          <pc:sldMk cId="2613023395" sldId="447"/>
        </pc:sldMkLst>
        <pc:spChg chg="mod">
          <ac:chgData name="Ali, Syed Waqqas" userId="1b3a5f44-9498-4738-8c4e-8127257d744d" providerId="ADAL" clId="{7C6D4CF2-3622-4156-9E88-747984E1A8FA}" dt="2024-04-09T18:55:42.161" v="397" actId="1076"/>
          <ac:spMkLst>
            <pc:docMk/>
            <pc:sldMk cId="2613023395" sldId="447"/>
            <ac:spMk id="9" creationId="{BA8CC0F3-4159-76BA-F44F-224734269E73}"/>
          </ac:spMkLst>
        </pc:spChg>
      </pc:sldChg>
      <pc:sldChg chg="modSp mod">
        <pc:chgData name="Ali, Syed Waqqas" userId="1b3a5f44-9498-4738-8c4e-8127257d744d" providerId="ADAL" clId="{7C6D4CF2-3622-4156-9E88-747984E1A8FA}" dt="2024-04-09T18:57:02.787" v="505" actId="20577"/>
        <pc:sldMkLst>
          <pc:docMk/>
          <pc:sldMk cId="4034154335" sldId="448"/>
        </pc:sldMkLst>
        <pc:spChg chg="mod">
          <ac:chgData name="Ali, Syed Waqqas" userId="1b3a5f44-9498-4738-8c4e-8127257d744d" providerId="ADAL" clId="{7C6D4CF2-3622-4156-9E88-747984E1A8FA}" dt="2024-04-09T18:57:02.787" v="505" actId="20577"/>
          <ac:spMkLst>
            <pc:docMk/>
            <pc:sldMk cId="4034154335" sldId="448"/>
            <ac:spMk id="3" creationId="{B3B2A76D-3F08-9C2B-C3E3-4A25DA409F80}"/>
          </ac:spMkLst>
        </pc:spChg>
      </pc:sldChg>
      <pc:sldChg chg="modSp mod">
        <pc:chgData name="Ali, Syed Waqqas" userId="1b3a5f44-9498-4738-8c4e-8127257d744d" providerId="ADAL" clId="{7C6D4CF2-3622-4156-9E88-747984E1A8FA}" dt="2024-04-09T18:57:43.640" v="528" actId="20577"/>
        <pc:sldMkLst>
          <pc:docMk/>
          <pc:sldMk cId="3634353010" sldId="449"/>
        </pc:sldMkLst>
        <pc:spChg chg="mod">
          <ac:chgData name="Ali, Syed Waqqas" userId="1b3a5f44-9498-4738-8c4e-8127257d744d" providerId="ADAL" clId="{7C6D4CF2-3622-4156-9E88-747984E1A8FA}" dt="2024-04-09T18:57:43.640" v="528" actId="20577"/>
          <ac:spMkLst>
            <pc:docMk/>
            <pc:sldMk cId="3634353010" sldId="449"/>
            <ac:spMk id="3" creationId="{B3B2A76D-3F08-9C2B-C3E3-4A25DA409F80}"/>
          </ac:spMkLst>
        </pc:spChg>
      </pc:sldChg>
      <pc:sldChg chg="modSp mod">
        <pc:chgData name="Ali, Syed Waqqas" userId="1b3a5f44-9498-4738-8c4e-8127257d744d" providerId="ADAL" clId="{7C6D4CF2-3622-4156-9E88-747984E1A8FA}" dt="2024-04-09T18:58:38.195" v="663" actId="14"/>
        <pc:sldMkLst>
          <pc:docMk/>
          <pc:sldMk cId="345221976" sldId="464"/>
        </pc:sldMkLst>
        <pc:spChg chg="mod">
          <ac:chgData name="Ali, Syed Waqqas" userId="1b3a5f44-9498-4738-8c4e-8127257d744d" providerId="ADAL" clId="{7C6D4CF2-3622-4156-9E88-747984E1A8FA}" dt="2024-04-09T18:58:38.195" v="663" actId="14"/>
          <ac:spMkLst>
            <pc:docMk/>
            <pc:sldMk cId="345221976" sldId="464"/>
            <ac:spMk id="3" creationId="{B3B2A76D-3F08-9C2B-C3E3-4A25DA409F80}"/>
          </ac:spMkLst>
        </pc:spChg>
      </pc:sldChg>
      <pc:sldChg chg="addSp modSp mod">
        <pc:chgData name="Ali, Syed Waqqas" userId="1b3a5f44-9498-4738-8c4e-8127257d744d" providerId="ADAL" clId="{7C6D4CF2-3622-4156-9E88-747984E1A8FA}" dt="2024-04-09T19:14:49.519" v="2366" actId="1076"/>
        <pc:sldMkLst>
          <pc:docMk/>
          <pc:sldMk cId="538918547" sldId="465"/>
        </pc:sldMkLst>
        <pc:spChg chg="mod">
          <ac:chgData name="Ali, Syed Waqqas" userId="1b3a5f44-9498-4738-8c4e-8127257d744d" providerId="ADAL" clId="{7C6D4CF2-3622-4156-9E88-747984E1A8FA}" dt="2024-04-09T19:14:18.689" v="2360" actId="20577"/>
          <ac:spMkLst>
            <pc:docMk/>
            <pc:sldMk cId="538918547" sldId="465"/>
            <ac:spMk id="3" creationId="{B3B2A76D-3F08-9C2B-C3E3-4A25DA409F80}"/>
          </ac:spMkLst>
        </pc:spChg>
        <pc:spChg chg="add mod">
          <ac:chgData name="Ali, Syed Waqqas" userId="1b3a5f44-9498-4738-8c4e-8127257d744d" providerId="ADAL" clId="{7C6D4CF2-3622-4156-9E88-747984E1A8FA}" dt="2024-04-09T19:14:46.361" v="2365" actId="1076"/>
          <ac:spMkLst>
            <pc:docMk/>
            <pc:sldMk cId="538918547" sldId="465"/>
            <ac:spMk id="9" creationId="{5D9ABD7C-FAB8-5AD7-4245-64E90901AF51}"/>
          </ac:spMkLst>
        </pc:spChg>
        <pc:spChg chg="add mod">
          <ac:chgData name="Ali, Syed Waqqas" userId="1b3a5f44-9498-4738-8c4e-8127257d744d" providerId="ADAL" clId="{7C6D4CF2-3622-4156-9E88-747984E1A8FA}" dt="2024-04-09T19:14:49.519" v="2366" actId="1076"/>
          <ac:spMkLst>
            <pc:docMk/>
            <pc:sldMk cId="538918547" sldId="465"/>
            <ac:spMk id="10" creationId="{018F2E1B-76D9-D9E2-678A-2118FAED7DFC}"/>
          </ac:spMkLst>
        </pc:spChg>
      </pc:sldChg>
      <pc:sldChg chg="modSp add mod">
        <pc:chgData name="Ali, Syed Waqqas" userId="1b3a5f44-9498-4738-8c4e-8127257d744d" providerId="ADAL" clId="{7C6D4CF2-3622-4156-9E88-747984E1A8FA}" dt="2024-04-09T19:11:55.210" v="2194" actId="20577"/>
        <pc:sldMkLst>
          <pc:docMk/>
          <pc:sldMk cId="3041925548" sldId="468"/>
        </pc:sldMkLst>
        <pc:spChg chg="mod">
          <ac:chgData name="Ali, Syed Waqqas" userId="1b3a5f44-9498-4738-8c4e-8127257d744d" providerId="ADAL" clId="{7C6D4CF2-3622-4156-9E88-747984E1A8FA}" dt="2024-04-09T18:52:41.463" v="13" actId="20577"/>
          <ac:spMkLst>
            <pc:docMk/>
            <pc:sldMk cId="3041925548" sldId="468"/>
            <ac:spMk id="2" creationId="{0F38800C-8A7D-E150-1D69-4C942110B9A3}"/>
          </ac:spMkLst>
        </pc:spChg>
        <pc:spChg chg="mod">
          <ac:chgData name="Ali, Syed Waqqas" userId="1b3a5f44-9498-4738-8c4e-8127257d744d" providerId="ADAL" clId="{7C6D4CF2-3622-4156-9E88-747984E1A8FA}" dt="2024-04-09T19:11:55.210" v="2194" actId="20577"/>
          <ac:spMkLst>
            <pc:docMk/>
            <pc:sldMk cId="3041925548" sldId="468"/>
            <ac:spMk id="3" creationId="{B3B2A76D-3F08-9C2B-C3E3-4A25DA409F80}"/>
          </ac:spMkLst>
        </pc:spChg>
      </pc:sldChg>
      <pc:sldChg chg="modSp add mod">
        <pc:chgData name="Ali, Syed Waqqas" userId="1b3a5f44-9498-4738-8c4e-8127257d744d" providerId="ADAL" clId="{7C6D4CF2-3622-4156-9E88-747984E1A8FA}" dt="2024-04-09T18:55:04.324" v="396" actId="114"/>
        <pc:sldMkLst>
          <pc:docMk/>
          <pc:sldMk cId="4173947046" sldId="469"/>
        </pc:sldMkLst>
        <pc:spChg chg="mod">
          <ac:chgData name="Ali, Syed Waqqas" userId="1b3a5f44-9498-4738-8c4e-8127257d744d" providerId="ADAL" clId="{7C6D4CF2-3622-4156-9E88-747984E1A8FA}" dt="2024-04-09T18:55:04.324" v="396" actId="114"/>
          <ac:spMkLst>
            <pc:docMk/>
            <pc:sldMk cId="4173947046" sldId="469"/>
            <ac:spMk id="3" creationId="{B3B2A76D-3F08-9C2B-C3E3-4A25DA409F80}"/>
          </ac:spMkLst>
        </pc:spChg>
      </pc:sldChg>
      <pc:sldChg chg="modSp add mod">
        <pc:chgData name="Ali, Syed Waqqas" userId="1b3a5f44-9498-4738-8c4e-8127257d744d" providerId="ADAL" clId="{7C6D4CF2-3622-4156-9E88-747984E1A8FA}" dt="2024-04-09T18:59:03.138" v="690" actId="20577"/>
        <pc:sldMkLst>
          <pc:docMk/>
          <pc:sldMk cId="3489459029" sldId="470"/>
        </pc:sldMkLst>
        <pc:spChg chg="mod">
          <ac:chgData name="Ali, Syed Waqqas" userId="1b3a5f44-9498-4738-8c4e-8127257d744d" providerId="ADAL" clId="{7C6D4CF2-3622-4156-9E88-747984E1A8FA}" dt="2024-04-09T18:59:03.138" v="690" actId="20577"/>
          <ac:spMkLst>
            <pc:docMk/>
            <pc:sldMk cId="3489459029" sldId="470"/>
            <ac:spMk id="2" creationId="{B5D19C15-72DF-16C9-E8B1-668BC2A4A015}"/>
          </ac:spMkLst>
        </pc:spChg>
      </pc:sldChg>
      <pc:sldChg chg="modSp add mod ord">
        <pc:chgData name="Ali, Syed Waqqas" userId="1b3a5f44-9498-4738-8c4e-8127257d744d" providerId="ADAL" clId="{7C6D4CF2-3622-4156-9E88-747984E1A8FA}" dt="2024-04-09T19:05:29.341" v="1940" actId="20577"/>
        <pc:sldMkLst>
          <pc:docMk/>
          <pc:sldMk cId="4272093275" sldId="471"/>
        </pc:sldMkLst>
        <pc:spChg chg="mod">
          <ac:chgData name="Ali, Syed Waqqas" userId="1b3a5f44-9498-4738-8c4e-8127257d744d" providerId="ADAL" clId="{7C6D4CF2-3622-4156-9E88-747984E1A8FA}" dt="2024-04-09T18:59:25.472" v="711" actId="20577"/>
          <ac:spMkLst>
            <pc:docMk/>
            <pc:sldMk cId="4272093275" sldId="471"/>
            <ac:spMk id="2" creationId="{0F38800C-8A7D-E150-1D69-4C942110B9A3}"/>
          </ac:spMkLst>
        </pc:spChg>
        <pc:spChg chg="mod">
          <ac:chgData name="Ali, Syed Waqqas" userId="1b3a5f44-9498-4738-8c4e-8127257d744d" providerId="ADAL" clId="{7C6D4CF2-3622-4156-9E88-747984E1A8FA}" dt="2024-04-09T19:05:29.341" v="1940" actId="20577"/>
          <ac:spMkLst>
            <pc:docMk/>
            <pc:sldMk cId="4272093275" sldId="471"/>
            <ac:spMk id="3" creationId="{B3B2A76D-3F08-9C2B-C3E3-4A25DA409F80}"/>
          </ac:spMkLst>
        </pc:spChg>
      </pc:sldChg>
      <pc:sldChg chg="modSp add mod">
        <pc:chgData name="Ali, Syed Waqqas" userId="1b3a5f44-9498-4738-8c4e-8127257d744d" providerId="ADAL" clId="{7C6D4CF2-3622-4156-9E88-747984E1A8FA}" dt="2024-04-09T19:05:18.329" v="1939" actId="20577"/>
        <pc:sldMkLst>
          <pc:docMk/>
          <pc:sldMk cId="2318070787" sldId="472"/>
        </pc:sldMkLst>
        <pc:spChg chg="mod">
          <ac:chgData name="Ali, Syed Waqqas" userId="1b3a5f44-9498-4738-8c4e-8127257d744d" providerId="ADAL" clId="{7C6D4CF2-3622-4156-9E88-747984E1A8FA}" dt="2024-04-09T19:01:22.206" v="1150" actId="20577"/>
          <ac:spMkLst>
            <pc:docMk/>
            <pc:sldMk cId="2318070787" sldId="472"/>
            <ac:spMk id="2" creationId="{0F38800C-8A7D-E150-1D69-4C942110B9A3}"/>
          </ac:spMkLst>
        </pc:spChg>
        <pc:spChg chg="mod">
          <ac:chgData name="Ali, Syed Waqqas" userId="1b3a5f44-9498-4738-8c4e-8127257d744d" providerId="ADAL" clId="{7C6D4CF2-3622-4156-9E88-747984E1A8FA}" dt="2024-04-09T19:05:18.329" v="1939" actId="20577"/>
          <ac:spMkLst>
            <pc:docMk/>
            <pc:sldMk cId="2318070787" sldId="472"/>
            <ac:spMk id="3" creationId="{B3B2A76D-3F08-9C2B-C3E3-4A25DA409F80}"/>
          </ac:spMkLst>
        </pc:spChg>
      </pc:sldChg>
      <pc:sldChg chg="modSp add mod">
        <pc:chgData name="Ali, Syed Waqqas" userId="1b3a5f44-9498-4738-8c4e-8127257d744d" providerId="ADAL" clId="{7C6D4CF2-3622-4156-9E88-747984E1A8FA}" dt="2024-04-09T19:12:47.026" v="2341" actId="20577"/>
        <pc:sldMkLst>
          <pc:docMk/>
          <pc:sldMk cId="225166503" sldId="473"/>
        </pc:sldMkLst>
        <pc:spChg chg="mod">
          <ac:chgData name="Ali, Syed Waqqas" userId="1b3a5f44-9498-4738-8c4e-8127257d744d" providerId="ADAL" clId="{7C6D4CF2-3622-4156-9E88-747984E1A8FA}" dt="2024-04-09T19:10:59.668" v="2126" actId="20577"/>
          <ac:spMkLst>
            <pc:docMk/>
            <pc:sldMk cId="225166503" sldId="473"/>
            <ac:spMk id="2" creationId="{0F38800C-8A7D-E150-1D69-4C942110B9A3}"/>
          </ac:spMkLst>
        </pc:spChg>
        <pc:spChg chg="mod">
          <ac:chgData name="Ali, Syed Waqqas" userId="1b3a5f44-9498-4738-8c4e-8127257d744d" providerId="ADAL" clId="{7C6D4CF2-3622-4156-9E88-747984E1A8FA}" dt="2024-04-09T19:12:47.026" v="2341" actId="20577"/>
          <ac:spMkLst>
            <pc:docMk/>
            <pc:sldMk cId="225166503" sldId="473"/>
            <ac:spMk id="3" creationId="{B3B2A76D-3F08-9C2B-C3E3-4A25DA409F80}"/>
          </ac:spMkLst>
        </pc:spChg>
      </pc:sldChg>
      <pc:sldMasterChg chg="setBg modSldLayout">
        <pc:chgData name="Ali, Syed Waqqas" userId="1b3a5f44-9498-4738-8c4e-8127257d744d" providerId="ADAL" clId="{7C6D4CF2-3622-4156-9E88-747984E1A8FA}" dt="2024-04-09T19:08:49.674" v="2011"/>
        <pc:sldMasterMkLst>
          <pc:docMk/>
          <pc:sldMasterMk cId="2101065570" sldId="2147483648"/>
        </pc:sldMasterMkLst>
        <pc:sldLayoutChg chg="setBg">
          <pc:chgData name="Ali, Syed Waqqas" userId="1b3a5f44-9498-4738-8c4e-8127257d744d" providerId="ADAL" clId="{7C6D4CF2-3622-4156-9E88-747984E1A8FA}" dt="2024-04-09T19:08:49.674" v="2011"/>
          <pc:sldLayoutMkLst>
            <pc:docMk/>
            <pc:sldMasterMk cId="2101065570" sldId="2147483648"/>
            <pc:sldLayoutMk cId="2694149761" sldId="2147483649"/>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1264225330" sldId="2147483650"/>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2994194533" sldId="2147483651"/>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467501069" sldId="2147483652"/>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3609608311" sldId="2147483653"/>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303640969" sldId="2147483654"/>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1326671971" sldId="2147483655"/>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2298915919" sldId="2147483656"/>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925243157" sldId="2147483657"/>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3378620054" sldId="2147483658"/>
          </pc:sldLayoutMkLst>
        </pc:sldLayoutChg>
        <pc:sldLayoutChg chg="setBg">
          <pc:chgData name="Ali, Syed Waqqas" userId="1b3a5f44-9498-4738-8c4e-8127257d744d" providerId="ADAL" clId="{7C6D4CF2-3622-4156-9E88-747984E1A8FA}" dt="2024-04-09T19:08:49.674" v="2011"/>
          <pc:sldLayoutMkLst>
            <pc:docMk/>
            <pc:sldMasterMk cId="2101065570" sldId="2147483648"/>
            <pc:sldLayoutMk cId="380691428" sldId="2147483659"/>
          </pc:sldLayoutMkLst>
        </pc:sldLayoutChg>
      </pc:sldMasterChg>
    </pc:docChg>
  </pc:docChgLst>
  <pc:docChgLst>
    <pc:chgData name="Ali, Syed Waqqas" userId="1b3a5f44-9498-4738-8c4e-8127257d744d" providerId="ADAL" clId="{EF425237-BAB7-4808-A7AB-3FAC019C79E4}"/>
    <pc:docChg chg="undo redo custSel addSld delSld modSld sldOrd">
      <pc:chgData name="Ali, Syed Waqqas" userId="1b3a5f44-9498-4738-8c4e-8127257d744d" providerId="ADAL" clId="{EF425237-BAB7-4808-A7AB-3FAC019C79E4}" dt="2024-02-14T17:18:07.767" v="16416" actId="20577"/>
      <pc:docMkLst>
        <pc:docMk/>
      </pc:docMkLst>
      <pc:sldChg chg="modSp mod">
        <pc:chgData name="Ali, Syed Waqqas" userId="1b3a5f44-9498-4738-8c4e-8127257d744d" providerId="ADAL" clId="{EF425237-BAB7-4808-A7AB-3FAC019C79E4}" dt="2024-02-12T03:42:56.370" v="92" actId="20577"/>
        <pc:sldMkLst>
          <pc:docMk/>
          <pc:sldMk cId="934841674" sldId="256"/>
        </pc:sldMkLst>
        <pc:spChg chg="mod">
          <ac:chgData name="Ali, Syed Waqqas" userId="1b3a5f44-9498-4738-8c4e-8127257d744d" providerId="ADAL" clId="{EF425237-BAB7-4808-A7AB-3FAC019C79E4}" dt="2024-02-12T03:42:56.370" v="92" actId="20577"/>
          <ac:spMkLst>
            <pc:docMk/>
            <pc:sldMk cId="934841674" sldId="256"/>
            <ac:spMk id="3" creationId="{EDA51176-E25E-ED77-CF76-5626FE212321}"/>
          </ac:spMkLst>
        </pc:spChg>
      </pc:sldChg>
      <pc:sldChg chg="del">
        <pc:chgData name="Ali, Syed Waqqas" userId="1b3a5f44-9498-4738-8c4e-8127257d744d" providerId="ADAL" clId="{EF425237-BAB7-4808-A7AB-3FAC019C79E4}" dt="2024-02-12T03:42:05.914" v="0" actId="47"/>
        <pc:sldMkLst>
          <pc:docMk/>
          <pc:sldMk cId="2295564693" sldId="333"/>
        </pc:sldMkLst>
      </pc:sldChg>
      <pc:sldChg chg="del">
        <pc:chgData name="Ali, Syed Waqqas" userId="1b3a5f44-9498-4738-8c4e-8127257d744d" providerId="ADAL" clId="{EF425237-BAB7-4808-A7AB-3FAC019C79E4}" dt="2024-02-12T03:42:05.914" v="0" actId="47"/>
        <pc:sldMkLst>
          <pc:docMk/>
          <pc:sldMk cId="2012123850" sldId="334"/>
        </pc:sldMkLst>
      </pc:sldChg>
      <pc:sldChg chg="del">
        <pc:chgData name="Ali, Syed Waqqas" userId="1b3a5f44-9498-4738-8c4e-8127257d744d" providerId="ADAL" clId="{EF425237-BAB7-4808-A7AB-3FAC019C79E4}" dt="2024-02-12T03:42:05.914" v="0" actId="47"/>
        <pc:sldMkLst>
          <pc:docMk/>
          <pc:sldMk cId="772985243" sldId="335"/>
        </pc:sldMkLst>
      </pc:sldChg>
      <pc:sldChg chg="del">
        <pc:chgData name="Ali, Syed Waqqas" userId="1b3a5f44-9498-4738-8c4e-8127257d744d" providerId="ADAL" clId="{EF425237-BAB7-4808-A7AB-3FAC019C79E4}" dt="2024-02-12T03:42:05.914" v="0" actId="47"/>
        <pc:sldMkLst>
          <pc:docMk/>
          <pc:sldMk cId="1249882133" sldId="336"/>
        </pc:sldMkLst>
      </pc:sldChg>
      <pc:sldChg chg="del">
        <pc:chgData name="Ali, Syed Waqqas" userId="1b3a5f44-9498-4738-8c4e-8127257d744d" providerId="ADAL" clId="{EF425237-BAB7-4808-A7AB-3FAC019C79E4}" dt="2024-02-12T03:42:05.914" v="0" actId="47"/>
        <pc:sldMkLst>
          <pc:docMk/>
          <pc:sldMk cId="1503592271" sldId="337"/>
        </pc:sldMkLst>
      </pc:sldChg>
      <pc:sldChg chg="del">
        <pc:chgData name="Ali, Syed Waqqas" userId="1b3a5f44-9498-4738-8c4e-8127257d744d" providerId="ADAL" clId="{EF425237-BAB7-4808-A7AB-3FAC019C79E4}" dt="2024-02-12T03:42:05.914" v="0" actId="47"/>
        <pc:sldMkLst>
          <pc:docMk/>
          <pc:sldMk cId="2119862745" sldId="338"/>
        </pc:sldMkLst>
      </pc:sldChg>
      <pc:sldChg chg="del">
        <pc:chgData name="Ali, Syed Waqqas" userId="1b3a5f44-9498-4738-8c4e-8127257d744d" providerId="ADAL" clId="{EF425237-BAB7-4808-A7AB-3FAC019C79E4}" dt="2024-02-12T03:42:05.914" v="0" actId="47"/>
        <pc:sldMkLst>
          <pc:docMk/>
          <pc:sldMk cId="4227356999" sldId="340"/>
        </pc:sldMkLst>
      </pc:sldChg>
      <pc:sldChg chg="del">
        <pc:chgData name="Ali, Syed Waqqas" userId="1b3a5f44-9498-4738-8c4e-8127257d744d" providerId="ADAL" clId="{EF425237-BAB7-4808-A7AB-3FAC019C79E4}" dt="2024-02-12T03:42:05.914" v="0" actId="47"/>
        <pc:sldMkLst>
          <pc:docMk/>
          <pc:sldMk cId="342183209" sldId="341"/>
        </pc:sldMkLst>
      </pc:sldChg>
      <pc:sldChg chg="del">
        <pc:chgData name="Ali, Syed Waqqas" userId="1b3a5f44-9498-4738-8c4e-8127257d744d" providerId="ADAL" clId="{EF425237-BAB7-4808-A7AB-3FAC019C79E4}" dt="2024-02-12T03:42:05.914" v="0" actId="47"/>
        <pc:sldMkLst>
          <pc:docMk/>
          <pc:sldMk cId="272001092" sldId="342"/>
        </pc:sldMkLst>
      </pc:sldChg>
      <pc:sldChg chg="del">
        <pc:chgData name="Ali, Syed Waqqas" userId="1b3a5f44-9498-4738-8c4e-8127257d744d" providerId="ADAL" clId="{EF425237-BAB7-4808-A7AB-3FAC019C79E4}" dt="2024-02-12T03:42:05.914" v="0" actId="47"/>
        <pc:sldMkLst>
          <pc:docMk/>
          <pc:sldMk cId="3878809455" sldId="343"/>
        </pc:sldMkLst>
      </pc:sldChg>
      <pc:sldChg chg="del">
        <pc:chgData name="Ali, Syed Waqqas" userId="1b3a5f44-9498-4738-8c4e-8127257d744d" providerId="ADAL" clId="{EF425237-BAB7-4808-A7AB-3FAC019C79E4}" dt="2024-02-12T03:42:05.914" v="0" actId="47"/>
        <pc:sldMkLst>
          <pc:docMk/>
          <pc:sldMk cId="255820758" sldId="345"/>
        </pc:sldMkLst>
      </pc:sldChg>
      <pc:sldChg chg="del">
        <pc:chgData name="Ali, Syed Waqqas" userId="1b3a5f44-9498-4738-8c4e-8127257d744d" providerId="ADAL" clId="{EF425237-BAB7-4808-A7AB-3FAC019C79E4}" dt="2024-02-12T03:42:05.914" v="0" actId="47"/>
        <pc:sldMkLst>
          <pc:docMk/>
          <pc:sldMk cId="2322985347" sldId="346"/>
        </pc:sldMkLst>
      </pc:sldChg>
      <pc:sldChg chg="del">
        <pc:chgData name="Ali, Syed Waqqas" userId="1b3a5f44-9498-4738-8c4e-8127257d744d" providerId="ADAL" clId="{EF425237-BAB7-4808-A7AB-3FAC019C79E4}" dt="2024-02-12T03:42:05.914" v="0" actId="47"/>
        <pc:sldMkLst>
          <pc:docMk/>
          <pc:sldMk cId="2860889984" sldId="347"/>
        </pc:sldMkLst>
      </pc:sldChg>
      <pc:sldChg chg="del">
        <pc:chgData name="Ali, Syed Waqqas" userId="1b3a5f44-9498-4738-8c4e-8127257d744d" providerId="ADAL" clId="{EF425237-BAB7-4808-A7AB-3FAC019C79E4}" dt="2024-02-12T03:42:05.914" v="0" actId="47"/>
        <pc:sldMkLst>
          <pc:docMk/>
          <pc:sldMk cId="352639048" sldId="348"/>
        </pc:sldMkLst>
      </pc:sldChg>
      <pc:sldChg chg="del">
        <pc:chgData name="Ali, Syed Waqqas" userId="1b3a5f44-9498-4738-8c4e-8127257d744d" providerId="ADAL" clId="{EF425237-BAB7-4808-A7AB-3FAC019C79E4}" dt="2024-02-12T03:42:05.914" v="0" actId="47"/>
        <pc:sldMkLst>
          <pc:docMk/>
          <pc:sldMk cId="3438124713" sldId="349"/>
        </pc:sldMkLst>
      </pc:sldChg>
      <pc:sldChg chg="del">
        <pc:chgData name="Ali, Syed Waqqas" userId="1b3a5f44-9498-4738-8c4e-8127257d744d" providerId="ADAL" clId="{EF425237-BAB7-4808-A7AB-3FAC019C79E4}" dt="2024-02-12T03:42:05.914" v="0" actId="47"/>
        <pc:sldMkLst>
          <pc:docMk/>
          <pc:sldMk cId="3834192790" sldId="350"/>
        </pc:sldMkLst>
      </pc:sldChg>
      <pc:sldChg chg="del">
        <pc:chgData name="Ali, Syed Waqqas" userId="1b3a5f44-9498-4738-8c4e-8127257d744d" providerId="ADAL" clId="{EF425237-BAB7-4808-A7AB-3FAC019C79E4}" dt="2024-02-12T03:42:05.914" v="0" actId="47"/>
        <pc:sldMkLst>
          <pc:docMk/>
          <pc:sldMk cId="1611091512" sldId="351"/>
        </pc:sldMkLst>
      </pc:sldChg>
      <pc:sldChg chg="del">
        <pc:chgData name="Ali, Syed Waqqas" userId="1b3a5f44-9498-4738-8c4e-8127257d744d" providerId="ADAL" clId="{EF425237-BAB7-4808-A7AB-3FAC019C79E4}" dt="2024-02-12T03:42:05.914" v="0" actId="47"/>
        <pc:sldMkLst>
          <pc:docMk/>
          <pc:sldMk cId="4059259037" sldId="352"/>
        </pc:sldMkLst>
      </pc:sldChg>
      <pc:sldChg chg="del">
        <pc:chgData name="Ali, Syed Waqqas" userId="1b3a5f44-9498-4738-8c4e-8127257d744d" providerId="ADAL" clId="{EF425237-BAB7-4808-A7AB-3FAC019C79E4}" dt="2024-02-12T03:42:05.914" v="0" actId="47"/>
        <pc:sldMkLst>
          <pc:docMk/>
          <pc:sldMk cId="2654243554" sldId="355"/>
        </pc:sldMkLst>
      </pc:sldChg>
      <pc:sldChg chg="del">
        <pc:chgData name="Ali, Syed Waqqas" userId="1b3a5f44-9498-4738-8c4e-8127257d744d" providerId="ADAL" clId="{EF425237-BAB7-4808-A7AB-3FAC019C79E4}" dt="2024-02-12T03:42:05.914" v="0" actId="47"/>
        <pc:sldMkLst>
          <pc:docMk/>
          <pc:sldMk cId="4148169205" sldId="356"/>
        </pc:sldMkLst>
      </pc:sldChg>
      <pc:sldChg chg="del">
        <pc:chgData name="Ali, Syed Waqqas" userId="1b3a5f44-9498-4738-8c4e-8127257d744d" providerId="ADAL" clId="{EF425237-BAB7-4808-A7AB-3FAC019C79E4}" dt="2024-02-12T03:42:05.914" v="0" actId="47"/>
        <pc:sldMkLst>
          <pc:docMk/>
          <pc:sldMk cId="1487041166" sldId="357"/>
        </pc:sldMkLst>
      </pc:sldChg>
      <pc:sldChg chg="del">
        <pc:chgData name="Ali, Syed Waqqas" userId="1b3a5f44-9498-4738-8c4e-8127257d744d" providerId="ADAL" clId="{EF425237-BAB7-4808-A7AB-3FAC019C79E4}" dt="2024-02-12T03:42:05.914" v="0" actId="47"/>
        <pc:sldMkLst>
          <pc:docMk/>
          <pc:sldMk cId="59374219" sldId="358"/>
        </pc:sldMkLst>
      </pc:sldChg>
      <pc:sldChg chg="del">
        <pc:chgData name="Ali, Syed Waqqas" userId="1b3a5f44-9498-4738-8c4e-8127257d744d" providerId="ADAL" clId="{EF425237-BAB7-4808-A7AB-3FAC019C79E4}" dt="2024-02-12T03:42:05.914" v="0" actId="47"/>
        <pc:sldMkLst>
          <pc:docMk/>
          <pc:sldMk cId="3836874770" sldId="359"/>
        </pc:sldMkLst>
      </pc:sldChg>
      <pc:sldChg chg="del">
        <pc:chgData name="Ali, Syed Waqqas" userId="1b3a5f44-9498-4738-8c4e-8127257d744d" providerId="ADAL" clId="{EF425237-BAB7-4808-A7AB-3FAC019C79E4}" dt="2024-02-12T03:42:05.914" v="0" actId="47"/>
        <pc:sldMkLst>
          <pc:docMk/>
          <pc:sldMk cId="2371606546" sldId="360"/>
        </pc:sldMkLst>
      </pc:sldChg>
      <pc:sldChg chg="del">
        <pc:chgData name="Ali, Syed Waqqas" userId="1b3a5f44-9498-4738-8c4e-8127257d744d" providerId="ADAL" clId="{EF425237-BAB7-4808-A7AB-3FAC019C79E4}" dt="2024-02-12T03:42:05.914" v="0" actId="47"/>
        <pc:sldMkLst>
          <pc:docMk/>
          <pc:sldMk cId="2653761535" sldId="361"/>
        </pc:sldMkLst>
      </pc:sldChg>
      <pc:sldChg chg="del">
        <pc:chgData name="Ali, Syed Waqqas" userId="1b3a5f44-9498-4738-8c4e-8127257d744d" providerId="ADAL" clId="{EF425237-BAB7-4808-A7AB-3FAC019C79E4}" dt="2024-02-12T03:42:05.914" v="0" actId="47"/>
        <pc:sldMkLst>
          <pc:docMk/>
          <pc:sldMk cId="4195375375" sldId="363"/>
        </pc:sldMkLst>
      </pc:sldChg>
      <pc:sldChg chg="del">
        <pc:chgData name="Ali, Syed Waqqas" userId="1b3a5f44-9498-4738-8c4e-8127257d744d" providerId="ADAL" clId="{EF425237-BAB7-4808-A7AB-3FAC019C79E4}" dt="2024-02-12T03:42:05.914" v="0" actId="47"/>
        <pc:sldMkLst>
          <pc:docMk/>
          <pc:sldMk cId="347384297" sldId="364"/>
        </pc:sldMkLst>
      </pc:sldChg>
      <pc:sldChg chg="del">
        <pc:chgData name="Ali, Syed Waqqas" userId="1b3a5f44-9498-4738-8c4e-8127257d744d" providerId="ADAL" clId="{EF425237-BAB7-4808-A7AB-3FAC019C79E4}" dt="2024-02-12T03:42:05.914" v="0" actId="47"/>
        <pc:sldMkLst>
          <pc:docMk/>
          <pc:sldMk cId="4033050328" sldId="365"/>
        </pc:sldMkLst>
      </pc:sldChg>
      <pc:sldChg chg="del">
        <pc:chgData name="Ali, Syed Waqqas" userId="1b3a5f44-9498-4738-8c4e-8127257d744d" providerId="ADAL" clId="{EF425237-BAB7-4808-A7AB-3FAC019C79E4}" dt="2024-02-12T03:42:05.914" v="0" actId="47"/>
        <pc:sldMkLst>
          <pc:docMk/>
          <pc:sldMk cId="3838355276" sldId="366"/>
        </pc:sldMkLst>
      </pc:sldChg>
      <pc:sldChg chg="del">
        <pc:chgData name="Ali, Syed Waqqas" userId="1b3a5f44-9498-4738-8c4e-8127257d744d" providerId="ADAL" clId="{EF425237-BAB7-4808-A7AB-3FAC019C79E4}" dt="2024-02-12T03:42:05.914" v="0" actId="47"/>
        <pc:sldMkLst>
          <pc:docMk/>
          <pc:sldMk cId="1966101567" sldId="367"/>
        </pc:sldMkLst>
      </pc:sldChg>
      <pc:sldChg chg="del">
        <pc:chgData name="Ali, Syed Waqqas" userId="1b3a5f44-9498-4738-8c4e-8127257d744d" providerId="ADAL" clId="{EF425237-BAB7-4808-A7AB-3FAC019C79E4}" dt="2024-02-12T03:42:05.914" v="0" actId="47"/>
        <pc:sldMkLst>
          <pc:docMk/>
          <pc:sldMk cId="4080432984" sldId="368"/>
        </pc:sldMkLst>
      </pc:sldChg>
      <pc:sldChg chg="del">
        <pc:chgData name="Ali, Syed Waqqas" userId="1b3a5f44-9498-4738-8c4e-8127257d744d" providerId="ADAL" clId="{EF425237-BAB7-4808-A7AB-3FAC019C79E4}" dt="2024-02-12T03:42:05.914" v="0" actId="47"/>
        <pc:sldMkLst>
          <pc:docMk/>
          <pc:sldMk cId="1135595679" sldId="369"/>
        </pc:sldMkLst>
      </pc:sldChg>
      <pc:sldChg chg="del">
        <pc:chgData name="Ali, Syed Waqqas" userId="1b3a5f44-9498-4738-8c4e-8127257d744d" providerId="ADAL" clId="{EF425237-BAB7-4808-A7AB-3FAC019C79E4}" dt="2024-02-12T03:42:05.914" v="0" actId="47"/>
        <pc:sldMkLst>
          <pc:docMk/>
          <pc:sldMk cId="1836818216" sldId="370"/>
        </pc:sldMkLst>
      </pc:sldChg>
      <pc:sldChg chg="del">
        <pc:chgData name="Ali, Syed Waqqas" userId="1b3a5f44-9498-4738-8c4e-8127257d744d" providerId="ADAL" clId="{EF425237-BAB7-4808-A7AB-3FAC019C79E4}" dt="2024-02-12T03:42:05.914" v="0" actId="47"/>
        <pc:sldMkLst>
          <pc:docMk/>
          <pc:sldMk cId="4149378492" sldId="371"/>
        </pc:sldMkLst>
      </pc:sldChg>
      <pc:sldChg chg="del">
        <pc:chgData name="Ali, Syed Waqqas" userId="1b3a5f44-9498-4738-8c4e-8127257d744d" providerId="ADAL" clId="{EF425237-BAB7-4808-A7AB-3FAC019C79E4}" dt="2024-02-12T03:42:05.914" v="0" actId="47"/>
        <pc:sldMkLst>
          <pc:docMk/>
          <pc:sldMk cId="4078969514" sldId="372"/>
        </pc:sldMkLst>
      </pc:sldChg>
      <pc:sldChg chg="del">
        <pc:chgData name="Ali, Syed Waqqas" userId="1b3a5f44-9498-4738-8c4e-8127257d744d" providerId="ADAL" clId="{EF425237-BAB7-4808-A7AB-3FAC019C79E4}" dt="2024-02-12T03:42:05.914" v="0" actId="47"/>
        <pc:sldMkLst>
          <pc:docMk/>
          <pc:sldMk cId="2095049795" sldId="373"/>
        </pc:sldMkLst>
      </pc:sldChg>
      <pc:sldChg chg="del">
        <pc:chgData name="Ali, Syed Waqqas" userId="1b3a5f44-9498-4738-8c4e-8127257d744d" providerId="ADAL" clId="{EF425237-BAB7-4808-A7AB-3FAC019C79E4}" dt="2024-02-12T03:42:05.914" v="0" actId="47"/>
        <pc:sldMkLst>
          <pc:docMk/>
          <pc:sldMk cId="2711968158" sldId="374"/>
        </pc:sldMkLst>
      </pc:sldChg>
      <pc:sldChg chg="del">
        <pc:chgData name="Ali, Syed Waqqas" userId="1b3a5f44-9498-4738-8c4e-8127257d744d" providerId="ADAL" clId="{EF425237-BAB7-4808-A7AB-3FAC019C79E4}" dt="2024-02-12T03:42:05.914" v="0" actId="47"/>
        <pc:sldMkLst>
          <pc:docMk/>
          <pc:sldMk cId="793048229" sldId="375"/>
        </pc:sldMkLst>
      </pc:sldChg>
      <pc:sldChg chg="del">
        <pc:chgData name="Ali, Syed Waqqas" userId="1b3a5f44-9498-4738-8c4e-8127257d744d" providerId="ADAL" clId="{EF425237-BAB7-4808-A7AB-3FAC019C79E4}" dt="2024-02-12T03:42:05.914" v="0" actId="47"/>
        <pc:sldMkLst>
          <pc:docMk/>
          <pc:sldMk cId="1986292118" sldId="376"/>
        </pc:sldMkLst>
      </pc:sldChg>
      <pc:sldChg chg="del">
        <pc:chgData name="Ali, Syed Waqqas" userId="1b3a5f44-9498-4738-8c4e-8127257d744d" providerId="ADAL" clId="{EF425237-BAB7-4808-A7AB-3FAC019C79E4}" dt="2024-02-12T03:42:05.914" v="0" actId="47"/>
        <pc:sldMkLst>
          <pc:docMk/>
          <pc:sldMk cId="1388750901" sldId="377"/>
        </pc:sldMkLst>
      </pc:sldChg>
      <pc:sldChg chg="del">
        <pc:chgData name="Ali, Syed Waqqas" userId="1b3a5f44-9498-4738-8c4e-8127257d744d" providerId="ADAL" clId="{EF425237-BAB7-4808-A7AB-3FAC019C79E4}" dt="2024-02-12T03:42:05.914" v="0" actId="47"/>
        <pc:sldMkLst>
          <pc:docMk/>
          <pc:sldMk cId="928826722" sldId="378"/>
        </pc:sldMkLst>
      </pc:sldChg>
      <pc:sldChg chg="del">
        <pc:chgData name="Ali, Syed Waqqas" userId="1b3a5f44-9498-4738-8c4e-8127257d744d" providerId="ADAL" clId="{EF425237-BAB7-4808-A7AB-3FAC019C79E4}" dt="2024-02-12T03:42:05.914" v="0" actId="47"/>
        <pc:sldMkLst>
          <pc:docMk/>
          <pc:sldMk cId="1486592550" sldId="379"/>
        </pc:sldMkLst>
      </pc:sldChg>
      <pc:sldChg chg="del">
        <pc:chgData name="Ali, Syed Waqqas" userId="1b3a5f44-9498-4738-8c4e-8127257d744d" providerId="ADAL" clId="{EF425237-BAB7-4808-A7AB-3FAC019C79E4}" dt="2024-02-12T03:42:05.914" v="0" actId="47"/>
        <pc:sldMkLst>
          <pc:docMk/>
          <pc:sldMk cId="1693785254" sldId="380"/>
        </pc:sldMkLst>
      </pc:sldChg>
      <pc:sldChg chg="del">
        <pc:chgData name="Ali, Syed Waqqas" userId="1b3a5f44-9498-4738-8c4e-8127257d744d" providerId="ADAL" clId="{EF425237-BAB7-4808-A7AB-3FAC019C79E4}" dt="2024-02-12T03:42:05.914" v="0" actId="47"/>
        <pc:sldMkLst>
          <pc:docMk/>
          <pc:sldMk cId="3562067520" sldId="381"/>
        </pc:sldMkLst>
      </pc:sldChg>
      <pc:sldChg chg="del">
        <pc:chgData name="Ali, Syed Waqqas" userId="1b3a5f44-9498-4738-8c4e-8127257d744d" providerId="ADAL" clId="{EF425237-BAB7-4808-A7AB-3FAC019C79E4}" dt="2024-02-12T03:42:05.914" v="0" actId="47"/>
        <pc:sldMkLst>
          <pc:docMk/>
          <pc:sldMk cId="174431404" sldId="382"/>
        </pc:sldMkLst>
      </pc:sldChg>
      <pc:sldChg chg="del">
        <pc:chgData name="Ali, Syed Waqqas" userId="1b3a5f44-9498-4738-8c4e-8127257d744d" providerId="ADAL" clId="{EF425237-BAB7-4808-A7AB-3FAC019C79E4}" dt="2024-02-12T03:42:05.914" v="0" actId="47"/>
        <pc:sldMkLst>
          <pc:docMk/>
          <pc:sldMk cId="2963299061" sldId="384"/>
        </pc:sldMkLst>
      </pc:sldChg>
      <pc:sldChg chg="del">
        <pc:chgData name="Ali, Syed Waqqas" userId="1b3a5f44-9498-4738-8c4e-8127257d744d" providerId="ADAL" clId="{EF425237-BAB7-4808-A7AB-3FAC019C79E4}" dt="2024-02-12T03:42:05.914" v="0" actId="47"/>
        <pc:sldMkLst>
          <pc:docMk/>
          <pc:sldMk cId="415021739" sldId="385"/>
        </pc:sldMkLst>
      </pc:sldChg>
      <pc:sldChg chg="del">
        <pc:chgData name="Ali, Syed Waqqas" userId="1b3a5f44-9498-4738-8c4e-8127257d744d" providerId="ADAL" clId="{EF425237-BAB7-4808-A7AB-3FAC019C79E4}" dt="2024-02-12T03:42:05.914" v="0" actId="47"/>
        <pc:sldMkLst>
          <pc:docMk/>
          <pc:sldMk cId="418156212" sldId="386"/>
        </pc:sldMkLst>
      </pc:sldChg>
      <pc:sldChg chg="del">
        <pc:chgData name="Ali, Syed Waqqas" userId="1b3a5f44-9498-4738-8c4e-8127257d744d" providerId="ADAL" clId="{EF425237-BAB7-4808-A7AB-3FAC019C79E4}" dt="2024-02-12T03:42:05.914" v="0" actId="47"/>
        <pc:sldMkLst>
          <pc:docMk/>
          <pc:sldMk cId="1923090364" sldId="387"/>
        </pc:sldMkLst>
      </pc:sldChg>
      <pc:sldChg chg="del">
        <pc:chgData name="Ali, Syed Waqqas" userId="1b3a5f44-9498-4738-8c4e-8127257d744d" providerId="ADAL" clId="{EF425237-BAB7-4808-A7AB-3FAC019C79E4}" dt="2024-02-12T03:42:05.914" v="0" actId="47"/>
        <pc:sldMkLst>
          <pc:docMk/>
          <pc:sldMk cId="1247160768" sldId="388"/>
        </pc:sldMkLst>
      </pc:sldChg>
      <pc:sldChg chg="del">
        <pc:chgData name="Ali, Syed Waqqas" userId="1b3a5f44-9498-4738-8c4e-8127257d744d" providerId="ADAL" clId="{EF425237-BAB7-4808-A7AB-3FAC019C79E4}" dt="2024-02-12T03:42:05.914" v="0" actId="47"/>
        <pc:sldMkLst>
          <pc:docMk/>
          <pc:sldMk cId="3488098583" sldId="389"/>
        </pc:sldMkLst>
      </pc:sldChg>
      <pc:sldChg chg="del">
        <pc:chgData name="Ali, Syed Waqqas" userId="1b3a5f44-9498-4738-8c4e-8127257d744d" providerId="ADAL" clId="{EF425237-BAB7-4808-A7AB-3FAC019C79E4}" dt="2024-02-12T03:42:05.914" v="0" actId="47"/>
        <pc:sldMkLst>
          <pc:docMk/>
          <pc:sldMk cId="2807032015" sldId="390"/>
        </pc:sldMkLst>
      </pc:sldChg>
      <pc:sldChg chg="del">
        <pc:chgData name="Ali, Syed Waqqas" userId="1b3a5f44-9498-4738-8c4e-8127257d744d" providerId="ADAL" clId="{EF425237-BAB7-4808-A7AB-3FAC019C79E4}" dt="2024-02-12T03:42:05.914" v="0" actId="47"/>
        <pc:sldMkLst>
          <pc:docMk/>
          <pc:sldMk cId="383528085" sldId="391"/>
        </pc:sldMkLst>
      </pc:sldChg>
      <pc:sldChg chg="del">
        <pc:chgData name="Ali, Syed Waqqas" userId="1b3a5f44-9498-4738-8c4e-8127257d744d" providerId="ADAL" clId="{EF425237-BAB7-4808-A7AB-3FAC019C79E4}" dt="2024-02-12T03:42:05.914" v="0" actId="47"/>
        <pc:sldMkLst>
          <pc:docMk/>
          <pc:sldMk cId="3743006185" sldId="392"/>
        </pc:sldMkLst>
      </pc:sldChg>
      <pc:sldChg chg="del">
        <pc:chgData name="Ali, Syed Waqqas" userId="1b3a5f44-9498-4738-8c4e-8127257d744d" providerId="ADAL" clId="{EF425237-BAB7-4808-A7AB-3FAC019C79E4}" dt="2024-02-12T03:42:05.914" v="0" actId="47"/>
        <pc:sldMkLst>
          <pc:docMk/>
          <pc:sldMk cId="3711984739" sldId="393"/>
        </pc:sldMkLst>
      </pc:sldChg>
      <pc:sldChg chg="del">
        <pc:chgData name="Ali, Syed Waqqas" userId="1b3a5f44-9498-4738-8c4e-8127257d744d" providerId="ADAL" clId="{EF425237-BAB7-4808-A7AB-3FAC019C79E4}" dt="2024-02-12T03:42:05.914" v="0" actId="47"/>
        <pc:sldMkLst>
          <pc:docMk/>
          <pc:sldMk cId="3989157497" sldId="394"/>
        </pc:sldMkLst>
      </pc:sldChg>
      <pc:sldChg chg="del">
        <pc:chgData name="Ali, Syed Waqqas" userId="1b3a5f44-9498-4738-8c4e-8127257d744d" providerId="ADAL" clId="{EF425237-BAB7-4808-A7AB-3FAC019C79E4}" dt="2024-02-12T03:42:05.914" v="0" actId="47"/>
        <pc:sldMkLst>
          <pc:docMk/>
          <pc:sldMk cId="3953697248" sldId="395"/>
        </pc:sldMkLst>
      </pc:sldChg>
      <pc:sldChg chg="del">
        <pc:chgData name="Ali, Syed Waqqas" userId="1b3a5f44-9498-4738-8c4e-8127257d744d" providerId="ADAL" clId="{EF425237-BAB7-4808-A7AB-3FAC019C79E4}" dt="2024-02-12T03:42:05.914" v="0" actId="47"/>
        <pc:sldMkLst>
          <pc:docMk/>
          <pc:sldMk cId="4068898165" sldId="396"/>
        </pc:sldMkLst>
      </pc:sldChg>
      <pc:sldChg chg="del">
        <pc:chgData name="Ali, Syed Waqqas" userId="1b3a5f44-9498-4738-8c4e-8127257d744d" providerId="ADAL" clId="{EF425237-BAB7-4808-A7AB-3FAC019C79E4}" dt="2024-02-12T03:42:05.914" v="0" actId="47"/>
        <pc:sldMkLst>
          <pc:docMk/>
          <pc:sldMk cId="3281019411" sldId="397"/>
        </pc:sldMkLst>
      </pc:sldChg>
      <pc:sldChg chg="del">
        <pc:chgData name="Ali, Syed Waqqas" userId="1b3a5f44-9498-4738-8c4e-8127257d744d" providerId="ADAL" clId="{EF425237-BAB7-4808-A7AB-3FAC019C79E4}" dt="2024-02-12T03:42:05.914" v="0" actId="47"/>
        <pc:sldMkLst>
          <pc:docMk/>
          <pc:sldMk cId="890052584" sldId="398"/>
        </pc:sldMkLst>
      </pc:sldChg>
      <pc:sldChg chg="del">
        <pc:chgData name="Ali, Syed Waqqas" userId="1b3a5f44-9498-4738-8c4e-8127257d744d" providerId="ADAL" clId="{EF425237-BAB7-4808-A7AB-3FAC019C79E4}" dt="2024-02-12T03:42:05.914" v="0" actId="47"/>
        <pc:sldMkLst>
          <pc:docMk/>
          <pc:sldMk cId="2330493052" sldId="399"/>
        </pc:sldMkLst>
      </pc:sldChg>
      <pc:sldChg chg="del">
        <pc:chgData name="Ali, Syed Waqqas" userId="1b3a5f44-9498-4738-8c4e-8127257d744d" providerId="ADAL" clId="{EF425237-BAB7-4808-A7AB-3FAC019C79E4}" dt="2024-02-12T03:42:05.914" v="0" actId="47"/>
        <pc:sldMkLst>
          <pc:docMk/>
          <pc:sldMk cId="33018547" sldId="400"/>
        </pc:sldMkLst>
      </pc:sldChg>
      <pc:sldChg chg="del">
        <pc:chgData name="Ali, Syed Waqqas" userId="1b3a5f44-9498-4738-8c4e-8127257d744d" providerId="ADAL" clId="{EF425237-BAB7-4808-A7AB-3FAC019C79E4}" dt="2024-02-12T03:42:05.914" v="0" actId="47"/>
        <pc:sldMkLst>
          <pc:docMk/>
          <pc:sldMk cId="3430803593" sldId="401"/>
        </pc:sldMkLst>
      </pc:sldChg>
      <pc:sldChg chg="del">
        <pc:chgData name="Ali, Syed Waqqas" userId="1b3a5f44-9498-4738-8c4e-8127257d744d" providerId="ADAL" clId="{EF425237-BAB7-4808-A7AB-3FAC019C79E4}" dt="2024-02-12T03:42:05.914" v="0" actId="47"/>
        <pc:sldMkLst>
          <pc:docMk/>
          <pc:sldMk cId="456884053" sldId="402"/>
        </pc:sldMkLst>
      </pc:sldChg>
      <pc:sldChg chg="del">
        <pc:chgData name="Ali, Syed Waqqas" userId="1b3a5f44-9498-4738-8c4e-8127257d744d" providerId="ADAL" clId="{EF425237-BAB7-4808-A7AB-3FAC019C79E4}" dt="2024-02-12T03:42:05.914" v="0" actId="47"/>
        <pc:sldMkLst>
          <pc:docMk/>
          <pc:sldMk cId="2063402122" sldId="403"/>
        </pc:sldMkLst>
      </pc:sldChg>
      <pc:sldChg chg="del">
        <pc:chgData name="Ali, Syed Waqqas" userId="1b3a5f44-9498-4738-8c4e-8127257d744d" providerId="ADAL" clId="{EF425237-BAB7-4808-A7AB-3FAC019C79E4}" dt="2024-02-12T03:42:05.914" v="0" actId="47"/>
        <pc:sldMkLst>
          <pc:docMk/>
          <pc:sldMk cId="695074455" sldId="404"/>
        </pc:sldMkLst>
      </pc:sldChg>
      <pc:sldChg chg="del">
        <pc:chgData name="Ali, Syed Waqqas" userId="1b3a5f44-9498-4738-8c4e-8127257d744d" providerId="ADAL" clId="{EF425237-BAB7-4808-A7AB-3FAC019C79E4}" dt="2024-02-12T03:42:05.914" v="0" actId="47"/>
        <pc:sldMkLst>
          <pc:docMk/>
          <pc:sldMk cId="2447067219" sldId="405"/>
        </pc:sldMkLst>
      </pc:sldChg>
      <pc:sldChg chg="del">
        <pc:chgData name="Ali, Syed Waqqas" userId="1b3a5f44-9498-4738-8c4e-8127257d744d" providerId="ADAL" clId="{EF425237-BAB7-4808-A7AB-3FAC019C79E4}" dt="2024-02-12T03:42:05.914" v="0" actId="47"/>
        <pc:sldMkLst>
          <pc:docMk/>
          <pc:sldMk cId="787014578" sldId="406"/>
        </pc:sldMkLst>
      </pc:sldChg>
      <pc:sldChg chg="modSp mod">
        <pc:chgData name="Ali, Syed Waqqas" userId="1b3a5f44-9498-4738-8c4e-8127257d744d" providerId="ADAL" clId="{EF425237-BAB7-4808-A7AB-3FAC019C79E4}" dt="2024-02-12T06:23:41.490" v="13038" actId="403"/>
        <pc:sldMkLst>
          <pc:docMk/>
          <pc:sldMk cId="1319837860" sldId="410"/>
        </pc:sldMkLst>
        <pc:spChg chg="mod">
          <ac:chgData name="Ali, Syed Waqqas" userId="1b3a5f44-9498-4738-8c4e-8127257d744d" providerId="ADAL" clId="{EF425237-BAB7-4808-A7AB-3FAC019C79E4}" dt="2024-02-12T06:23:41.490" v="13038" actId="403"/>
          <ac:spMkLst>
            <pc:docMk/>
            <pc:sldMk cId="1319837860" sldId="410"/>
            <ac:spMk id="2" creationId="{73CCA44E-D7D4-5EF3-556F-AF61F210E18F}"/>
          </ac:spMkLst>
        </pc:spChg>
      </pc:sldChg>
      <pc:sldChg chg="addSp modSp mod">
        <pc:chgData name="Ali, Syed Waqqas" userId="1b3a5f44-9498-4738-8c4e-8127257d744d" providerId="ADAL" clId="{EF425237-BAB7-4808-A7AB-3FAC019C79E4}" dt="2024-02-12T05:34:22.081" v="7836" actId="1076"/>
        <pc:sldMkLst>
          <pc:docMk/>
          <pc:sldMk cId="3710973095" sldId="415"/>
        </pc:sldMkLst>
        <pc:picChg chg="add mod">
          <ac:chgData name="Ali, Syed Waqqas" userId="1b3a5f44-9498-4738-8c4e-8127257d744d" providerId="ADAL" clId="{EF425237-BAB7-4808-A7AB-3FAC019C79E4}" dt="2024-02-12T05:34:22.081" v="7836" actId="1076"/>
          <ac:picMkLst>
            <pc:docMk/>
            <pc:sldMk cId="3710973095" sldId="415"/>
            <ac:picMk id="10" creationId="{6431D592-CC6D-39B7-5CDE-7D5D0589A689}"/>
          </ac:picMkLst>
        </pc:picChg>
      </pc:sldChg>
      <pc:sldChg chg="addSp modSp">
        <pc:chgData name="Ali, Syed Waqqas" userId="1b3a5f44-9498-4738-8c4e-8127257d744d" providerId="ADAL" clId="{EF425237-BAB7-4808-A7AB-3FAC019C79E4}" dt="2024-02-12T05:34:30.863" v="7837"/>
        <pc:sldMkLst>
          <pc:docMk/>
          <pc:sldMk cId="4226275098" sldId="416"/>
        </pc:sldMkLst>
        <pc:picChg chg="add mod">
          <ac:chgData name="Ali, Syed Waqqas" userId="1b3a5f44-9498-4738-8c4e-8127257d744d" providerId="ADAL" clId="{EF425237-BAB7-4808-A7AB-3FAC019C79E4}" dt="2024-02-12T05:34:30.863" v="7837"/>
          <ac:picMkLst>
            <pc:docMk/>
            <pc:sldMk cId="4226275098" sldId="416"/>
            <ac:picMk id="9" creationId="{8AD4CB63-F92E-4D54-D949-4F4A8A4D04FE}"/>
          </ac:picMkLst>
        </pc:picChg>
      </pc:sldChg>
      <pc:sldChg chg="del">
        <pc:chgData name="Ali, Syed Waqqas" userId="1b3a5f44-9498-4738-8c4e-8127257d744d" providerId="ADAL" clId="{EF425237-BAB7-4808-A7AB-3FAC019C79E4}" dt="2024-02-12T03:42:05.914" v="0" actId="47"/>
        <pc:sldMkLst>
          <pc:docMk/>
          <pc:sldMk cId="1613861752" sldId="428"/>
        </pc:sldMkLst>
      </pc:sldChg>
      <pc:sldChg chg="del">
        <pc:chgData name="Ali, Syed Waqqas" userId="1b3a5f44-9498-4738-8c4e-8127257d744d" providerId="ADAL" clId="{EF425237-BAB7-4808-A7AB-3FAC019C79E4}" dt="2024-02-12T03:42:05.914" v="0" actId="47"/>
        <pc:sldMkLst>
          <pc:docMk/>
          <pc:sldMk cId="2447306162" sldId="429"/>
        </pc:sldMkLst>
      </pc:sldChg>
      <pc:sldChg chg="del">
        <pc:chgData name="Ali, Syed Waqqas" userId="1b3a5f44-9498-4738-8c4e-8127257d744d" providerId="ADAL" clId="{EF425237-BAB7-4808-A7AB-3FAC019C79E4}" dt="2024-02-12T03:42:05.914" v="0" actId="47"/>
        <pc:sldMkLst>
          <pc:docMk/>
          <pc:sldMk cId="3571643310" sldId="430"/>
        </pc:sldMkLst>
      </pc:sldChg>
      <pc:sldChg chg="modSp mod">
        <pc:chgData name="Ali, Syed Waqqas" userId="1b3a5f44-9498-4738-8c4e-8127257d744d" providerId="ADAL" clId="{EF425237-BAB7-4808-A7AB-3FAC019C79E4}" dt="2024-02-12T05:12:16.698" v="6049" actId="20577"/>
        <pc:sldMkLst>
          <pc:docMk/>
          <pc:sldMk cId="811097217" sldId="431"/>
        </pc:sldMkLst>
        <pc:spChg chg="mod">
          <ac:chgData name="Ali, Syed Waqqas" userId="1b3a5f44-9498-4738-8c4e-8127257d744d" providerId="ADAL" clId="{EF425237-BAB7-4808-A7AB-3FAC019C79E4}" dt="2024-02-12T05:12:16.698" v="6049" actId="20577"/>
          <ac:spMkLst>
            <pc:docMk/>
            <pc:sldMk cId="811097217" sldId="431"/>
            <ac:spMk id="3" creationId="{9F81DE91-D992-78EC-9FD7-7FB6E4886AA8}"/>
          </ac:spMkLst>
        </pc:spChg>
      </pc:sldChg>
      <pc:sldChg chg="del">
        <pc:chgData name="Ali, Syed Waqqas" userId="1b3a5f44-9498-4738-8c4e-8127257d744d" providerId="ADAL" clId="{EF425237-BAB7-4808-A7AB-3FAC019C79E4}" dt="2024-02-12T03:42:18.460" v="1" actId="47"/>
        <pc:sldMkLst>
          <pc:docMk/>
          <pc:sldMk cId="148711367" sldId="432"/>
        </pc:sldMkLst>
      </pc:sldChg>
      <pc:sldChg chg="del">
        <pc:chgData name="Ali, Syed Waqqas" userId="1b3a5f44-9498-4738-8c4e-8127257d744d" providerId="ADAL" clId="{EF425237-BAB7-4808-A7AB-3FAC019C79E4}" dt="2024-02-12T03:42:05.914" v="0" actId="47"/>
        <pc:sldMkLst>
          <pc:docMk/>
          <pc:sldMk cId="4242618691" sldId="434"/>
        </pc:sldMkLst>
      </pc:sldChg>
      <pc:sldChg chg="modSp add mod">
        <pc:chgData name="Ali, Syed Waqqas" userId="1b3a5f44-9498-4738-8c4e-8127257d744d" providerId="ADAL" clId="{EF425237-BAB7-4808-A7AB-3FAC019C79E4}" dt="2024-02-12T03:45:28.261" v="282" actId="20577"/>
        <pc:sldMkLst>
          <pc:docMk/>
          <pc:sldMk cId="739811237" sldId="439"/>
        </pc:sldMkLst>
        <pc:spChg chg="mod">
          <ac:chgData name="Ali, Syed Waqqas" userId="1b3a5f44-9498-4738-8c4e-8127257d744d" providerId="ADAL" clId="{EF425237-BAB7-4808-A7AB-3FAC019C79E4}" dt="2024-02-12T03:45:13.558" v="156" actId="20577"/>
          <ac:spMkLst>
            <pc:docMk/>
            <pc:sldMk cId="739811237" sldId="439"/>
            <ac:spMk id="2" creationId="{90EEB04E-4D3B-8E37-94E8-71BA23B4217A}"/>
          </ac:spMkLst>
        </pc:spChg>
        <pc:spChg chg="mod">
          <ac:chgData name="Ali, Syed Waqqas" userId="1b3a5f44-9498-4738-8c4e-8127257d744d" providerId="ADAL" clId="{EF425237-BAB7-4808-A7AB-3FAC019C79E4}" dt="2024-02-12T03:45:28.261" v="282" actId="20577"/>
          <ac:spMkLst>
            <pc:docMk/>
            <pc:sldMk cId="739811237" sldId="439"/>
            <ac:spMk id="3" creationId="{4BF62758-EC62-70FA-890F-43ED0F4A398B}"/>
          </ac:spMkLst>
        </pc:spChg>
      </pc:sldChg>
      <pc:sldChg chg="modSp add mod">
        <pc:chgData name="Ali, Syed Waqqas" userId="1b3a5f44-9498-4738-8c4e-8127257d744d" providerId="ADAL" clId="{EF425237-BAB7-4808-A7AB-3FAC019C79E4}" dt="2024-02-12T04:16:15.545" v="2400" actId="20577"/>
        <pc:sldMkLst>
          <pc:docMk/>
          <pc:sldMk cId="1211801025" sldId="440"/>
        </pc:sldMkLst>
        <pc:spChg chg="mod">
          <ac:chgData name="Ali, Syed Waqqas" userId="1b3a5f44-9498-4738-8c4e-8127257d744d" providerId="ADAL" clId="{EF425237-BAB7-4808-A7AB-3FAC019C79E4}" dt="2024-02-12T03:43:18.540" v="126" actId="20577"/>
          <ac:spMkLst>
            <pc:docMk/>
            <pc:sldMk cId="1211801025" sldId="440"/>
            <ac:spMk id="2" creationId="{D2D14BF3-271B-4E01-DC9C-886E9B005E99}"/>
          </ac:spMkLst>
        </pc:spChg>
        <pc:spChg chg="mod">
          <ac:chgData name="Ali, Syed Waqqas" userId="1b3a5f44-9498-4738-8c4e-8127257d744d" providerId="ADAL" clId="{EF425237-BAB7-4808-A7AB-3FAC019C79E4}" dt="2024-02-12T04:16:15.545" v="2400" actId="20577"/>
          <ac:spMkLst>
            <pc:docMk/>
            <pc:sldMk cId="1211801025" sldId="440"/>
            <ac:spMk id="3" creationId="{E69A8304-52D7-73CB-887F-7CAADC24D994}"/>
          </ac:spMkLst>
        </pc:spChg>
      </pc:sldChg>
      <pc:sldChg chg="modSp add mod">
        <pc:chgData name="Ali, Syed Waqqas" userId="1b3a5f44-9498-4738-8c4e-8127257d744d" providerId="ADAL" clId="{EF425237-BAB7-4808-A7AB-3FAC019C79E4}" dt="2024-02-12T04:16:56.139" v="2464" actId="20577"/>
        <pc:sldMkLst>
          <pc:docMk/>
          <pc:sldMk cId="398634017" sldId="441"/>
        </pc:sldMkLst>
        <pc:spChg chg="mod">
          <ac:chgData name="Ali, Syed Waqqas" userId="1b3a5f44-9498-4738-8c4e-8127257d744d" providerId="ADAL" clId="{EF425237-BAB7-4808-A7AB-3FAC019C79E4}" dt="2024-02-12T03:46:11.420" v="473" actId="20577"/>
          <ac:spMkLst>
            <pc:docMk/>
            <pc:sldMk cId="398634017" sldId="441"/>
            <ac:spMk id="2" creationId="{216D63FE-FB50-D4AD-3840-3C9063F3055F}"/>
          </ac:spMkLst>
        </pc:spChg>
        <pc:spChg chg="mod">
          <ac:chgData name="Ali, Syed Waqqas" userId="1b3a5f44-9498-4738-8c4e-8127257d744d" providerId="ADAL" clId="{EF425237-BAB7-4808-A7AB-3FAC019C79E4}" dt="2024-02-12T04:16:56.139" v="2464" actId="20577"/>
          <ac:spMkLst>
            <pc:docMk/>
            <pc:sldMk cId="398634017" sldId="441"/>
            <ac:spMk id="3" creationId="{276327CD-10BF-9BC9-DF08-71D128A5E4F0}"/>
          </ac:spMkLst>
        </pc:spChg>
      </pc:sldChg>
      <pc:sldChg chg="modSp add mod">
        <pc:chgData name="Ali, Syed Waqqas" userId="1b3a5f44-9498-4738-8c4e-8127257d744d" providerId="ADAL" clId="{EF425237-BAB7-4808-A7AB-3FAC019C79E4}" dt="2024-02-14T16:54:30.105" v="15830" actId="20577"/>
        <pc:sldMkLst>
          <pc:docMk/>
          <pc:sldMk cId="2017021609" sldId="442"/>
        </pc:sldMkLst>
        <pc:spChg chg="mod">
          <ac:chgData name="Ali, Syed Waqqas" userId="1b3a5f44-9498-4738-8c4e-8127257d744d" providerId="ADAL" clId="{EF425237-BAB7-4808-A7AB-3FAC019C79E4}" dt="2024-02-12T03:46:31.827" v="523" actId="20577"/>
          <ac:spMkLst>
            <pc:docMk/>
            <pc:sldMk cId="2017021609" sldId="442"/>
            <ac:spMk id="2" creationId="{F99B2255-D19F-A3CD-ECCF-742A6EA756DF}"/>
          </ac:spMkLst>
        </pc:spChg>
        <pc:spChg chg="mod">
          <ac:chgData name="Ali, Syed Waqqas" userId="1b3a5f44-9498-4738-8c4e-8127257d744d" providerId="ADAL" clId="{EF425237-BAB7-4808-A7AB-3FAC019C79E4}" dt="2024-02-14T16:54:30.105" v="15830" actId="20577"/>
          <ac:spMkLst>
            <pc:docMk/>
            <pc:sldMk cId="2017021609" sldId="442"/>
            <ac:spMk id="3" creationId="{497AC989-F654-B0D3-CCB3-7C4444DBD39D}"/>
          </ac:spMkLst>
        </pc:spChg>
      </pc:sldChg>
      <pc:sldChg chg="addSp modSp add mod">
        <pc:chgData name="Ali, Syed Waqqas" userId="1b3a5f44-9498-4738-8c4e-8127257d744d" providerId="ADAL" clId="{EF425237-BAB7-4808-A7AB-3FAC019C79E4}" dt="2024-02-14T16:56:09.978" v="15976" actId="1076"/>
        <pc:sldMkLst>
          <pc:docMk/>
          <pc:sldMk cId="3284788415" sldId="443"/>
        </pc:sldMkLst>
        <pc:spChg chg="mod">
          <ac:chgData name="Ali, Syed Waqqas" userId="1b3a5f44-9498-4738-8c4e-8127257d744d" providerId="ADAL" clId="{EF425237-BAB7-4808-A7AB-3FAC019C79E4}" dt="2024-02-12T03:49:59.914" v="731" actId="20577"/>
          <ac:spMkLst>
            <pc:docMk/>
            <pc:sldMk cId="3284788415" sldId="443"/>
            <ac:spMk id="2" creationId="{880D0B85-7DBC-DF65-3A28-365ADCAB98C0}"/>
          </ac:spMkLst>
        </pc:spChg>
        <pc:spChg chg="mod">
          <ac:chgData name="Ali, Syed Waqqas" userId="1b3a5f44-9498-4738-8c4e-8127257d744d" providerId="ADAL" clId="{EF425237-BAB7-4808-A7AB-3FAC019C79E4}" dt="2024-02-14T16:55:39.190" v="15839" actId="14100"/>
          <ac:spMkLst>
            <pc:docMk/>
            <pc:sldMk cId="3284788415" sldId="443"/>
            <ac:spMk id="3" creationId="{C89684AF-E204-0413-7F9D-D0E57E02A4E2}"/>
          </ac:spMkLst>
        </pc:spChg>
        <pc:spChg chg="add mod">
          <ac:chgData name="Ali, Syed Waqqas" userId="1b3a5f44-9498-4738-8c4e-8127257d744d" providerId="ADAL" clId="{EF425237-BAB7-4808-A7AB-3FAC019C79E4}" dt="2024-02-14T16:56:09.978" v="15976" actId="1076"/>
          <ac:spMkLst>
            <pc:docMk/>
            <pc:sldMk cId="3284788415" sldId="443"/>
            <ac:spMk id="11" creationId="{F6B034CC-F96C-4648-4B4B-EC0F1400E4D7}"/>
          </ac:spMkLst>
        </pc:spChg>
        <pc:picChg chg="add mod">
          <ac:chgData name="Ali, Syed Waqqas" userId="1b3a5f44-9498-4738-8c4e-8127257d744d" providerId="ADAL" clId="{EF425237-BAB7-4808-A7AB-3FAC019C79E4}" dt="2024-02-14T16:55:37.191" v="15838" actId="208"/>
          <ac:picMkLst>
            <pc:docMk/>
            <pc:sldMk cId="3284788415" sldId="443"/>
            <ac:picMk id="10" creationId="{FEE7BCC5-A770-C9B6-06E7-D5441EE91CE6}"/>
          </ac:picMkLst>
        </pc:picChg>
      </pc:sldChg>
      <pc:sldChg chg="modSp add mod">
        <pc:chgData name="Ali, Syed Waqqas" userId="1b3a5f44-9498-4738-8c4e-8127257d744d" providerId="ADAL" clId="{EF425237-BAB7-4808-A7AB-3FAC019C79E4}" dt="2024-02-14T16:56:50.958" v="15977" actId="207"/>
        <pc:sldMkLst>
          <pc:docMk/>
          <pc:sldMk cId="1225302755" sldId="444"/>
        </pc:sldMkLst>
        <pc:spChg chg="mod">
          <ac:chgData name="Ali, Syed Waqqas" userId="1b3a5f44-9498-4738-8c4e-8127257d744d" providerId="ADAL" clId="{EF425237-BAB7-4808-A7AB-3FAC019C79E4}" dt="2024-02-12T03:52:22.682" v="1067" actId="20577"/>
          <ac:spMkLst>
            <pc:docMk/>
            <pc:sldMk cId="1225302755" sldId="444"/>
            <ac:spMk id="2" creationId="{D03A744B-9947-A5CA-69C1-F708FD8D2E7D}"/>
          </ac:spMkLst>
        </pc:spChg>
        <pc:spChg chg="mod">
          <ac:chgData name="Ali, Syed Waqqas" userId="1b3a5f44-9498-4738-8c4e-8127257d744d" providerId="ADAL" clId="{EF425237-BAB7-4808-A7AB-3FAC019C79E4}" dt="2024-02-14T16:56:50.958" v="15977" actId="207"/>
          <ac:spMkLst>
            <pc:docMk/>
            <pc:sldMk cId="1225302755" sldId="444"/>
            <ac:spMk id="3" creationId="{E818F040-0852-2173-2F3C-DBA2D51202F6}"/>
          </ac:spMkLst>
        </pc:spChg>
      </pc:sldChg>
      <pc:sldChg chg="modSp add mod">
        <pc:chgData name="Ali, Syed Waqqas" userId="1b3a5f44-9498-4738-8c4e-8127257d744d" providerId="ADAL" clId="{EF425237-BAB7-4808-A7AB-3FAC019C79E4}" dt="2024-02-12T05:14:49.603" v="6056" actId="2711"/>
        <pc:sldMkLst>
          <pc:docMk/>
          <pc:sldMk cId="4132957839" sldId="445"/>
        </pc:sldMkLst>
        <pc:spChg chg="mod">
          <ac:chgData name="Ali, Syed Waqqas" userId="1b3a5f44-9498-4738-8c4e-8127257d744d" providerId="ADAL" clId="{EF425237-BAB7-4808-A7AB-3FAC019C79E4}" dt="2024-02-12T03:54:16.660" v="1381" actId="20577"/>
          <ac:spMkLst>
            <pc:docMk/>
            <pc:sldMk cId="4132957839" sldId="445"/>
            <ac:spMk id="2" creationId="{BAB61613-1646-3285-AC3D-7C982D6F0F5B}"/>
          </ac:spMkLst>
        </pc:spChg>
        <pc:spChg chg="mod">
          <ac:chgData name="Ali, Syed Waqqas" userId="1b3a5f44-9498-4738-8c4e-8127257d744d" providerId="ADAL" clId="{EF425237-BAB7-4808-A7AB-3FAC019C79E4}" dt="2024-02-12T05:14:49.603" v="6056" actId="2711"/>
          <ac:spMkLst>
            <pc:docMk/>
            <pc:sldMk cId="4132957839" sldId="445"/>
            <ac:spMk id="3" creationId="{8B9FCF23-C192-6133-6AEC-0EE7F9DBADD9}"/>
          </ac:spMkLst>
        </pc:spChg>
      </pc:sldChg>
      <pc:sldChg chg="modSp add mod">
        <pc:chgData name="Ali, Syed Waqqas" userId="1b3a5f44-9498-4738-8c4e-8127257d744d" providerId="ADAL" clId="{EF425237-BAB7-4808-A7AB-3FAC019C79E4}" dt="2024-02-12T03:54:31.810" v="1442" actId="20577"/>
        <pc:sldMkLst>
          <pc:docMk/>
          <pc:sldMk cId="97989985" sldId="446"/>
        </pc:sldMkLst>
        <pc:spChg chg="mod">
          <ac:chgData name="Ali, Syed Waqqas" userId="1b3a5f44-9498-4738-8c4e-8127257d744d" providerId="ADAL" clId="{EF425237-BAB7-4808-A7AB-3FAC019C79E4}" dt="2024-02-12T03:54:20.273" v="1391" actId="20577"/>
          <ac:spMkLst>
            <pc:docMk/>
            <pc:sldMk cId="97989985" sldId="446"/>
            <ac:spMk id="2" creationId="{8982878A-F493-07E2-E0C8-9FD6FD5F3256}"/>
          </ac:spMkLst>
        </pc:spChg>
        <pc:spChg chg="mod">
          <ac:chgData name="Ali, Syed Waqqas" userId="1b3a5f44-9498-4738-8c4e-8127257d744d" providerId="ADAL" clId="{EF425237-BAB7-4808-A7AB-3FAC019C79E4}" dt="2024-02-12T03:54:31.810" v="1442" actId="20577"/>
          <ac:spMkLst>
            <pc:docMk/>
            <pc:sldMk cId="97989985" sldId="446"/>
            <ac:spMk id="3" creationId="{B531C3C5-BC43-B0AA-90A3-944F45D5CFEA}"/>
          </ac:spMkLst>
        </pc:spChg>
      </pc:sldChg>
      <pc:sldChg chg="modSp add mod">
        <pc:chgData name="Ali, Syed Waqqas" userId="1b3a5f44-9498-4738-8c4e-8127257d744d" providerId="ADAL" clId="{EF425237-BAB7-4808-A7AB-3FAC019C79E4}" dt="2024-02-14T16:57:07.822" v="15992" actId="403"/>
        <pc:sldMkLst>
          <pc:docMk/>
          <pc:sldMk cId="3734951114" sldId="447"/>
        </pc:sldMkLst>
        <pc:spChg chg="mod">
          <ac:chgData name="Ali, Syed Waqqas" userId="1b3a5f44-9498-4738-8c4e-8127257d744d" providerId="ADAL" clId="{EF425237-BAB7-4808-A7AB-3FAC019C79E4}" dt="2024-02-14T16:57:07.822" v="15992" actId="403"/>
          <ac:spMkLst>
            <pc:docMk/>
            <pc:sldMk cId="3734951114" sldId="447"/>
            <ac:spMk id="2" creationId="{50B49EB2-5BE6-0160-A15C-8ED7806E0390}"/>
          </ac:spMkLst>
        </pc:spChg>
        <pc:spChg chg="mod">
          <ac:chgData name="Ali, Syed Waqqas" userId="1b3a5f44-9498-4738-8c4e-8127257d744d" providerId="ADAL" clId="{EF425237-BAB7-4808-A7AB-3FAC019C79E4}" dt="2024-02-12T05:14:24.871" v="6051" actId="2711"/>
          <ac:spMkLst>
            <pc:docMk/>
            <pc:sldMk cId="3734951114" sldId="447"/>
            <ac:spMk id="3" creationId="{C7A4E9D3-EE0D-341A-7E45-B47ACCFA6292}"/>
          </ac:spMkLst>
        </pc:spChg>
      </pc:sldChg>
      <pc:sldChg chg="modSp add mod">
        <pc:chgData name="Ali, Syed Waqqas" userId="1b3a5f44-9498-4738-8c4e-8127257d744d" providerId="ADAL" clId="{EF425237-BAB7-4808-A7AB-3FAC019C79E4}" dt="2024-02-12T04:13:44.575" v="2043" actId="207"/>
        <pc:sldMkLst>
          <pc:docMk/>
          <pc:sldMk cId="3265743889" sldId="448"/>
        </pc:sldMkLst>
        <pc:spChg chg="mod">
          <ac:chgData name="Ali, Syed Waqqas" userId="1b3a5f44-9498-4738-8c4e-8127257d744d" providerId="ADAL" clId="{EF425237-BAB7-4808-A7AB-3FAC019C79E4}" dt="2024-02-12T04:12:20.055" v="1720" actId="20577"/>
          <ac:spMkLst>
            <pc:docMk/>
            <pc:sldMk cId="3265743889" sldId="448"/>
            <ac:spMk id="2" creationId="{718DE0DB-F111-5B98-0679-28B6682CE16C}"/>
          </ac:spMkLst>
        </pc:spChg>
        <pc:spChg chg="mod">
          <ac:chgData name="Ali, Syed Waqqas" userId="1b3a5f44-9498-4738-8c4e-8127257d744d" providerId="ADAL" clId="{EF425237-BAB7-4808-A7AB-3FAC019C79E4}" dt="2024-02-12T04:13:44.575" v="2043" actId="207"/>
          <ac:spMkLst>
            <pc:docMk/>
            <pc:sldMk cId="3265743889" sldId="448"/>
            <ac:spMk id="3" creationId="{30BA64D2-ADBE-4731-92AB-17FB67388610}"/>
          </ac:spMkLst>
        </pc:spChg>
      </pc:sldChg>
      <pc:sldChg chg="modSp add mod">
        <pc:chgData name="Ali, Syed Waqqas" userId="1b3a5f44-9498-4738-8c4e-8127257d744d" providerId="ADAL" clId="{EF425237-BAB7-4808-A7AB-3FAC019C79E4}" dt="2024-02-12T04:13:23.255" v="2022" actId="20577"/>
        <pc:sldMkLst>
          <pc:docMk/>
          <pc:sldMk cId="1473688498" sldId="449"/>
        </pc:sldMkLst>
        <pc:spChg chg="mod">
          <ac:chgData name="Ali, Syed Waqqas" userId="1b3a5f44-9498-4738-8c4e-8127257d744d" providerId="ADAL" clId="{EF425237-BAB7-4808-A7AB-3FAC019C79E4}" dt="2024-02-12T04:12:58.642" v="1935" actId="20577"/>
          <ac:spMkLst>
            <pc:docMk/>
            <pc:sldMk cId="1473688498" sldId="449"/>
            <ac:spMk id="2" creationId="{FE1DCFEA-1193-980C-A221-54E744FD5E61}"/>
          </ac:spMkLst>
        </pc:spChg>
        <pc:spChg chg="mod">
          <ac:chgData name="Ali, Syed Waqqas" userId="1b3a5f44-9498-4738-8c4e-8127257d744d" providerId="ADAL" clId="{EF425237-BAB7-4808-A7AB-3FAC019C79E4}" dt="2024-02-12T04:13:23.255" v="2022" actId="20577"/>
          <ac:spMkLst>
            <pc:docMk/>
            <pc:sldMk cId="1473688498" sldId="449"/>
            <ac:spMk id="3" creationId="{15CD11B1-D7C3-7871-A7EB-D477D16F9B9F}"/>
          </ac:spMkLst>
        </pc:spChg>
      </pc:sldChg>
      <pc:sldChg chg="modSp add mod">
        <pc:chgData name="Ali, Syed Waqqas" userId="1b3a5f44-9498-4738-8c4e-8127257d744d" providerId="ADAL" clId="{EF425237-BAB7-4808-A7AB-3FAC019C79E4}" dt="2024-02-14T16:58:30.018" v="15997" actId="207"/>
        <pc:sldMkLst>
          <pc:docMk/>
          <pc:sldMk cId="737151500" sldId="450"/>
        </pc:sldMkLst>
        <pc:spChg chg="mod">
          <ac:chgData name="Ali, Syed Waqqas" userId="1b3a5f44-9498-4738-8c4e-8127257d744d" providerId="ADAL" clId="{EF425237-BAB7-4808-A7AB-3FAC019C79E4}" dt="2024-02-12T04:14:20.381" v="2083" actId="20577"/>
          <ac:spMkLst>
            <pc:docMk/>
            <pc:sldMk cId="737151500" sldId="450"/>
            <ac:spMk id="2" creationId="{93B741E9-39FF-A879-55FA-66060C72C607}"/>
          </ac:spMkLst>
        </pc:spChg>
        <pc:spChg chg="mod">
          <ac:chgData name="Ali, Syed Waqqas" userId="1b3a5f44-9498-4738-8c4e-8127257d744d" providerId="ADAL" clId="{EF425237-BAB7-4808-A7AB-3FAC019C79E4}" dt="2024-02-14T16:58:30.018" v="15997" actId="207"/>
          <ac:spMkLst>
            <pc:docMk/>
            <pc:sldMk cId="737151500" sldId="450"/>
            <ac:spMk id="3" creationId="{16B78363-AAB6-C361-367D-361B9DACAA8D}"/>
          </ac:spMkLst>
        </pc:spChg>
      </pc:sldChg>
      <pc:sldChg chg="addSp delSp modSp add mod">
        <pc:chgData name="Ali, Syed Waqqas" userId="1b3a5f44-9498-4738-8c4e-8127257d744d" providerId="ADAL" clId="{EF425237-BAB7-4808-A7AB-3FAC019C79E4}" dt="2024-02-12T05:42:09.966" v="8874" actId="478"/>
        <pc:sldMkLst>
          <pc:docMk/>
          <pc:sldMk cId="3185390984" sldId="451"/>
        </pc:sldMkLst>
        <pc:spChg chg="mod">
          <ac:chgData name="Ali, Syed Waqqas" userId="1b3a5f44-9498-4738-8c4e-8127257d744d" providerId="ADAL" clId="{EF425237-BAB7-4808-A7AB-3FAC019C79E4}" dt="2024-02-12T04:21:53.903" v="2555" actId="20577"/>
          <ac:spMkLst>
            <pc:docMk/>
            <pc:sldMk cId="3185390984" sldId="451"/>
            <ac:spMk id="2" creationId="{CE694570-CF05-D54F-6CF4-5D7696CA028C}"/>
          </ac:spMkLst>
        </pc:spChg>
        <pc:spChg chg="del mod">
          <ac:chgData name="Ali, Syed Waqqas" userId="1b3a5f44-9498-4738-8c4e-8127257d744d" providerId="ADAL" clId="{EF425237-BAB7-4808-A7AB-3FAC019C79E4}" dt="2024-02-12T04:21:27.162" v="2507" actId="22"/>
          <ac:spMkLst>
            <pc:docMk/>
            <pc:sldMk cId="3185390984" sldId="451"/>
            <ac:spMk id="3" creationId="{DCB4211B-8633-F580-A044-51C5F38C9E41}"/>
          </ac:spMkLst>
        </pc:spChg>
        <pc:spChg chg="add del mod">
          <ac:chgData name="Ali, Syed Waqqas" userId="1b3a5f44-9498-4738-8c4e-8127257d744d" providerId="ADAL" clId="{EF425237-BAB7-4808-A7AB-3FAC019C79E4}" dt="2024-02-12T04:21:29.645" v="2510"/>
          <ac:spMkLst>
            <pc:docMk/>
            <pc:sldMk cId="3185390984" sldId="451"/>
            <ac:spMk id="9" creationId="{9F4E7327-D7F4-B838-6776-71D27D90737C}"/>
          </ac:spMkLst>
        </pc:spChg>
        <pc:spChg chg="add mod">
          <ac:chgData name="Ali, Syed Waqqas" userId="1b3a5f44-9498-4738-8c4e-8127257d744d" providerId="ADAL" clId="{EF425237-BAB7-4808-A7AB-3FAC019C79E4}" dt="2024-02-12T04:22:46.272" v="2607" actId="403"/>
          <ac:spMkLst>
            <pc:docMk/>
            <pc:sldMk cId="3185390984" sldId="451"/>
            <ac:spMk id="12" creationId="{67CB8C85-F31D-8AC8-1189-97385CA858D9}"/>
          </ac:spMkLst>
        </pc:spChg>
        <pc:spChg chg="add mod">
          <ac:chgData name="Ali, Syed Waqqas" userId="1b3a5f44-9498-4738-8c4e-8127257d744d" providerId="ADAL" clId="{EF425237-BAB7-4808-A7AB-3FAC019C79E4}" dt="2024-02-12T04:22:46.272" v="2607" actId="403"/>
          <ac:spMkLst>
            <pc:docMk/>
            <pc:sldMk cId="3185390984" sldId="451"/>
            <ac:spMk id="13" creationId="{33649F0C-C576-8D2F-9A69-DBDB845EF66A}"/>
          </ac:spMkLst>
        </pc:spChg>
        <pc:spChg chg="add del mod">
          <ac:chgData name="Ali, Syed Waqqas" userId="1b3a5f44-9498-4738-8c4e-8127257d744d" providerId="ADAL" clId="{EF425237-BAB7-4808-A7AB-3FAC019C79E4}" dt="2024-02-12T05:42:04.036" v="8867" actId="478"/>
          <ac:spMkLst>
            <pc:docMk/>
            <pc:sldMk cId="3185390984" sldId="451"/>
            <ac:spMk id="14" creationId="{EAD07FBC-B719-03EB-5E0F-BD0553E054F3}"/>
          </ac:spMkLst>
        </pc:spChg>
        <pc:spChg chg="add del mod">
          <ac:chgData name="Ali, Syed Waqqas" userId="1b3a5f44-9498-4738-8c4e-8127257d744d" providerId="ADAL" clId="{EF425237-BAB7-4808-A7AB-3FAC019C79E4}" dt="2024-02-12T05:42:06.877" v="8870" actId="478"/>
          <ac:spMkLst>
            <pc:docMk/>
            <pc:sldMk cId="3185390984" sldId="451"/>
            <ac:spMk id="15" creationId="{3AFEF34B-9401-D29F-A092-B01AC4461F5F}"/>
          </ac:spMkLst>
        </pc:spChg>
        <pc:spChg chg="add mod">
          <ac:chgData name="Ali, Syed Waqqas" userId="1b3a5f44-9498-4738-8c4e-8127257d744d" providerId="ADAL" clId="{EF425237-BAB7-4808-A7AB-3FAC019C79E4}" dt="2024-02-12T05:41:59.041" v="8866" actId="1076"/>
          <ac:spMkLst>
            <pc:docMk/>
            <pc:sldMk cId="3185390984" sldId="451"/>
            <ac:spMk id="24" creationId="{F437BCA0-18F1-2052-D73E-82738C5EA9B9}"/>
          </ac:spMkLst>
        </pc:spChg>
        <pc:spChg chg="add mod">
          <ac:chgData name="Ali, Syed Waqqas" userId="1b3a5f44-9498-4738-8c4e-8127257d744d" providerId="ADAL" clId="{EF425237-BAB7-4808-A7AB-3FAC019C79E4}" dt="2024-02-12T05:15:53.114" v="6062" actId="1076"/>
          <ac:spMkLst>
            <pc:docMk/>
            <pc:sldMk cId="3185390984" sldId="451"/>
            <ac:spMk id="25" creationId="{C182D7C1-CE30-47B5-F46E-3A37C9103680}"/>
          </ac:spMkLst>
        </pc:spChg>
        <pc:spChg chg="add mod">
          <ac:chgData name="Ali, Syed Waqqas" userId="1b3a5f44-9498-4738-8c4e-8127257d744d" providerId="ADAL" clId="{EF425237-BAB7-4808-A7AB-3FAC019C79E4}" dt="2024-02-12T05:16:08.521" v="6070" actId="20577"/>
          <ac:spMkLst>
            <pc:docMk/>
            <pc:sldMk cId="3185390984" sldId="451"/>
            <ac:spMk id="26" creationId="{CD0A1422-5DDE-122D-3E60-D293EB261F54}"/>
          </ac:spMkLst>
        </pc:spChg>
        <pc:spChg chg="add del mod">
          <ac:chgData name="Ali, Syed Waqqas" userId="1b3a5f44-9498-4738-8c4e-8127257d744d" providerId="ADAL" clId="{EF425237-BAB7-4808-A7AB-3FAC019C79E4}" dt="2024-02-12T05:42:08.664" v="8872" actId="478"/>
          <ac:spMkLst>
            <pc:docMk/>
            <pc:sldMk cId="3185390984" sldId="451"/>
            <ac:spMk id="27" creationId="{69FD7B0A-CE22-D3CD-B5CB-5C366F611EE2}"/>
          </ac:spMkLst>
        </pc:spChg>
        <pc:spChg chg="add del mod">
          <ac:chgData name="Ali, Syed Waqqas" userId="1b3a5f44-9498-4738-8c4e-8127257d744d" providerId="ADAL" clId="{EF425237-BAB7-4808-A7AB-3FAC019C79E4}" dt="2024-02-12T05:42:07.919" v="8871" actId="478"/>
          <ac:spMkLst>
            <pc:docMk/>
            <pc:sldMk cId="3185390984" sldId="451"/>
            <ac:spMk id="28" creationId="{2D9DDF58-194A-0E31-21A9-9B3A9F0F4106}"/>
          </ac:spMkLst>
        </pc:spChg>
        <pc:spChg chg="add del mod">
          <ac:chgData name="Ali, Syed Waqqas" userId="1b3a5f44-9498-4738-8c4e-8127257d744d" providerId="ADAL" clId="{EF425237-BAB7-4808-A7AB-3FAC019C79E4}" dt="2024-02-12T05:42:09.966" v="8874" actId="478"/>
          <ac:spMkLst>
            <pc:docMk/>
            <pc:sldMk cId="3185390984" sldId="451"/>
            <ac:spMk id="29" creationId="{013EE224-94AD-9FA2-BFF3-53F967EDBB71}"/>
          </ac:spMkLst>
        </pc:spChg>
        <pc:spChg chg="add del mod">
          <ac:chgData name="Ali, Syed Waqqas" userId="1b3a5f44-9498-4738-8c4e-8127257d744d" providerId="ADAL" clId="{EF425237-BAB7-4808-A7AB-3FAC019C79E4}" dt="2024-02-12T05:42:09.254" v="8873" actId="478"/>
          <ac:spMkLst>
            <pc:docMk/>
            <pc:sldMk cId="3185390984" sldId="451"/>
            <ac:spMk id="30" creationId="{1971D040-8993-EEEE-40A3-07267C054577}"/>
          </ac:spMkLst>
        </pc:spChg>
        <pc:picChg chg="add mod ord">
          <ac:chgData name="Ali, Syed Waqqas" userId="1b3a5f44-9498-4738-8c4e-8127257d744d" providerId="ADAL" clId="{EF425237-BAB7-4808-A7AB-3FAC019C79E4}" dt="2024-02-12T04:21:36.870" v="2511" actId="208"/>
          <ac:picMkLst>
            <pc:docMk/>
            <pc:sldMk cId="3185390984" sldId="451"/>
            <ac:picMk id="11" creationId="{11B2465F-DBC4-2124-0C62-110A5B171DB1}"/>
          </ac:picMkLst>
        </pc:picChg>
        <pc:cxnChg chg="add mod">
          <ac:chgData name="Ali, Syed Waqqas" userId="1b3a5f44-9498-4738-8c4e-8127257d744d" providerId="ADAL" clId="{EF425237-BAB7-4808-A7AB-3FAC019C79E4}" dt="2024-02-12T04:23:05.065" v="2622" actId="692"/>
          <ac:cxnSpMkLst>
            <pc:docMk/>
            <pc:sldMk cId="3185390984" sldId="451"/>
            <ac:cxnSpMk id="17" creationId="{F7FD8E15-6A80-09FA-4138-62A7E511BDD9}"/>
          </ac:cxnSpMkLst>
        </pc:cxnChg>
        <pc:cxnChg chg="add mod">
          <ac:chgData name="Ali, Syed Waqqas" userId="1b3a5f44-9498-4738-8c4e-8127257d744d" providerId="ADAL" clId="{EF425237-BAB7-4808-A7AB-3FAC019C79E4}" dt="2024-02-12T04:23:12.011" v="2625" actId="14100"/>
          <ac:cxnSpMkLst>
            <pc:docMk/>
            <pc:sldMk cId="3185390984" sldId="451"/>
            <ac:cxnSpMk id="18" creationId="{2A309E24-3347-DAAF-9970-AD965EAC109E}"/>
          </ac:cxnSpMkLst>
        </pc:cxnChg>
        <pc:cxnChg chg="add del mod">
          <ac:chgData name="Ali, Syed Waqqas" userId="1b3a5f44-9498-4738-8c4e-8127257d744d" providerId="ADAL" clId="{EF425237-BAB7-4808-A7AB-3FAC019C79E4}" dt="2024-02-12T05:42:04.592" v="8868" actId="478"/>
          <ac:cxnSpMkLst>
            <pc:docMk/>
            <pc:sldMk cId="3185390984" sldId="451"/>
            <ac:cxnSpMk id="20" creationId="{1DB7271B-FE78-2AD4-90FA-7F76D69A41C0}"/>
          </ac:cxnSpMkLst>
        </pc:cxnChg>
        <pc:cxnChg chg="add del mod">
          <ac:chgData name="Ali, Syed Waqqas" userId="1b3a5f44-9498-4738-8c4e-8127257d744d" providerId="ADAL" clId="{EF425237-BAB7-4808-A7AB-3FAC019C79E4}" dt="2024-02-12T05:42:06.128" v="8869" actId="478"/>
          <ac:cxnSpMkLst>
            <pc:docMk/>
            <pc:sldMk cId="3185390984" sldId="451"/>
            <ac:cxnSpMk id="22" creationId="{8A7C7249-C60B-E774-78AC-7CE292CB895C}"/>
          </ac:cxnSpMkLst>
        </pc:cxnChg>
      </pc:sldChg>
      <pc:sldChg chg="addSp delSp modSp add mod">
        <pc:chgData name="Ali, Syed Waqqas" userId="1b3a5f44-9498-4738-8c4e-8127257d744d" providerId="ADAL" clId="{EF425237-BAB7-4808-A7AB-3FAC019C79E4}" dt="2024-02-12T05:16:59.728" v="6099"/>
        <pc:sldMkLst>
          <pc:docMk/>
          <pc:sldMk cId="4017279397" sldId="452"/>
        </pc:sldMkLst>
        <pc:spChg chg="add mod">
          <ac:chgData name="Ali, Syed Waqqas" userId="1b3a5f44-9498-4738-8c4e-8127257d744d" providerId="ADAL" clId="{EF425237-BAB7-4808-A7AB-3FAC019C79E4}" dt="2024-02-12T04:30:56.892" v="2718"/>
          <ac:spMkLst>
            <pc:docMk/>
            <pc:sldMk cId="4017279397" sldId="452"/>
            <ac:spMk id="21" creationId="{8B116948-D862-B364-EC1E-3C5DB207E69B}"/>
          </ac:spMkLst>
        </pc:spChg>
        <pc:spChg chg="add mod">
          <ac:chgData name="Ali, Syed Waqqas" userId="1b3a5f44-9498-4738-8c4e-8127257d744d" providerId="ADAL" clId="{EF425237-BAB7-4808-A7AB-3FAC019C79E4}" dt="2024-02-12T05:16:59.728" v="6099"/>
          <ac:spMkLst>
            <pc:docMk/>
            <pc:sldMk cId="4017279397" sldId="452"/>
            <ac:spMk id="25" creationId="{94047A0E-6637-873C-BF93-436AA0AB5E22}"/>
          </ac:spMkLst>
        </pc:spChg>
        <pc:spChg chg="add mod">
          <ac:chgData name="Ali, Syed Waqqas" userId="1b3a5f44-9498-4738-8c4e-8127257d744d" providerId="ADAL" clId="{EF425237-BAB7-4808-A7AB-3FAC019C79E4}" dt="2024-02-12T05:16:59.728" v="6099"/>
          <ac:spMkLst>
            <pc:docMk/>
            <pc:sldMk cId="4017279397" sldId="452"/>
            <ac:spMk id="26" creationId="{E97F1D05-035F-68DE-C6C2-08731F3A6BA4}"/>
          </ac:spMkLst>
        </pc:spChg>
        <pc:spChg chg="add mod">
          <ac:chgData name="Ali, Syed Waqqas" userId="1b3a5f44-9498-4738-8c4e-8127257d744d" providerId="ADAL" clId="{EF425237-BAB7-4808-A7AB-3FAC019C79E4}" dt="2024-02-12T05:16:59.728" v="6099"/>
          <ac:spMkLst>
            <pc:docMk/>
            <pc:sldMk cId="4017279397" sldId="452"/>
            <ac:spMk id="27" creationId="{FF3E0049-9667-EF31-AA7B-3CD58BD5042E}"/>
          </ac:spMkLst>
        </pc:spChg>
        <pc:spChg chg="add mod">
          <ac:chgData name="Ali, Syed Waqqas" userId="1b3a5f44-9498-4738-8c4e-8127257d744d" providerId="ADAL" clId="{EF425237-BAB7-4808-A7AB-3FAC019C79E4}" dt="2024-02-12T05:16:59.728" v="6099"/>
          <ac:spMkLst>
            <pc:docMk/>
            <pc:sldMk cId="4017279397" sldId="452"/>
            <ac:spMk id="28" creationId="{4C452D36-5B6F-20A9-6938-6F6E888DA23E}"/>
          </ac:spMkLst>
        </pc:spChg>
        <pc:spChg chg="add mod">
          <ac:chgData name="Ali, Syed Waqqas" userId="1b3a5f44-9498-4738-8c4e-8127257d744d" providerId="ADAL" clId="{EF425237-BAB7-4808-A7AB-3FAC019C79E4}" dt="2024-02-12T05:16:59.728" v="6099"/>
          <ac:spMkLst>
            <pc:docMk/>
            <pc:sldMk cId="4017279397" sldId="452"/>
            <ac:spMk id="29" creationId="{039E0139-09D1-BC7D-16FE-2FFE7C856DD2}"/>
          </ac:spMkLst>
        </pc:spChg>
        <pc:spChg chg="add mod">
          <ac:chgData name="Ali, Syed Waqqas" userId="1b3a5f44-9498-4738-8c4e-8127257d744d" providerId="ADAL" clId="{EF425237-BAB7-4808-A7AB-3FAC019C79E4}" dt="2024-02-12T05:16:59.728" v="6099"/>
          <ac:spMkLst>
            <pc:docMk/>
            <pc:sldMk cId="4017279397" sldId="452"/>
            <ac:spMk id="30" creationId="{8050D6E8-789A-5C3F-8CD9-1809CF7E74F7}"/>
          </ac:spMkLst>
        </pc:spChg>
        <pc:cxnChg chg="add mod">
          <ac:chgData name="Ali, Syed Waqqas" userId="1b3a5f44-9498-4738-8c4e-8127257d744d" providerId="ADAL" clId="{EF425237-BAB7-4808-A7AB-3FAC019C79E4}" dt="2024-02-12T04:25:32.108" v="2648" actId="692"/>
          <ac:cxnSpMkLst>
            <pc:docMk/>
            <pc:sldMk cId="4017279397" sldId="452"/>
            <ac:cxnSpMk id="3" creationId="{B0FECC1C-14F3-F8D6-F823-CD235EF86EA6}"/>
          </ac:cxnSpMkLst>
        </pc:cxnChg>
        <pc:cxnChg chg="add mod">
          <ac:chgData name="Ali, Syed Waqqas" userId="1b3a5f44-9498-4738-8c4e-8127257d744d" providerId="ADAL" clId="{EF425237-BAB7-4808-A7AB-3FAC019C79E4}" dt="2024-02-12T04:25:32.108" v="2648" actId="692"/>
          <ac:cxnSpMkLst>
            <pc:docMk/>
            <pc:sldMk cId="4017279397" sldId="452"/>
            <ac:cxnSpMk id="16" creationId="{020E7130-99C2-9278-803F-346683E206B1}"/>
          </ac:cxnSpMkLst>
        </pc:cxnChg>
        <pc:cxnChg chg="del">
          <ac:chgData name="Ali, Syed Waqqas" userId="1b3a5f44-9498-4738-8c4e-8127257d744d" providerId="ADAL" clId="{EF425237-BAB7-4808-A7AB-3FAC019C79E4}" dt="2024-02-12T04:23:51.176" v="2636" actId="478"/>
          <ac:cxnSpMkLst>
            <pc:docMk/>
            <pc:sldMk cId="4017279397" sldId="452"/>
            <ac:cxnSpMk id="17" creationId="{EA865C94-4C90-AC5C-2E4A-5ADE3A80E505}"/>
          </ac:cxnSpMkLst>
        </pc:cxnChg>
        <pc:cxnChg chg="del">
          <ac:chgData name="Ali, Syed Waqqas" userId="1b3a5f44-9498-4738-8c4e-8127257d744d" providerId="ADAL" clId="{EF425237-BAB7-4808-A7AB-3FAC019C79E4}" dt="2024-02-12T04:23:49.737" v="2635" actId="478"/>
          <ac:cxnSpMkLst>
            <pc:docMk/>
            <pc:sldMk cId="4017279397" sldId="452"/>
            <ac:cxnSpMk id="18" creationId="{EB759FCB-BCD9-A3A8-2CF0-ED7B643A24F8}"/>
          </ac:cxnSpMkLst>
        </pc:cxnChg>
        <pc:cxnChg chg="del">
          <ac:chgData name="Ali, Syed Waqqas" userId="1b3a5f44-9498-4738-8c4e-8127257d744d" providerId="ADAL" clId="{EF425237-BAB7-4808-A7AB-3FAC019C79E4}" dt="2024-02-12T04:23:48.578" v="2634" actId="478"/>
          <ac:cxnSpMkLst>
            <pc:docMk/>
            <pc:sldMk cId="4017279397" sldId="452"/>
            <ac:cxnSpMk id="20" creationId="{3A3DDDE7-8138-0C37-BEF7-CA1AA3AD8EC6}"/>
          </ac:cxnSpMkLst>
        </pc:cxnChg>
        <pc:cxnChg chg="del">
          <ac:chgData name="Ali, Syed Waqqas" userId="1b3a5f44-9498-4738-8c4e-8127257d744d" providerId="ADAL" clId="{EF425237-BAB7-4808-A7AB-3FAC019C79E4}" dt="2024-02-12T04:23:47.584" v="2633" actId="478"/>
          <ac:cxnSpMkLst>
            <pc:docMk/>
            <pc:sldMk cId="4017279397" sldId="452"/>
            <ac:cxnSpMk id="22" creationId="{5CF544E0-93A9-6C91-FF33-7AD38EFEB70B}"/>
          </ac:cxnSpMkLst>
        </pc:cxnChg>
        <pc:cxnChg chg="add del mod">
          <ac:chgData name="Ali, Syed Waqqas" userId="1b3a5f44-9498-4738-8c4e-8127257d744d" providerId="ADAL" clId="{EF425237-BAB7-4808-A7AB-3FAC019C79E4}" dt="2024-02-12T04:33:27.106" v="2721" actId="478"/>
          <ac:cxnSpMkLst>
            <pc:docMk/>
            <pc:sldMk cId="4017279397" sldId="452"/>
            <ac:cxnSpMk id="23" creationId="{F56040F7-2544-2E5B-29E7-59A34525CD81}"/>
          </ac:cxnSpMkLst>
        </pc:cxnChg>
        <pc:cxnChg chg="add del mod">
          <ac:chgData name="Ali, Syed Waqqas" userId="1b3a5f44-9498-4738-8c4e-8127257d744d" providerId="ADAL" clId="{EF425237-BAB7-4808-A7AB-3FAC019C79E4}" dt="2024-02-12T04:33:27.893" v="2722" actId="478"/>
          <ac:cxnSpMkLst>
            <pc:docMk/>
            <pc:sldMk cId="4017279397" sldId="452"/>
            <ac:cxnSpMk id="24" creationId="{09AFC692-14A4-FD99-EEBC-D37F0D98F5B0}"/>
          </ac:cxnSpMkLst>
        </pc:cxnChg>
      </pc:sldChg>
      <pc:sldChg chg="addSp delSp modSp add mod">
        <pc:chgData name="Ali, Syed Waqqas" userId="1b3a5f44-9498-4738-8c4e-8127257d744d" providerId="ADAL" clId="{EF425237-BAB7-4808-A7AB-3FAC019C79E4}" dt="2024-02-12T05:17:06.839" v="6103" actId="478"/>
        <pc:sldMkLst>
          <pc:docMk/>
          <pc:sldMk cId="2143466040" sldId="453"/>
        </pc:sldMkLst>
        <pc:spChg chg="add mod">
          <ac:chgData name="Ali, Syed Waqqas" userId="1b3a5f44-9498-4738-8c4e-8127257d744d" providerId="ADAL" clId="{EF425237-BAB7-4808-A7AB-3FAC019C79E4}" dt="2024-02-12T04:33:40.946" v="2723" actId="1076"/>
          <ac:spMkLst>
            <pc:docMk/>
            <pc:sldMk cId="2143466040" sldId="453"/>
            <ac:spMk id="9" creationId="{35A561D7-80FA-FE0F-E635-4197B4985E9F}"/>
          </ac:spMkLst>
        </pc:spChg>
        <pc:spChg chg="add mod">
          <ac:chgData name="Ali, Syed Waqqas" userId="1b3a5f44-9498-4738-8c4e-8127257d744d" providerId="ADAL" clId="{EF425237-BAB7-4808-A7AB-3FAC019C79E4}" dt="2024-02-12T04:28:06.792" v="2713" actId="403"/>
          <ac:spMkLst>
            <pc:docMk/>
            <pc:sldMk cId="2143466040" sldId="453"/>
            <ac:spMk id="10" creationId="{B97DECD2-673A-49A6-4CB6-E8A49A3E2401}"/>
          </ac:spMkLst>
        </pc:spChg>
        <pc:spChg chg="mod">
          <ac:chgData name="Ali, Syed Waqqas" userId="1b3a5f44-9498-4738-8c4e-8127257d744d" providerId="ADAL" clId="{EF425237-BAB7-4808-A7AB-3FAC019C79E4}" dt="2024-02-12T04:34:17.549" v="2724" actId="207"/>
          <ac:spMkLst>
            <pc:docMk/>
            <pc:sldMk cId="2143466040" sldId="453"/>
            <ac:spMk id="15" creationId="{B000BB68-6625-A374-BC5F-865570831C79}"/>
          </ac:spMkLst>
        </pc:spChg>
        <pc:spChg chg="add mod">
          <ac:chgData name="Ali, Syed Waqqas" userId="1b3a5f44-9498-4738-8c4e-8127257d744d" providerId="ADAL" clId="{EF425237-BAB7-4808-A7AB-3FAC019C79E4}" dt="2024-02-12T05:17:02.180" v="6100"/>
          <ac:spMkLst>
            <pc:docMk/>
            <pc:sldMk cId="2143466040" sldId="453"/>
            <ac:spMk id="17" creationId="{4942C228-7F13-3625-B2E6-34D5F3A85DA8}"/>
          </ac:spMkLst>
        </pc:spChg>
        <pc:spChg chg="add mod">
          <ac:chgData name="Ali, Syed Waqqas" userId="1b3a5f44-9498-4738-8c4e-8127257d744d" providerId="ADAL" clId="{EF425237-BAB7-4808-A7AB-3FAC019C79E4}" dt="2024-02-12T05:17:02.180" v="6100"/>
          <ac:spMkLst>
            <pc:docMk/>
            <pc:sldMk cId="2143466040" sldId="453"/>
            <ac:spMk id="18" creationId="{472B131A-9E2F-29BE-9705-9BE100006C8D}"/>
          </ac:spMkLst>
        </pc:spChg>
        <pc:spChg chg="add mod">
          <ac:chgData name="Ali, Syed Waqqas" userId="1b3a5f44-9498-4738-8c4e-8127257d744d" providerId="ADAL" clId="{EF425237-BAB7-4808-A7AB-3FAC019C79E4}" dt="2024-02-12T05:17:02.180" v="6100"/>
          <ac:spMkLst>
            <pc:docMk/>
            <pc:sldMk cId="2143466040" sldId="453"/>
            <ac:spMk id="19" creationId="{364A5839-EA1F-2116-1D4B-AD36571177A1}"/>
          </ac:spMkLst>
        </pc:spChg>
        <pc:spChg chg="add del mod">
          <ac:chgData name="Ali, Syed Waqqas" userId="1b3a5f44-9498-4738-8c4e-8127257d744d" providerId="ADAL" clId="{EF425237-BAB7-4808-A7AB-3FAC019C79E4}" dt="2024-02-12T05:17:06.145" v="6102" actId="478"/>
          <ac:spMkLst>
            <pc:docMk/>
            <pc:sldMk cId="2143466040" sldId="453"/>
            <ac:spMk id="20" creationId="{809B7DDE-4747-0D07-01D9-C4B49761C5FC}"/>
          </ac:spMkLst>
        </pc:spChg>
        <pc:spChg chg="add del mod">
          <ac:chgData name="Ali, Syed Waqqas" userId="1b3a5f44-9498-4738-8c4e-8127257d744d" providerId="ADAL" clId="{EF425237-BAB7-4808-A7AB-3FAC019C79E4}" dt="2024-02-12T05:17:04.826" v="6101" actId="478"/>
          <ac:spMkLst>
            <pc:docMk/>
            <pc:sldMk cId="2143466040" sldId="453"/>
            <ac:spMk id="21" creationId="{E576626D-316A-049B-DE3F-BFD5513DDD30}"/>
          </ac:spMkLst>
        </pc:spChg>
        <pc:spChg chg="add del mod">
          <ac:chgData name="Ali, Syed Waqqas" userId="1b3a5f44-9498-4738-8c4e-8127257d744d" providerId="ADAL" clId="{EF425237-BAB7-4808-A7AB-3FAC019C79E4}" dt="2024-02-12T05:17:06.839" v="6103" actId="478"/>
          <ac:spMkLst>
            <pc:docMk/>
            <pc:sldMk cId="2143466040" sldId="453"/>
            <ac:spMk id="22" creationId="{4A201CC3-10F8-D90F-1EEC-0A23F54D44C4}"/>
          </ac:spMkLst>
        </pc:spChg>
        <pc:cxnChg chg="del">
          <ac:chgData name="Ali, Syed Waqqas" userId="1b3a5f44-9498-4738-8c4e-8127257d744d" providerId="ADAL" clId="{EF425237-BAB7-4808-A7AB-3FAC019C79E4}" dt="2024-02-12T04:25:50.819" v="2650" actId="478"/>
          <ac:cxnSpMkLst>
            <pc:docMk/>
            <pc:sldMk cId="2143466040" sldId="453"/>
            <ac:cxnSpMk id="3" creationId="{B9613EE1-05B5-5D38-D896-4E683970E4B1}"/>
          </ac:cxnSpMkLst>
        </pc:cxnChg>
        <pc:cxnChg chg="del">
          <ac:chgData name="Ali, Syed Waqqas" userId="1b3a5f44-9498-4738-8c4e-8127257d744d" providerId="ADAL" clId="{EF425237-BAB7-4808-A7AB-3FAC019C79E4}" dt="2024-02-12T04:25:51.398" v="2651" actId="478"/>
          <ac:cxnSpMkLst>
            <pc:docMk/>
            <pc:sldMk cId="2143466040" sldId="453"/>
            <ac:cxnSpMk id="16" creationId="{09A73F33-6CCA-989A-EB39-BAF22A60E674}"/>
          </ac:cxnSpMkLst>
        </pc:cxnChg>
      </pc:sldChg>
      <pc:sldChg chg="modSp add mod">
        <pc:chgData name="Ali, Syed Waqqas" userId="1b3a5f44-9498-4738-8c4e-8127257d744d" providerId="ADAL" clId="{EF425237-BAB7-4808-A7AB-3FAC019C79E4}" dt="2024-02-12T04:42:19.184" v="3609" actId="20577"/>
        <pc:sldMkLst>
          <pc:docMk/>
          <pc:sldMk cId="2104295596" sldId="454"/>
        </pc:sldMkLst>
        <pc:spChg chg="mod">
          <ac:chgData name="Ali, Syed Waqqas" userId="1b3a5f44-9498-4738-8c4e-8127257d744d" providerId="ADAL" clId="{EF425237-BAB7-4808-A7AB-3FAC019C79E4}" dt="2024-02-12T04:35:42.089" v="2746" actId="20577"/>
          <ac:spMkLst>
            <pc:docMk/>
            <pc:sldMk cId="2104295596" sldId="454"/>
            <ac:spMk id="2" creationId="{74973F08-D4C6-DC2E-664E-218A007EBBE0}"/>
          </ac:spMkLst>
        </pc:spChg>
        <pc:spChg chg="mod">
          <ac:chgData name="Ali, Syed Waqqas" userId="1b3a5f44-9498-4738-8c4e-8127257d744d" providerId="ADAL" clId="{EF425237-BAB7-4808-A7AB-3FAC019C79E4}" dt="2024-02-12T04:42:19.184" v="3609" actId="20577"/>
          <ac:spMkLst>
            <pc:docMk/>
            <pc:sldMk cId="2104295596" sldId="454"/>
            <ac:spMk id="3" creationId="{96B88AC8-752A-BF76-BABC-9B531A54837B}"/>
          </ac:spMkLst>
        </pc:spChg>
      </pc:sldChg>
      <pc:sldChg chg="addSp delSp modSp add mod">
        <pc:chgData name="Ali, Syed Waqqas" userId="1b3a5f44-9498-4738-8c4e-8127257d744d" providerId="ADAL" clId="{EF425237-BAB7-4808-A7AB-3FAC019C79E4}" dt="2024-02-12T04:38:58.495" v="3233" actId="20577"/>
        <pc:sldMkLst>
          <pc:docMk/>
          <pc:sldMk cId="3071909640" sldId="455"/>
        </pc:sldMkLst>
        <pc:spChg chg="mod">
          <ac:chgData name="Ali, Syed Waqqas" userId="1b3a5f44-9498-4738-8c4e-8127257d744d" providerId="ADAL" clId="{EF425237-BAB7-4808-A7AB-3FAC019C79E4}" dt="2024-02-12T04:36:23.005" v="2912" actId="20577"/>
          <ac:spMkLst>
            <pc:docMk/>
            <pc:sldMk cId="3071909640" sldId="455"/>
            <ac:spMk id="2" creationId="{53390A92-4B45-F5BD-84AF-0E8739E191EE}"/>
          </ac:spMkLst>
        </pc:spChg>
        <pc:spChg chg="mod">
          <ac:chgData name="Ali, Syed Waqqas" userId="1b3a5f44-9498-4738-8c4e-8127257d744d" providerId="ADAL" clId="{EF425237-BAB7-4808-A7AB-3FAC019C79E4}" dt="2024-02-12T04:38:58.495" v="3233" actId="20577"/>
          <ac:spMkLst>
            <pc:docMk/>
            <pc:sldMk cId="3071909640" sldId="455"/>
            <ac:spMk id="3" creationId="{956E2FA7-2A68-0304-05C6-180EA06F219A}"/>
          </ac:spMkLst>
        </pc:spChg>
        <pc:spChg chg="add mod">
          <ac:chgData name="Ali, Syed Waqqas" userId="1b3a5f44-9498-4738-8c4e-8127257d744d" providerId="ADAL" clId="{EF425237-BAB7-4808-A7AB-3FAC019C79E4}" dt="2024-02-12T04:38:48.870" v="3225" actId="1076"/>
          <ac:spMkLst>
            <pc:docMk/>
            <pc:sldMk cId="3071909640" sldId="455"/>
            <ac:spMk id="11" creationId="{2081622D-7C9E-6429-37FA-FCACB838F4B3}"/>
          </ac:spMkLst>
        </pc:spChg>
        <pc:picChg chg="add mod">
          <ac:chgData name="Ali, Syed Waqqas" userId="1b3a5f44-9498-4738-8c4e-8127257d744d" providerId="ADAL" clId="{EF425237-BAB7-4808-A7AB-3FAC019C79E4}" dt="2024-02-12T04:38:05.186" v="3199" actId="1076"/>
          <ac:picMkLst>
            <pc:docMk/>
            <pc:sldMk cId="3071909640" sldId="455"/>
            <ac:picMk id="10" creationId="{186FB11A-4160-5C92-75DE-0C6AA8452334}"/>
          </ac:picMkLst>
        </pc:picChg>
        <pc:picChg chg="add del">
          <ac:chgData name="Ali, Syed Waqqas" userId="1b3a5f44-9498-4738-8c4e-8127257d744d" providerId="ADAL" clId="{EF425237-BAB7-4808-A7AB-3FAC019C79E4}" dt="2024-02-12T04:38:14.217" v="3214" actId="22"/>
          <ac:picMkLst>
            <pc:docMk/>
            <pc:sldMk cId="3071909640" sldId="455"/>
            <ac:picMk id="13" creationId="{AF0B5932-2897-6C3F-003D-661645E629A0}"/>
          </ac:picMkLst>
        </pc:picChg>
        <pc:cxnChg chg="add mod">
          <ac:chgData name="Ali, Syed Waqqas" userId="1b3a5f44-9498-4738-8c4e-8127257d744d" providerId="ADAL" clId="{EF425237-BAB7-4808-A7AB-3FAC019C79E4}" dt="2024-02-12T04:38:48.870" v="3225" actId="1076"/>
          <ac:cxnSpMkLst>
            <pc:docMk/>
            <pc:sldMk cId="3071909640" sldId="455"/>
            <ac:cxnSpMk id="14" creationId="{2DF57C3D-6258-4BBC-1064-D7CF5E427F72}"/>
          </ac:cxnSpMkLst>
        </pc:cxnChg>
      </pc:sldChg>
      <pc:sldChg chg="addSp delSp modSp add mod">
        <pc:chgData name="Ali, Syed Waqqas" userId="1b3a5f44-9498-4738-8c4e-8127257d744d" providerId="ADAL" clId="{EF425237-BAB7-4808-A7AB-3FAC019C79E4}" dt="2024-02-14T17:18:07.767" v="16416" actId="20577"/>
        <pc:sldMkLst>
          <pc:docMk/>
          <pc:sldMk cId="689830883" sldId="456"/>
        </pc:sldMkLst>
        <pc:spChg chg="mod">
          <ac:chgData name="Ali, Syed Waqqas" userId="1b3a5f44-9498-4738-8c4e-8127257d744d" providerId="ADAL" clId="{EF425237-BAB7-4808-A7AB-3FAC019C79E4}" dt="2024-02-12T04:39:10.566" v="3236" actId="20577"/>
          <ac:spMkLst>
            <pc:docMk/>
            <pc:sldMk cId="689830883" sldId="456"/>
            <ac:spMk id="2" creationId="{EB263E46-D296-E7DE-B0FB-A9ABE31ECCAF}"/>
          </ac:spMkLst>
        </pc:spChg>
        <pc:spChg chg="mod">
          <ac:chgData name="Ali, Syed Waqqas" userId="1b3a5f44-9498-4738-8c4e-8127257d744d" providerId="ADAL" clId="{EF425237-BAB7-4808-A7AB-3FAC019C79E4}" dt="2024-02-14T17:18:07.767" v="16416" actId="20577"/>
          <ac:spMkLst>
            <pc:docMk/>
            <pc:sldMk cId="689830883" sldId="456"/>
            <ac:spMk id="3" creationId="{D4AF01E0-CE2D-FA9E-1445-C5DC4D71BF10}"/>
          </ac:spMkLst>
        </pc:spChg>
        <pc:spChg chg="mod">
          <ac:chgData name="Ali, Syed Waqqas" userId="1b3a5f44-9498-4738-8c4e-8127257d744d" providerId="ADAL" clId="{EF425237-BAB7-4808-A7AB-3FAC019C79E4}" dt="2024-02-12T04:40:30.119" v="3387" actId="1036"/>
          <ac:spMkLst>
            <pc:docMk/>
            <pc:sldMk cId="689830883" sldId="456"/>
            <ac:spMk id="11" creationId="{E245A66F-4EDA-C768-E8CC-D45389D7E761}"/>
          </ac:spMkLst>
        </pc:spChg>
        <pc:picChg chg="del">
          <ac:chgData name="Ali, Syed Waqqas" userId="1b3a5f44-9498-4738-8c4e-8127257d744d" providerId="ADAL" clId="{EF425237-BAB7-4808-A7AB-3FAC019C79E4}" dt="2024-02-12T04:39:54.758" v="3369" actId="478"/>
          <ac:picMkLst>
            <pc:docMk/>
            <pc:sldMk cId="689830883" sldId="456"/>
            <ac:picMk id="10" creationId="{064F8C3E-4688-C1AA-6CDF-7B5D20DD5CCD}"/>
          </ac:picMkLst>
        </pc:picChg>
        <pc:picChg chg="add mod">
          <ac:chgData name="Ali, Syed Waqqas" userId="1b3a5f44-9498-4738-8c4e-8127257d744d" providerId="ADAL" clId="{EF425237-BAB7-4808-A7AB-3FAC019C79E4}" dt="2024-02-12T04:40:30.119" v="3387" actId="1036"/>
          <ac:picMkLst>
            <pc:docMk/>
            <pc:sldMk cId="689830883" sldId="456"/>
            <ac:picMk id="12" creationId="{A95C765C-96B9-32E3-DAF0-319646DC54F5}"/>
          </ac:picMkLst>
        </pc:picChg>
        <pc:cxnChg chg="mod">
          <ac:chgData name="Ali, Syed Waqqas" userId="1b3a5f44-9498-4738-8c4e-8127257d744d" providerId="ADAL" clId="{EF425237-BAB7-4808-A7AB-3FAC019C79E4}" dt="2024-02-12T04:40:30.119" v="3387" actId="1036"/>
          <ac:cxnSpMkLst>
            <pc:docMk/>
            <pc:sldMk cId="689830883" sldId="456"/>
            <ac:cxnSpMk id="14" creationId="{428E0A5E-3CB8-2B96-472A-4605F8917E56}"/>
          </ac:cxnSpMkLst>
        </pc:cxnChg>
      </pc:sldChg>
      <pc:sldChg chg="addSp modSp add mod">
        <pc:chgData name="Ali, Syed Waqqas" userId="1b3a5f44-9498-4738-8c4e-8127257d744d" providerId="ADAL" clId="{EF425237-BAB7-4808-A7AB-3FAC019C79E4}" dt="2024-02-14T17:15:35.301" v="16326" actId="207"/>
        <pc:sldMkLst>
          <pc:docMk/>
          <pc:sldMk cId="1039482724" sldId="457"/>
        </pc:sldMkLst>
        <pc:spChg chg="mod">
          <ac:chgData name="Ali, Syed Waqqas" userId="1b3a5f44-9498-4738-8c4e-8127257d744d" providerId="ADAL" clId="{EF425237-BAB7-4808-A7AB-3FAC019C79E4}" dt="2024-02-12T04:44:57.297" v="3656" actId="20577"/>
          <ac:spMkLst>
            <pc:docMk/>
            <pc:sldMk cId="1039482724" sldId="457"/>
            <ac:spMk id="2" creationId="{56E6B069-76FA-5121-F078-AD5EBDF1FF84}"/>
          </ac:spMkLst>
        </pc:spChg>
        <pc:spChg chg="mod">
          <ac:chgData name="Ali, Syed Waqqas" userId="1b3a5f44-9498-4738-8c4e-8127257d744d" providerId="ADAL" clId="{EF425237-BAB7-4808-A7AB-3FAC019C79E4}" dt="2024-02-12T05:48:27.567" v="8953" actId="207"/>
          <ac:spMkLst>
            <pc:docMk/>
            <pc:sldMk cId="1039482724" sldId="457"/>
            <ac:spMk id="3" creationId="{99683AB4-2E52-B3A8-08D5-4FD89C3C3BFB}"/>
          </ac:spMkLst>
        </pc:spChg>
        <pc:picChg chg="add mod">
          <ac:chgData name="Ali, Syed Waqqas" userId="1b3a5f44-9498-4738-8c4e-8127257d744d" providerId="ADAL" clId="{EF425237-BAB7-4808-A7AB-3FAC019C79E4}" dt="2024-02-12T04:46:22.258" v="4072" actId="1076"/>
          <ac:picMkLst>
            <pc:docMk/>
            <pc:sldMk cId="1039482724" sldId="457"/>
            <ac:picMk id="10" creationId="{F0B0B075-AB84-A3FF-A362-4EA7497E57B0}"/>
          </ac:picMkLst>
        </pc:picChg>
        <pc:picChg chg="add mod">
          <ac:chgData name="Ali, Syed Waqqas" userId="1b3a5f44-9498-4738-8c4e-8127257d744d" providerId="ADAL" clId="{EF425237-BAB7-4808-A7AB-3FAC019C79E4}" dt="2024-02-14T17:15:35.301" v="16326" actId="207"/>
          <ac:picMkLst>
            <pc:docMk/>
            <pc:sldMk cId="1039482724" sldId="457"/>
            <ac:picMk id="17" creationId="{2647670E-C587-2A7B-B749-FB8DDEE2538B}"/>
          </ac:picMkLst>
        </pc:picChg>
        <pc:cxnChg chg="add mod">
          <ac:chgData name="Ali, Syed Waqqas" userId="1b3a5f44-9498-4738-8c4e-8127257d744d" providerId="ADAL" clId="{EF425237-BAB7-4808-A7AB-3FAC019C79E4}" dt="2024-02-12T04:46:22.258" v="4072" actId="1076"/>
          <ac:cxnSpMkLst>
            <pc:docMk/>
            <pc:sldMk cId="1039482724" sldId="457"/>
            <ac:cxnSpMk id="12" creationId="{93924F88-10A3-333A-6FD2-A3AF00A4AEE1}"/>
          </ac:cxnSpMkLst>
        </pc:cxnChg>
        <pc:cxnChg chg="add mod">
          <ac:chgData name="Ali, Syed Waqqas" userId="1b3a5f44-9498-4738-8c4e-8127257d744d" providerId="ADAL" clId="{EF425237-BAB7-4808-A7AB-3FAC019C79E4}" dt="2024-02-12T04:46:22.258" v="4072" actId="1076"/>
          <ac:cxnSpMkLst>
            <pc:docMk/>
            <pc:sldMk cId="1039482724" sldId="457"/>
            <ac:cxnSpMk id="13" creationId="{2A203047-3B4C-1D5A-5187-EC49EF31CD0E}"/>
          </ac:cxnSpMkLst>
        </pc:cxnChg>
        <pc:cxnChg chg="add mod">
          <ac:chgData name="Ali, Syed Waqqas" userId="1b3a5f44-9498-4738-8c4e-8127257d744d" providerId="ADAL" clId="{EF425237-BAB7-4808-A7AB-3FAC019C79E4}" dt="2024-02-12T04:46:22.258" v="4072" actId="1076"/>
          <ac:cxnSpMkLst>
            <pc:docMk/>
            <pc:sldMk cId="1039482724" sldId="457"/>
            <ac:cxnSpMk id="14" creationId="{A5855F54-617B-3A02-29B4-78BD1905B168}"/>
          </ac:cxnSpMkLst>
        </pc:cxnChg>
      </pc:sldChg>
      <pc:sldChg chg="modSp add del mod">
        <pc:chgData name="Ali, Syed Waqqas" userId="1b3a5f44-9498-4738-8c4e-8127257d744d" providerId="ADAL" clId="{EF425237-BAB7-4808-A7AB-3FAC019C79E4}" dt="2024-02-12T04:41:41.543" v="3583" actId="47"/>
        <pc:sldMkLst>
          <pc:docMk/>
          <pc:sldMk cId="2071331312" sldId="457"/>
        </pc:sldMkLst>
        <pc:spChg chg="mod">
          <ac:chgData name="Ali, Syed Waqqas" userId="1b3a5f44-9498-4738-8c4e-8127257d744d" providerId="ADAL" clId="{EF425237-BAB7-4808-A7AB-3FAC019C79E4}" dt="2024-02-12T04:41:17.398" v="3463" actId="20577"/>
          <ac:spMkLst>
            <pc:docMk/>
            <pc:sldMk cId="2071331312" sldId="457"/>
            <ac:spMk id="2" creationId="{3497D136-C275-1279-1B9B-CBF0EA606B6B}"/>
          </ac:spMkLst>
        </pc:spChg>
        <pc:spChg chg="mod">
          <ac:chgData name="Ali, Syed Waqqas" userId="1b3a5f44-9498-4738-8c4e-8127257d744d" providerId="ADAL" clId="{EF425237-BAB7-4808-A7AB-3FAC019C79E4}" dt="2024-02-12T04:41:37.933" v="3582" actId="20577"/>
          <ac:spMkLst>
            <pc:docMk/>
            <pc:sldMk cId="2071331312" sldId="457"/>
            <ac:spMk id="3" creationId="{E945E0F8-EA8D-666D-A330-408E67395D00}"/>
          </ac:spMkLst>
        </pc:spChg>
      </pc:sldChg>
      <pc:sldChg chg="addSp modSp add mod ord">
        <pc:chgData name="Ali, Syed Waqqas" userId="1b3a5f44-9498-4738-8c4e-8127257d744d" providerId="ADAL" clId="{EF425237-BAB7-4808-A7AB-3FAC019C79E4}" dt="2024-02-14T17:03:51.759" v="16069" actId="113"/>
        <pc:sldMkLst>
          <pc:docMk/>
          <pc:sldMk cId="3923471701" sldId="458"/>
        </pc:sldMkLst>
        <pc:spChg chg="mod">
          <ac:chgData name="Ali, Syed Waqqas" userId="1b3a5f44-9498-4738-8c4e-8127257d744d" providerId="ADAL" clId="{EF425237-BAB7-4808-A7AB-3FAC019C79E4}" dt="2024-02-12T05:26:34.028" v="7124" actId="403"/>
          <ac:spMkLst>
            <pc:docMk/>
            <pc:sldMk cId="3923471701" sldId="458"/>
            <ac:spMk id="2" creationId="{3F957794-1346-4BD8-C320-D97483219488}"/>
          </ac:spMkLst>
        </pc:spChg>
        <pc:spChg chg="mod">
          <ac:chgData name="Ali, Syed Waqqas" userId="1b3a5f44-9498-4738-8c4e-8127257d744d" providerId="ADAL" clId="{EF425237-BAB7-4808-A7AB-3FAC019C79E4}" dt="2024-02-14T17:03:51.759" v="16069" actId="113"/>
          <ac:spMkLst>
            <pc:docMk/>
            <pc:sldMk cId="3923471701" sldId="458"/>
            <ac:spMk id="3" creationId="{7E215108-C0CE-0697-B2AB-B094147AFDA1}"/>
          </ac:spMkLst>
        </pc:spChg>
        <pc:spChg chg="add mod">
          <ac:chgData name="Ali, Syed Waqqas" userId="1b3a5f44-9498-4738-8c4e-8127257d744d" providerId="ADAL" clId="{EF425237-BAB7-4808-A7AB-3FAC019C79E4}" dt="2024-02-12T05:30:31.112" v="7536" actId="692"/>
          <ac:spMkLst>
            <pc:docMk/>
            <pc:sldMk cId="3923471701" sldId="458"/>
            <ac:spMk id="11" creationId="{49FF6FA6-4001-AC05-E876-60FCA342A7F3}"/>
          </ac:spMkLst>
        </pc:spChg>
        <pc:spChg chg="add mod">
          <ac:chgData name="Ali, Syed Waqqas" userId="1b3a5f44-9498-4738-8c4e-8127257d744d" providerId="ADAL" clId="{EF425237-BAB7-4808-A7AB-3FAC019C79E4}" dt="2024-02-12T05:30:57.396" v="7544" actId="1076"/>
          <ac:spMkLst>
            <pc:docMk/>
            <pc:sldMk cId="3923471701" sldId="458"/>
            <ac:spMk id="12" creationId="{3BDB1CF9-13EF-BA56-1F60-B8CFEA6841F3}"/>
          </ac:spMkLst>
        </pc:spChg>
        <pc:picChg chg="add mod">
          <ac:chgData name="Ali, Syed Waqqas" userId="1b3a5f44-9498-4738-8c4e-8127257d744d" providerId="ADAL" clId="{EF425237-BAB7-4808-A7AB-3FAC019C79E4}" dt="2024-02-12T05:28:55.405" v="7477" actId="1076"/>
          <ac:picMkLst>
            <pc:docMk/>
            <pc:sldMk cId="3923471701" sldId="458"/>
            <ac:picMk id="10" creationId="{8E3127A8-F071-4C31-DCF9-7497FD777DC3}"/>
          </ac:picMkLst>
        </pc:picChg>
      </pc:sldChg>
      <pc:sldChg chg="addSp modSp add mod">
        <pc:chgData name="Ali, Syed Waqqas" userId="1b3a5f44-9498-4738-8c4e-8127257d744d" providerId="ADAL" clId="{EF425237-BAB7-4808-A7AB-3FAC019C79E4}" dt="2024-02-14T17:15:40.263" v="16327" actId="207"/>
        <pc:sldMkLst>
          <pc:docMk/>
          <pc:sldMk cId="2635197702" sldId="459"/>
        </pc:sldMkLst>
        <pc:spChg chg="mod">
          <ac:chgData name="Ali, Syed Waqqas" userId="1b3a5f44-9498-4738-8c4e-8127257d744d" providerId="ADAL" clId="{EF425237-BAB7-4808-A7AB-3FAC019C79E4}" dt="2024-02-12T04:47:10.181" v="4084" actId="20577"/>
          <ac:spMkLst>
            <pc:docMk/>
            <pc:sldMk cId="2635197702" sldId="459"/>
            <ac:spMk id="2" creationId="{96EF3AF3-91B6-F808-871E-47C1BB3219C9}"/>
          </ac:spMkLst>
        </pc:spChg>
        <pc:spChg chg="mod">
          <ac:chgData name="Ali, Syed Waqqas" userId="1b3a5f44-9498-4738-8c4e-8127257d744d" providerId="ADAL" clId="{EF425237-BAB7-4808-A7AB-3FAC019C79E4}" dt="2024-02-12T04:46:48.286" v="4077" actId="14100"/>
          <ac:spMkLst>
            <pc:docMk/>
            <pc:sldMk cId="2635197702" sldId="459"/>
            <ac:spMk id="3" creationId="{E1FA35E3-BD45-EEC2-CCCD-066BADCF36EB}"/>
          </ac:spMkLst>
        </pc:spChg>
        <pc:spChg chg="add mod">
          <ac:chgData name="Ali, Syed Waqqas" userId="1b3a5f44-9498-4738-8c4e-8127257d744d" providerId="ADAL" clId="{EF425237-BAB7-4808-A7AB-3FAC019C79E4}" dt="2024-02-14T17:15:40.263" v="16327" actId="207"/>
          <ac:spMkLst>
            <pc:docMk/>
            <pc:sldMk cId="2635197702" sldId="459"/>
            <ac:spMk id="9" creationId="{0DFBD8EF-FE44-C2BC-AA4E-988C59B553C7}"/>
          </ac:spMkLst>
        </pc:spChg>
        <pc:picChg chg="mod">
          <ac:chgData name="Ali, Syed Waqqas" userId="1b3a5f44-9498-4738-8c4e-8127257d744d" providerId="ADAL" clId="{EF425237-BAB7-4808-A7AB-3FAC019C79E4}" dt="2024-02-12T04:46:54.926" v="4078" actId="1076"/>
          <ac:picMkLst>
            <pc:docMk/>
            <pc:sldMk cId="2635197702" sldId="459"/>
            <ac:picMk id="10" creationId="{00924BBE-410C-E3F1-921A-4F2541B75241}"/>
          </ac:picMkLst>
        </pc:picChg>
        <pc:cxnChg chg="mod">
          <ac:chgData name="Ali, Syed Waqqas" userId="1b3a5f44-9498-4738-8c4e-8127257d744d" providerId="ADAL" clId="{EF425237-BAB7-4808-A7AB-3FAC019C79E4}" dt="2024-02-12T04:46:54.926" v="4078" actId="1076"/>
          <ac:cxnSpMkLst>
            <pc:docMk/>
            <pc:sldMk cId="2635197702" sldId="459"/>
            <ac:cxnSpMk id="12" creationId="{2CD2475D-9991-A21B-14DF-7F7333A0C381}"/>
          </ac:cxnSpMkLst>
        </pc:cxnChg>
        <pc:cxnChg chg="mod">
          <ac:chgData name="Ali, Syed Waqqas" userId="1b3a5f44-9498-4738-8c4e-8127257d744d" providerId="ADAL" clId="{EF425237-BAB7-4808-A7AB-3FAC019C79E4}" dt="2024-02-12T04:46:54.926" v="4078" actId="1076"/>
          <ac:cxnSpMkLst>
            <pc:docMk/>
            <pc:sldMk cId="2635197702" sldId="459"/>
            <ac:cxnSpMk id="13" creationId="{3E274DF1-6812-33E8-3F9D-11D7AB80D743}"/>
          </ac:cxnSpMkLst>
        </pc:cxnChg>
        <pc:cxnChg chg="mod">
          <ac:chgData name="Ali, Syed Waqqas" userId="1b3a5f44-9498-4738-8c4e-8127257d744d" providerId="ADAL" clId="{EF425237-BAB7-4808-A7AB-3FAC019C79E4}" dt="2024-02-12T04:46:54.926" v="4078" actId="1076"/>
          <ac:cxnSpMkLst>
            <pc:docMk/>
            <pc:sldMk cId="2635197702" sldId="459"/>
            <ac:cxnSpMk id="14" creationId="{402A960B-410B-9886-4594-ED4A2E23D583}"/>
          </ac:cxnSpMkLst>
        </pc:cxnChg>
      </pc:sldChg>
      <pc:sldChg chg="addSp modSp add mod">
        <pc:chgData name="Ali, Syed Waqqas" userId="1b3a5f44-9498-4738-8c4e-8127257d744d" providerId="ADAL" clId="{EF425237-BAB7-4808-A7AB-3FAC019C79E4}" dt="2024-02-12T05:17:53.199" v="6240" actId="20577"/>
        <pc:sldMkLst>
          <pc:docMk/>
          <pc:sldMk cId="3505578865" sldId="460"/>
        </pc:sldMkLst>
        <pc:spChg chg="mod">
          <ac:chgData name="Ali, Syed Waqqas" userId="1b3a5f44-9498-4738-8c4e-8127257d744d" providerId="ADAL" clId="{EF425237-BAB7-4808-A7AB-3FAC019C79E4}" dt="2024-02-12T04:50:58.725" v="4113" actId="403"/>
          <ac:spMkLst>
            <pc:docMk/>
            <pc:sldMk cId="3505578865" sldId="460"/>
            <ac:spMk id="2" creationId="{420D0C5F-B5A9-E682-B5D6-EDBA284B80D0}"/>
          </ac:spMkLst>
        </pc:spChg>
        <pc:spChg chg="mod">
          <ac:chgData name="Ali, Syed Waqqas" userId="1b3a5f44-9498-4738-8c4e-8127257d744d" providerId="ADAL" clId="{EF425237-BAB7-4808-A7AB-3FAC019C79E4}" dt="2024-02-12T05:17:53.199" v="6240" actId="20577"/>
          <ac:spMkLst>
            <pc:docMk/>
            <pc:sldMk cId="3505578865" sldId="460"/>
            <ac:spMk id="3" creationId="{AD46B97E-A3E2-084E-DFCE-2EEE63C73348}"/>
          </ac:spMkLst>
        </pc:spChg>
        <pc:picChg chg="add mod">
          <ac:chgData name="Ali, Syed Waqqas" userId="1b3a5f44-9498-4738-8c4e-8127257d744d" providerId="ADAL" clId="{EF425237-BAB7-4808-A7AB-3FAC019C79E4}" dt="2024-02-12T04:53:10.340" v="4335" actId="1035"/>
          <ac:picMkLst>
            <pc:docMk/>
            <pc:sldMk cId="3505578865" sldId="460"/>
            <ac:picMk id="10" creationId="{4A52813B-B8D8-C982-9D33-BDD8AFA53E24}"/>
          </ac:picMkLst>
        </pc:picChg>
      </pc:sldChg>
      <pc:sldChg chg="addSp modSp add mod">
        <pc:chgData name="Ali, Syed Waqqas" userId="1b3a5f44-9498-4738-8c4e-8127257d744d" providerId="ADAL" clId="{EF425237-BAB7-4808-A7AB-3FAC019C79E4}" dt="2024-02-12T04:56:16.023" v="4596" actId="207"/>
        <pc:sldMkLst>
          <pc:docMk/>
          <pc:sldMk cId="2170351696" sldId="461"/>
        </pc:sldMkLst>
        <pc:spChg chg="mod">
          <ac:chgData name="Ali, Syed Waqqas" userId="1b3a5f44-9498-4738-8c4e-8127257d744d" providerId="ADAL" clId="{EF425237-BAB7-4808-A7AB-3FAC019C79E4}" dt="2024-02-12T04:55:08.681" v="4414" actId="120"/>
          <ac:spMkLst>
            <pc:docMk/>
            <pc:sldMk cId="2170351696" sldId="461"/>
            <ac:spMk id="2" creationId="{F8FE41FC-8E25-9BD6-3A1C-B2F5B74059B2}"/>
          </ac:spMkLst>
        </pc:spChg>
        <pc:spChg chg="mod">
          <ac:chgData name="Ali, Syed Waqqas" userId="1b3a5f44-9498-4738-8c4e-8127257d744d" providerId="ADAL" clId="{EF425237-BAB7-4808-A7AB-3FAC019C79E4}" dt="2024-02-12T04:56:16.023" v="4596" actId="207"/>
          <ac:spMkLst>
            <pc:docMk/>
            <pc:sldMk cId="2170351696" sldId="461"/>
            <ac:spMk id="3" creationId="{813AE012-D5D9-0466-7DF7-2307EEFBB9BE}"/>
          </ac:spMkLst>
        </pc:spChg>
        <pc:picChg chg="add mod">
          <ac:chgData name="Ali, Syed Waqqas" userId="1b3a5f44-9498-4738-8c4e-8127257d744d" providerId="ADAL" clId="{EF425237-BAB7-4808-A7AB-3FAC019C79E4}" dt="2024-02-12T04:55:18.073" v="4416" actId="208"/>
          <ac:picMkLst>
            <pc:docMk/>
            <pc:sldMk cId="2170351696" sldId="461"/>
            <ac:picMk id="9" creationId="{A3BBAB69-0592-71F8-E0E7-2A732855A5DD}"/>
          </ac:picMkLst>
        </pc:picChg>
      </pc:sldChg>
      <pc:sldChg chg="addSp modSp add mod">
        <pc:chgData name="Ali, Syed Waqqas" userId="1b3a5f44-9498-4738-8c4e-8127257d744d" providerId="ADAL" clId="{EF425237-BAB7-4808-A7AB-3FAC019C79E4}" dt="2024-02-12T05:35:21.019" v="7839" actId="403"/>
        <pc:sldMkLst>
          <pc:docMk/>
          <pc:sldMk cId="283383517" sldId="462"/>
        </pc:sldMkLst>
        <pc:spChg chg="mod">
          <ac:chgData name="Ali, Syed Waqqas" userId="1b3a5f44-9498-4738-8c4e-8127257d744d" providerId="ADAL" clId="{EF425237-BAB7-4808-A7AB-3FAC019C79E4}" dt="2024-02-12T05:35:21.019" v="7839" actId="403"/>
          <ac:spMkLst>
            <pc:docMk/>
            <pc:sldMk cId="283383517" sldId="462"/>
            <ac:spMk id="2" creationId="{A88C9212-90F0-3D1A-DD03-75ED71BCEA07}"/>
          </ac:spMkLst>
        </pc:spChg>
        <pc:spChg chg="mod">
          <ac:chgData name="Ali, Syed Waqqas" userId="1b3a5f44-9498-4738-8c4e-8127257d744d" providerId="ADAL" clId="{EF425237-BAB7-4808-A7AB-3FAC019C79E4}" dt="2024-02-12T04:58:08.302" v="4784" actId="207"/>
          <ac:spMkLst>
            <pc:docMk/>
            <pc:sldMk cId="283383517" sldId="462"/>
            <ac:spMk id="3" creationId="{8125AAEE-4714-8C4B-E4E8-32259906FAC8}"/>
          </ac:spMkLst>
        </pc:spChg>
        <pc:picChg chg="add mod">
          <ac:chgData name="Ali, Syed Waqqas" userId="1b3a5f44-9498-4738-8c4e-8127257d744d" providerId="ADAL" clId="{EF425237-BAB7-4808-A7AB-3FAC019C79E4}" dt="2024-02-12T04:57:38.514" v="4629" actId="1076"/>
          <ac:picMkLst>
            <pc:docMk/>
            <pc:sldMk cId="283383517" sldId="462"/>
            <ac:picMk id="10" creationId="{2BD139BF-7C5D-A1F0-2208-59D9294F82B6}"/>
          </ac:picMkLst>
        </pc:picChg>
      </pc:sldChg>
      <pc:sldChg chg="add del">
        <pc:chgData name="Ali, Syed Waqqas" userId="1b3a5f44-9498-4738-8c4e-8127257d744d" providerId="ADAL" clId="{EF425237-BAB7-4808-A7AB-3FAC019C79E4}" dt="2024-02-12T05:10:03.553" v="5977" actId="47"/>
        <pc:sldMkLst>
          <pc:docMk/>
          <pc:sldMk cId="863549497" sldId="463"/>
        </pc:sldMkLst>
      </pc:sldChg>
      <pc:sldChg chg="modSp add mod">
        <pc:chgData name="Ali, Syed Waqqas" userId="1b3a5f44-9498-4738-8c4e-8127257d744d" providerId="ADAL" clId="{EF425237-BAB7-4808-A7AB-3FAC019C79E4}" dt="2024-02-12T04:59:24.905" v="4884" actId="20577"/>
        <pc:sldMkLst>
          <pc:docMk/>
          <pc:sldMk cId="386714498" sldId="464"/>
        </pc:sldMkLst>
        <pc:spChg chg="mod">
          <ac:chgData name="Ali, Syed Waqqas" userId="1b3a5f44-9498-4738-8c4e-8127257d744d" providerId="ADAL" clId="{EF425237-BAB7-4808-A7AB-3FAC019C79E4}" dt="2024-02-12T04:59:17.804" v="4844" actId="27636"/>
          <ac:spMkLst>
            <pc:docMk/>
            <pc:sldMk cId="386714498" sldId="464"/>
            <ac:spMk id="2" creationId="{9BCF2B55-6945-D336-E059-24BA0315C037}"/>
          </ac:spMkLst>
        </pc:spChg>
        <pc:spChg chg="mod">
          <ac:chgData name="Ali, Syed Waqqas" userId="1b3a5f44-9498-4738-8c4e-8127257d744d" providerId="ADAL" clId="{EF425237-BAB7-4808-A7AB-3FAC019C79E4}" dt="2024-02-12T04:59:24.905" v="4884" actId="20577"/>
          <ac:spMkLst>
            <pc:docMk/>
            <pc:sldMk cId="386714498" sldId="464"/>
            <ac:spMk id="3" creationId="{50346D15-1A09-AE62-AEB7-2AC4EE5656E3}"/>
          </ac:spMkLst>
        </pc:spChg>
      </pc:sldChg>
      <pc:sldChg chg="modSp add mod">
        <pc:chgData name="Ali, Syed Waqqas" userId="1b3a5f44-9498-4738-8c4e-8127257d744d" providerId="ADAL" clId="{EF425237-BAB7-4808-A7AB-3FAC019C79E4}" dt="2024-02-12T05:04:23.556" v="5168" actId="20577"/>
        <pc:sldMkLst>
          <pc:docMk/>
          <pc:sldMk cId="416674969" sldId="465"/>
        </pc:sldMkLst>
        <pc:spChg chg="mod">
          <ac:chgData name="Ali, Syed Waqqas" userId="1b3a5f44-9498-4738-8c4e-8127257d744d" providerId="ADAL" clId="{EF425237-BAB7-4808-A7AB-3FAC019C79E4}" dt="2024-02-12T05:01:45.055" v="5134" actId="403"/>
          <ac:spMkLst>
            <pc:docMk/>
            <pc:sldMk cId="416674969" sldId="465"/>
            <ac:spMk id="2" creationId="{5AEC11D6-7F36-C43F-3285-A6D40D83BE09}"/>
          </ac:spMkLst>
        </pc:spChg>
        <pc:spChg chg="mod">
          <ac:chgData name="Ali, Syed Waqqas" userId="1b3a5f44-9498-4738-8c4e-8127257d744d" providerId="ADAL" clId="{EF425237-BAB7-4808-A7AB-3FAC019C79E4}" dt="2024-02-12T05:04:23.556" v="5168" actId="20577"/>
          <ac:spMkLst>
            <pc:docMk/>
            <pc:sldMk cId="416674969" sldId="465"/>
            <ac:spMk id="3" creationId="{281778A3-321A-B73A-A237-140C73A47501}"/>
          </ac:spMkLst>
        </pc:spChg>
      </pc:sldChg>
      <pc:sldChg chg="modSp add mod">
        <pc:chgData name="Ali, Syed Waqqas" userId="1b3a5f44-9498-4738-8c4e-8127257d744d" providerId="ADAL" clId="{EF425237-BAB7-4808-A7AB-3FAC019C79E4}" dt="2024-02-12T05:11:01.981" v="6040" actId="20577"/>
        <pc:sldMkLst>
          <pc:docMk/>
          <pc:sldMk cId="2759696807" sldId="466"/>
        </pc:sldMkLst>
        <pc:spChg chg="mod">
          <ac:chgData name="Ali, Syed Waqqas" userId="1b3a5f44-9498-4738-8c4e-8127257d744d" providerId="ADAL" clId="{EF425237-BAB7-4808-A7AB-3FAC019C79E4}" dt="2024-02-12T05:11:01.981" v="6040" actId="20577"/>
          <ac:spMkLst>
            <pc:docMk/>
            <pc:sldMk cId="2759696807" sldId="466"/>
            <ac:spMk id="2" creationId="{DBE1929D-F1B8-136C-69DD-FDA3E7EBEC42}"/>
          </ac:spMkLst>
        </pc:spChg>
      </pc:sldChg>
      <pc:sldChg chg="modSp add mod">
        <pc:chgData name="Ali, Syed Waqqas" userId="1b3a5f44-9498-4738-8c4e-8127257d744d" providerId="ADAL" clId="{EF425237-BAB7-4808-A7AB-3FAC019C79E4}" dt="2024-02-12T05:00:11.171" v="4907" actId="20577"/>
        <pc:sldMkLst>
          <pc:docMk/>
          <pc:sldMk cId="551851556" sldId="467"/>
        </pc:sldMkLst>
        <pc:spChg chg="mod">
          <ac:chgData name="Ali, Syed Waqqas" userId="1b3a5f44-9498-4738-8c4e-8127257d744d" providerId="ADAL" clId="{EF425237-BAB7-4808-A7AB-3FAC019C79E4}" dt="2024-02-12T05:00:11.171" v="4907" actId="20577"/>
          <ac:spMkLst>
            <pc:docMk/>
            <pc:sldMk cId="551851556" sldId="467"/>
            <ac:spMk id="2" creationId="{CE4646CA-92B2-3351-07FA-2F22A8856D7B}"/>
          </ac:spMkLst>
        </pc:spChg>
      </pc:sldChg>
      <pc:sldChg chg="modSp add mod">
        <pc:chgData name="Ali, Syed Waqqas" userId="1b3a5f44-9498-4738-8c4e-8127257d744d" providerId="ADAL" clId="{EF425237-BAB7-4808-A7AB-3FAC019C79E4}" dt="2024-02-14T17:00:02.327" v="16017" actId="6549"/>
        <pc:sldMkLst>
          <pc:docMk/>
          <pc:sldMk cId="1664079490" sldId="468"/>
        </pc:sldMkLst>
        <pc:spChg chg="mod">
          <ac:chgData name="Ali, Syed Waqqas" userId="1b3a5f44-9498-4738-8c4e-8127257d744d" providerId="ADAL" clId="{EF425237-BAB7-4808-A7AB-3FAC019C79E4}" dt="2024-02-12T05:04:35.184" v="5173" actId="20577"/>
          <ac:spMkLst>
            <pc:docMk/>
            <pc:sldMk cId="1664079490" sldId="468"/>
            <ac:spMk id="2" creationId="{01C90B9D-A206-F7FE-85B5-C63321DFAF47}"/>
          </ac:spMkLst>
        </pc:spChg>
        <pc:spChg chg="mod">
          <ac:chgData name="Ali, Syed Waqqas" userId="1b3a5f44-9498-4738-8c4e-8127257d744d" providerId="ADAL" clId="{EF425237-BAB7-4808-A7AB-3FAC019C79E4}" dt="2024-02-14T17:00:02.327" v="16017" actId="6549"/>
          <ac:spMkLst>
            <pc:docMk/>
            <pc:sldMk cId="1664079490" sldId="468"/>
            <ac:spMk id="3" creationId="{E85A2B88-93E7-BAAA-B7E7-B41EC6E7C8DF}"/>
          </ac:spMkLst>
        </pc:spChg>
      </pc:sldChg>
      <pc:sldChg chg="modSp add mod">
        <pc:chgData name="Ali, Syed Waqqas" userId="1b3a5f44-9498-4738-8c4e-8127257d744d" providerId="ADAL" clId="{EF425237-BAB7-4808-A7AB-3FAC019C79E4}" dt="2024-02-14T16:58:03.475" v="15993" actId="207"/>
        <pc:sldMkLst>
          <pc:docMk/>
          <pc:sldMk cId="3895899719" sldId="469"/>
        </pc:sldMkLst>
        <pc:spChg chg="mod">
          <ac:chgData name="Ali, Syed Waqqas" userId="1b3a5f44-9498-4738-8c4e-8127257d744d" providerId="ADAL" clId="{EF425237-BAB7-4808-A7AB-3FAC019C79E4}" dt="2024-02-12T05:07:52.956" v="5657" actId="403"/>
          <ac:spMkLst>
            <pc:docMk/>
            <pc:sldMk cId="3895899719" sldId="469"/>
            <ac:spMk id="2" creationId="{1C1F96CE-FAB7-6B33-717E-B95360AEA0E3}"/>
          </ac:spMkLst>
        </pc:spChg>
        <pc:spChg chg="mod">
          <ac:chgData name="Ali, Syed Waqqas" userId="1b3a5f44-9498-4738-8c4e-8127257d744d" providerId="ADAL" clId="{EF425237-BAB7-4808-A7AB-3FAC019C79E4}" dt="2024-02-14T16:58:03.475" v="15993" actId="207"/>
          <ac:spMkLst>
            <pc:docMk/>
            <pc:sldMk cId="3895899719" sldId="469"/>
            <ac:spMk id="3" creationId="{9470D768-76FA-8673-F237-8627F7E3822D}"/>
          </ac:spMkLst>
        </pc:spChg>
      </pc:sldChg>
      <pc:sldChg chg="modSp add mod">
        <pc:chgData name="Ali, Syed Waqqas" userId="1b3a5f44-9498-4738-8c4e-8127257d744d" providerId="ADAL" clId="{EF425237-BAB7-4808-A7AB-3FAC019C79E4}" dt="2024-02-12T05:21:39.649" v="6398" actId="20577"/>
        <pc:sldMkLst>
          <pc:docMk/>
          <pc:sldMk cId="3394842688" sldId="470"/>
        </pc:sldMkLst>
        <pc:spChg chg="mod">
          <ac:chgData name="Ali, Syed Waqqas" userId="1b3a5f44-9498-4738-8c4e-8127257d744d" providerId="ADAL" clId="{EF425237-BAB7-4808-A7AB-3FAC019C79E4}" dt="2024-02-12T05:20:44.606" v="6274" actId="20577"/>
          <ac:spMkLst>
            <pc:docMk/>
            <pc:sldMk cId="3394842688" sldId="470"/>
            <ac:spMk id="2" creationId="{ED74B049-8BC3-075D-153A-2D2403BDF708}"/>
          </ac:spMkLst>
        </pc:spChg>
        <pc:spChg chg="mod">
          <ac:chgData name="Ali, Syed Waqqas" userId="1b3a5f44-9498-4738-8c4e-8127257d744d" providerId="ADAL" clId="{EF425237-BAB7-4808-A7AB-3FAC019C79E4}" dt="2024-02-12T05:21:39.649" v="6398" actId="20577"/>
          <ac:spMkLst>
            <pc:docMk/>
            <pc:sldMk cId="3394842688" sldId="470"/>
            <ac:spMk id="3" creationId="{817008ED-83B5-535B-4318-414E0571DC5A}"/>
          </ac:spMkLst>
        </pc:spChg>
      </pc:sldChg>
      <pc:sldChg chg="addSp modSp add mod">
        <pc:chgData name="Ali, Syed Waqqas" userId="1b3a5f44-9498-4738-8c4e-8127257d744d" providerId="ADAL" clId="{EF425237-BAB7-4808-A7AB-3FAC019C79E4}" dt="2024-02-14T17:00:48.770" v="16022" actId="207"/>
        <pc:sldMkLst>
          <pc:docMk/>
          <pc:sldMk cId="2101169434" sldId="471"/>
        </pc:sldMkLst>
        <pc:spChg chg="mod">
          <ac:chgData name="Ali, Syed Waqqas" userId="1b3a5f44-9498-4738-8c4e-8127257d744d" providerId="ADAL" clId="{EF425237-BAB7-4808-A7AB-3FAC019C79E4}" dt="2024-02-12T05:22:22.514" v="6421" actId="20577"/>
          <ac:spMkLst>
            <pc:docMk/>
            <pc:sldMk cId="2101169434" sldId="471"/>
            <ac:spMk id="2" creationId="{3DFB03E6-DED1-1E04-CE1E-4951CFCE7F2D}"/>
          </ac:spMkLst>
        </pc:spChg>
        <pc:spChg chg="mod">
          <ac:chgData name="Ali, Syed Waqqas" userId="1b3a5f44-9498-4738-8c4e-8127257d744d" providerId="ADAL" clId="{EF425237-BAB7-4808-A7AB-3FAC019C79E4}" dt="2024-02-14T17:00:48.770" v="16022" actId="207"/>
          <ac:spMkLst>
            <pc:docMk/>
            <pc:sldMk cId="2101169434" sldId="471"/>
            <ac:spMk id="3" creationId="{33A68755-5C79-55A8-0FED-E87AE0FDCB38}"/>
          </ac:spMkLst>
        </pc:spChg>
        <pc:picChg chg="add mod">
          <ac:chgData name="Ali, Syed Waqqas" userId="1b3a5f44-9498-4738-8c4e-8127257d744d" providerId="ADAL" clId="{EF425237-BAB7-4808-A7AB-3FAC019C79E4}" dt="2024-02-12T05:22:15.316" v="6401"/>
          <ac:picMkLst>
            <pc:docMk/>
            <pc:sldMk cId="2101169434" sldId="471"/>
            <ac:picMk id="9" creationId="{17049617-5989-DEC0-2BAE-2EF7C318B49D}"/>
          </ac:picMkLst>
        </pc:picChg>
      </pc:sldChg>
      <pc:sldChg chg="modSp add mod">
        <pc:chgData name="Ali, Syed Waqqas" userId="1b3a5f44-9498-4738-8c4e-8127257d744d" providerId="ADAL" clId="{EF425237-BAB7-4808-A7AB-3FAC019C79E4}" dt="2024-02-14T17:01:09.971" v="16025" actId="207"/>
        <pc:sldMkLst>
          <pc:docMk/>
          <pc:sldMk cId="1856726117" sldId="472"/>
        </pc:sldMkLst>
        <pc:spChg chg="mod">
          <ac:chgData name="Ali, Syed Waqqas" userId="1b3a5f44-9498-4738-8c4e-8127257d744d" providerId="ADAL" clId="{EF425237-BAB7-4808-A7AB-3FAC019C79E4}" dt="2024-02-14T17:01:09.971" v="16025" actId="207"/>
          <ac:spMkLst>
            <pc:docMk/>
            <pc:sldMk cId="1856726117" sldId="472"/>
            <ac:spMk id="3" creationId="{8C4D50D1-144F-0E66-AF47-B129DAF72E70}"/>
          </ac:spMkLst>
        </pc:spChg>
      </pc:sldChg>
      <pc:sldChg chg="add">
        <pc:chgData name="Ali, Syed Waqqas" userId="1b3a5f44-9498-4738-8c4e-8127257d744d" providerId="ADAL" clId="{EF425237-BAB7-4808-A7AB-3FAC019C79E4}" dt="2024-02-12T05:25:18.118" v="6968"/>
        <pc:sldMkLst>
          <pc:docMk/>
          <pc:sldMk cId="3275895295" sldId="473"/>
        </pc:sldMkLst>
      </pc:sldChg>
      <pc:sldChg chg="addSp modSp add mod">
        <pc:chgData name="Ali, Syed Waqqas" userId="1b3a5f44-9498-4738-8c4e-8127257d744d" providerId="ADAL" clId="{EF425237-BAB7-4808-A7AB-3FAC019C79E4}" dt="2024-02-14T17:03:30.361" v="16067" actId="1037"/>
        <pc:sldMkLst>
          <pc:docMk/>
          <pc:sldMk cId="3195344094" sldId="474"/>
        </pc:sldMkLst>
        <pc:spChg chg="mod">
          <ac:chgData name="Ali, Syed Waqqas" userId="1b3a5f44-9498-4738-8c4e-8127257d744d" providerId="ADAL" clId="{EF425237-BAB7-4808-A7AB-3FAC019C79E4}" dt="2024-02-14T17:01:44.725" v="16027" actId="113"/>
          <ac:spMkLst>
            <pc:docMk/>
            <pc:sldMk cId="3195344094" sldId="474"/>
            <ac:spMk id="3" creationId="{FD1C285F-1CEF-16DE-3BCB-0B905884C7DA}"/>
          </ac:spMkLst>
        </pc:spChg>
        <pc:spChg chg="add mod">
          <ac:chgData name="Ali, Syed Waqqas" userId="1b3a5f44-9498-4738-8c4e-8127257d744d" providerId="ADAL" clId="{EF425237-BAB7-4808-A7AB-3FAC019C79E4}" dt="2024-02-14T17:03:30.361" v="16067" actId="1037"/>
          <ac:spMkLst>
            <pc:docMk/>
            <pc:sldMk cId="3195344094" sldId="474"/>
            <ac:spMk id="10" creationId="{1004B3D1-1AA2-822C-277A-389284C27F85}"/>
          </ac:spMkLst>
        </pc:spChg>
        <pc:spChg chg="add mod">
          <ac:chgData name="Ali, Syed Waqqas" userId="1b3a5f44-9498-4738-8c4e-8127257d744d" providerId="ADAL" clId="{EF425237-BAB7-4808-A7AB-3FAC019C79E4}" dt="2024-02-14T17:02:36.140" v="16047" actId="692"/>
          <ac:spMkLst>
            <pc:docMk/>
            <pc:sldMk cId="3195344094" sldId="474"/>
            <ac:spMk id="11" creationId="{A83EF576-844E-3130-D764-5EABF340F9DF}"/>
          </ac:spMkLst>
        </pc:spChg>
      </pc:sldChg>
      <pc:sldChg chg="add del">
        <pc:chgData name="Ali, Syed Waqqas" userId="1b3a5f44-9498-4738-8c4e-8127257d744d" providerId="ADAL" clId="{EF425237-BAB7-4808-A7AB-3FAC019C79E4}" dt="2024-02-12T05:26:24.521" v="7104" actId="47"/>
        <pc:sldMkLst>
          <pc:docMk/>
          <pc:sldMk cId="2857772529" sldId="475"/>
        </pc:sldMkLst>
      </pc:sldChg>
      <pc:sldChg chg="modSp add mod">
        <pc:chgData name="Ali, Syed Waqqas" userId="1b3a5f44-9498-4738-8c4e-8127257d744d" providerId="ADAL" clId="{EF425237-BAB7-4808-A7AB-3FAC019C79E4}" dt="2024-02-12T05:32:29.570" v="7820" actId="207"/>
        <pc:sldMkLst>
          <pc:docMk/>
          <pc:sldMk cId="3960150087" sldId="475"/>
        </pc:sldMkLst>
        <pc:spChg chg="mod">
          <ac:chgData name="Ali, Syed Waqqas" userId="1b3a5f44-9498-4738-8c4e-8127257d744d" providerId="ADAL" clId="{EF425237-BAB7-4808-A7AB-3FAC019C79E4}" dt="2024-02-12T05:31:40.451" v="7564" actId="403"/>
          <ac:spMkLst>
            <pc:docMk/>
            <pc:sldMk cId="3960150087" sldId="475"/>
            <ac:spMk id="2" creationId="{511FEA14-A402-BDE5-F990-B1B24D8845F7}"/>
          </ac:spMkLst>
        </pc:spChg>
        <pc:spChg chg="mod">
          <ac:chgData name="Ali, Syed Waqqas" userId="1b3a5f44-9498-4738-8c4e-8127257d744d" providerId="ADAL" clId="{EF425237-BAB7-4808-A7AB-3FAC019C79E4}" dt="2024-02-12T05:32:29.570" v="7820" actId="207"/>
          <ac:spMkLst>
            <pc:docMk/>
            <pc:sldMk cId="3960150087" sldId="475"/>
            <ac:spMk id="3" creationId="{4D149F22-5231-E487-7378-0144AB8C9F90}"/>
          </ac:spMkLst>
        </pc:spChg>
      </pc:sldChg>
      <pc:sldChg chg="modSp add mod">
        <pc:chgData name="Ali, Syed Waqqas" userId="1b3a5f44-9498-4738-8c4e-8127257d744d" providerId="ADAL" clId="{EF425237-BAB7-4808-A7AB-3FAC019C79E4}" dt="2024-02-12T05:47:34.135" v="8946" actId="207"/>
        <pc:sldMkLst>
          <pc:docMk/>
          <pc:sldMk cId="658970618" sldId="476"/>
        </pc:sldMkLst>
        <pc:spChg chg="mod">
          <ac:chgData name="Ali, Syed Waqqas" userId="1b3a5f44-9498-4738-8c4e-8127257d744d" providerId="ADAL" clId="{EF425237-BAB7-4808-A7AB-3FAC019C79E4}" dt="2024-02-12T05:36:58.489" v="7864" actId="20577"/>
          <ac:spMkLst>
            <pc:docMk/>
            <pc:sldMk cId="658970618" sldId="476"/>
            <ac:spMk id="2" creationId="{A36A2C69-43EC-F0B3-1B71-0133E5AB7A50}"/>
          </ac:spMkLst>
        </pc:spChg>
        <pc:spChg chg="mod">
          <ac:chgData name="Ali, Syed Waqqas" userId="1b3a5f44-9498-4738-8c4e-8127257d744d" providerId="ADAL" clId="{EF425237-BAB7-4808-A7AB-3FAC019C79E4}" dt="2024-02-12T05:47:34.135" v="8946" actId="207"/>
          <ac:spMkLst>
            <pc:docMk/>
            <pc:sldMk cId="658970618" sldId="476"/>
            <ac:spMk id="3" creationId="{1F9188F8-FD8C-75D1-4331-B80BB5DE4C2F}"/>
          </ac:spMkLst>
        </pc:spChg>
      </pc:sldChg>
      <pc:sldChg chg="modSp add mod">
        <pc:chgData name="Ali, Syed Waqqas" userId="1b3a5f44-9498-4738-8c4e-8127257d744d" providerId="ADAL" clId="{EF425237-BAB7-4808-A7AB-3FAC019C79E4}" dt="2024-02-14T17:14:14.849" v="16302" actId="20577"/>
        <pc:sldMkLst>
          <pc:docMk/>
          <pc:sldMk cId="819692100" sldId="477"/>
        </pc:sldMkLst>
        <pc:spChg chg="mod">
          <ac:chgData name="Ali, Syed Waqqas" userId="1b3a5f44-9498-4738-8c4e-8127257d744d" providerId="ADAL" clId="{EF425237-BAB7-4808-A7AB-3FAC019C79E4}" dt="2024-02-12T05:39:09.075" v="8334" actId="20577"/>
          <ac:spMkLst>
            <pc:docMk/>
            <pc:sldMk cId="819692100" sldId="477"/>
            <ac:spMk id="2" creationId="{2A9AA7E3-2625-DDD4-CF5B-D8C1F3536318}"/>
          </ac:spMkLst>
        </pc:spChg>
        <pc:spChg chg="mod">
          <ac:chgData name="Ali, Syed Waqqas" userId="1b3a5f44-9498-4738-8c4e-8127257d744d" providerId="ADAL" clId="{EF425237-BAB7-4808-A7AB-3FAC019C79E4}" dt="2024-02-14T17:14:14.849" v="16302" actId="20577"/>
          <ac:spMkLst>
            <pc:docMk/>
            <pc:sldMk cId="819692100" sldId="477"/>
            <ac:spMk id="3" creationId="{69B395F6-EF5E-677D-7F01-12CE44FAB20F}"/>
          </ac:spMkLst>
        </pc:spChg>
      </pc:sldChg>
      <pc:sldChg chg="addSp delSp modSp add mod">
        <pc:chgData name="Ali, Syed Waqqas" userId="1b3a5f44-9498-4738-8c4e-8127257d744d" providerId="ADAL" clId="{EF425237-BAB7-4808-A7AB-3FAC019C79E4}" dt="2024-02-12T05:45:07.911" v="8934" actId="1076"/>
        <pc:sldMkLst>
          <pc:docMk/>
          <pc:sldMk cId="3094732012" sldId="478"/>
        </pc:sldMkLst>
        <pc:spChg chg="add mod">
          <ac:chgData name="Ali, Syed Waqqas" userId="1b3a5f44-9498-4738-8c4e-8127257d744d" providerId="ADAL" clId="{EF425237-BAB7-4808-A7AB-3FAC019C79E4}" dt="2024-02-12T05:43:20.945" v="8921" actId="1076"/>
          <ac:spMkLst>
            <pc:docMk/>
            <pc:sldMk cId="3094732012" sldId="478"/>
            <ac:spMk id="3" creationId="{6326FF69-BF42-119A-595B-8DF340D603E8}"/>
          </ac:spMkLst>
        </pc:spChg>
        <pc:spChg chg="mod">
          <ac:chgData name="Ali, Syed Waqqas" userId="1b3a5f44-9498-4738-8c4e-8127257d744d" providerId="ADAL" clId="{EF425237-BAB7-4808-A7AB-3FAC019C79E4}" dt="2024-02-12T05:43:05.342" v="8915" actId="20577"/>
          <ac:spMkLst>
            <pc:docMk/>
            <pc:sldMk cId="3094732012" sldId="478"/>
            <ac:spMk id="14" creationId="{307258E9-E9BC-BBDA-9166-9913925E8FAF}"/>
          </ac:spMkLst>
        </pc:spChg>
        <pc:spChg chg="del">
          <ac:chgData name="Ali, Syed Waqqas" userId="1b3a5f44-9498-4738-8c4e-8127257d744d" providerId="ADAL" clId="{EF425237-BAB7-4808-A7AB-3FAC019C79E4}" dt="2024-02-12T05:42:22.429" v="8878" actId="478"/>
          <ac:spMkLst>
            <pc:docMk/>
            <pc:sldMk cId="3094732012" sldId="478"/>
            <ac:spMk id="15" creationId="{D984F717-596D-1F35-40E2-345915523C2D}"/>
          </ac:spMkLst>
        </pc:spChg>
        <pc:spChg chg="mod">
          <ac:chgData name="Ali, Syed Waqqas" userId="1b3a5f44-9498-4738-8c4e-8127257d744d" providerId="ADAL" clId="{EF425237-BAB7-4808-A7AB-3FAC019C79E4}" dt="2024-02-12T05:45:07.911" v="8934" actId="1076"/>
          <ac:spMkLst>
            <pc:docMk/>
            <pc:sldMk cId="3094732012" sldId="478"/>
            <ac:spMk id="24" creationId="{6750DD98-B33E-A64C-E4EA-ED8DAA134A1F}"/>
          </ac:spMkLst>
        </pc:spChg>
        <pc:spChg chg="del">
          <ac:chgData name="Ali, Syed Waqqas" userId="1b3a5f44-9498-4738-8c4e-8127257d744d" providerId="ADAL" clId="{EF425237-BAB7-4808-A7AB-3FAC019C79E4}" dt="2024-02-12T05:42:24.297" v="8879" actId="478"/>
          <ac:spMkLst>
            <pc:docMk/>
            <pc:sldMk cId="3094732012" sldId="478"/>
            <ac:spMk id="28" creationId="{9AB3DE12-8D09-A286-A2C2-84054B9F042C}"/>
          </ac:spMkLst>
        </pc:spChg>
        <pc:spChg chg="del">
          <ac:chgData name="Ali, Syed Waqqas" userId="1b3a5f44-9498-4738-8c4e-8127257d744d" providerId="ADAL" clId="{EF425237-BAB7-4808-A7AB-3FAC019C79E4}" dt="2024-02-12T05:42:25.614" v="8880" actId="478"/>
          <ac:spMkLst>
            <pc:docMk/>
            <pc:sldMk cId="3094732012" sldId="478"/>
            <ac:spMk id="29" creationId="{C4CE676F-CC8C-E0CA-A764-37A73E6A27E6}"/>
          </ac:spMkLst>
        </pc:spChg>
        <pc:spChg chg="del">
          <ac:chgData name="Ali, Syed Waqqas" userId="1b3a5f44-9498-4738-8c4e-8127257d744d" providerId="ADAL" clId="{EF425237-BAB7-4808-A7AB-3FAC019C79E4}" dt="2024-02-12T05:42:26.224" v="8881" actId="478"/>
          <ac:spMkLst>
            <pc:docMk/>
            <pc:sldMk cId="3094732012" sldId="478"/>
            <ac:spMk id="30" creationId="{A2EF395E-D593-68D6-22C2-AF4ADB145450}"/>
          </ac:spMkLst>
        </pc:spChg>
        <pc:cxnChg chg="del">
          <ac:chgData name="Ali, Syed Waqqas" userId="1b3a5f44-9498-4738-8c4e-8127257d744d" providerId="ADAL" clId="{EF425237-BAB7-4808-A7AB-3FAC019C79E4}" dt="2024-02-12T05:42:48.023" v="8883" actId="478"/>
          <ac:cxnSpMkLst>
            <pc:docMk/>
            <pc:sldMk cId="3094732012" sldId="478"/>
            <ac:cxnSpMk id="20" creationId="{8B2774FD-5831-FC63-F7E5-ADA500D327F4}"/>
          </ac:cxnSpMkLst>
        </pc:cxnChg>
        <pc:cxnChg chg="del">
          <ac:chgData name="Ali, Syed Waqqas" userId="1b3a5f44-9498-4738-8c4e-8127257d744d" providerId="ADAL" clId="{EF425237-BAB7-4808-A7AB-3FAC019C79E4}" dt="2024-02-12T05:42:21.755" v="8877" actId="478"/>
          <ac:cxnSpMkLst>
            <pc:docMk/>
            <pc:sldMk cId="3094732012" sldId="478"/>
            <ac:cxnSpMk id="22" creationId="{FD2B0C0F-ADF7-6422-783F-83D358734569}"/>
          </ac:cxnSpMkLst>
        </pc:cxnChg>
      </pc:sldChg>
      <pc:sldChg chg="addSp delSp modSp add mod">
        <pc:chgData name="Ali, Syed Waqqas" userId="1b3a5f44-9498-4738-8c4e-8127257d744d" providerId="ADAL" clId="{EF425237-BAB7-4808-A7AB-3FAC019C79E4}" dt="2024-02-12T05:46:26.582" v="8945" actId="478"/>
        <pc:sldMkLst>
          <pc:docMk/>
          <pc:sldMk cId="59270624" sldId="479"/>
        </pc:sldMkLst>
        <pc:spChg chg="add mod">
          <ac:chgData name="Ali, Syed Waqqas" userId="1b3a5f44-9498-4738-8c4e-8127257d744d" providerId="ADAL" clId="{EF425237-BAB7-4808-A7AB-3FAC019C79E4}" dt="2024-02-12T05:44:10.930" v="8927" actId="1076"/>
          <ac:spMkLst>
            <pc:docMk/>
            <pc:sldMk cId="59270624" sldId="479"/>
            <ac:spMk id="3" creationId="{B175D116-346C-A330-58A3-B4AEC6AE215C}"/>
          </ac:spMkLst>
        </pc:spChg>
        <pc:spChg chg="add mod">
          <ac:chgData name="Ali, Syed Waqqas" userId="1b3a5f44-9498-4738-8c4e-8127257d744d" providerId="ADAL" clId="{EF425237-BAB7-4808-A7AB-3FAC019C79E4}" dt="2024-02-12T05:44:14.531" v="8928" actId="1076"/>
          <ac:spMkLst>
            <pc:docMk/>
            <pc:sldMk cId="59270624" sldId="479"/>
            <ac:spMk id="9" creationId="{FCE67EC3-036F-B8F5-7C39-D1CF71462414}"/>
          </ac:spMkLst>
        </pc:spChg>
        <pc:spChg chg="del">
          <ac:chgData name="Ali, Syed Waqqas" userId="1b3a5f44-9498-4738-8c4e-8127257d744d" providerId="ADAL" clId="{EF425237-BAB7-4808-A7AB-3FAC019C79E4}" dt="2024-02-12T05:44:02.032" v="8925" actId="478"/>
          <ac:spMkLst>
            <pc:docMk/>
            <pc:sldMk cId="59270624" sldId="479"/>
            <ac:spMk id="15" creationId="{1115B5CF-3773-F33C-4326-28E775E3C4B6}"/>
          </ac:spMkLst>
        </pc:spChg>
        <pc:spChg chg="mod">
          <ac:chgData name="Ali, Syed Waqqas" userId="1b3a5f44-9498-4738-8c4e-8127257d744d" providerId="ADAL" clId="{EF425237-BAB7-4808-A7AB-3FAC019C79E4}" dt="2024-02-12T05:43:58.937" v="8923" actId="1076"/>
          <ac:spMkLst>
            <pc:docMk/>
            <pc:sldMk cId="59270624" sldId="479"/>
            <ac:spMk id="24" creationId="{D73BB175-CE4E-82A3-2BE7-EFA700901B5C}"/>
          </ac:spMkLst>
        </pc:spChg>
        <pc:cxnChg chg="del">
          <ac:chgData name="Ali, Syed Waqqas" userId="1b3a5f44-9498-4738-8c4e-8127257d744d" providerId="ADAL" clId="{EF425237-BAB7-4808-A7AB-3FAC019C79E4}" dt="2024-02-12T05:46:26.582" v="8945" actId="478"/>
          <ac:cxnSpMkLst>
            <pc:docMk/>
            <pc:sldMk cId="59270624" sldId="479"/>
            <ac:cxnSpMk id="17" creationId="{E0A3FB7C-CCAA-54C0-F462-266E959D9040}"/>
          </ac:cxnSpMkLst>
        </pc:cxnChg>
        <pc:cxnChg chg="del">
          <ac:chgData name="Ali, Syed Waqqas" userId="1b3a5f44-9498-4738-8c4e-8127257d744d" providerId="ADAL" clId="{EF425237-BAB7-4808-A7AB-3FAC019C79E4}" dt="2024-02-12T05:46:25.913" v="8944" actId="478"/>
          <ac:cxnSpMkLst>
            <pc:docMk/>
            <pc:sldMk cId="59270624" sldId="479"/>
            <ac:cxnSpMk id="18" creationId="{6B7C2959-08A1-0232-5530-A17396629A3A}"/>
          </ac:cxnSpMkLst>
        </pc:cxnChg>
        <pc:cxnChg chg="del">
          <ac:chgData name="Ali, Syed Waqqas" userId="1b3a5f44-9498-4738-8c4e-8127257d744d" providerId="ADAL" clId="{EF425237-BAB7-4808-A7AB-3FAC019C79E4}" dt="2024-02-12T05:46:24.911" v="8943" actId="478"/>
          <ac:cxnSpMkLst>
            <pc:docMk/>
            <pc:sldMk cId="59270624" sldId="479"/>
            <ac:cxnSpMk id="20" creationId="{F331D5DE-885A-F7C7-C276-CAEA8E04DF64}"/>
          </ac:cxnSpMkLst>
        </pc:cxnChg>
        <pc:cxnChg chg="del">
          <ac:chgData name="Ali, Syed Waqqas" userId="1b3a5f44-9498-4738-8c4e-8127257d744d" providerId="ADAL" clId="{EF425237-BAB7-4808-A7AB-3FAC019C79E4}" dt="2024-02-12T05:44:01.252" v="8924" actId="478"/>
          <ac:cxnSpMkLst>
            <pc:docMk/>
            <pc:sldMk cId="59270624" sldId="479"/>
            <ac:cxnSpMk id="22" creationId="{B49E1046-4E7A-8F45-6F48-C1EA2784DCB8}"/>
          </ac:cxnSpMkLst>
        </pc:cxnChg>
      </pc:sldChg>
      <pc:sldChg chg="add">
        <pc:chgData name="Ali, Syed Waqqas" userId="1b3a5f44-9498-4738-8c4e-8127257d744d" providerId="ADAL" clId="{EF425237-BAB7-4808-A7AB-3FAC019C79E4}" dt="2024-02-12T05:42:44.758" v="8882"/>
        <pc:sldMkLst>
          <pc:docMk/>
          <pc:sldMk cId="473175166" sldId="480"/>
        </pc:sldMkLst>
      </pc:sldChg>
      <pc:sldChg chg="add">
        <pc:chgData name="Ali, Syed Waqqas" userId="1b3a5f44-9498-4738-8c4e-8127257d744d" providerId="ADAL" clId="{EF425237-BAB7-4808-A7AB-3FAC019C79E4}" dt="2024-02-12T05:43:54.406" v="8922"/>
        <pc:sldMkLst>
          <pc:docMk/>
          <pc:sldMk cId="2059274675" sldId="481"/>
        </pc:sldMkLst>
      </pc:sldChg>
      <pc:sldChg chg="delSp modSp add mod">
        <pc:chgData name="Ali, Syed Waqqas" userId="1b3a5f44-9498-4738-8c4e-8127257d744d" providerId="ADAL" clId="{EF425237-BAB7-4808-A7AB-3FAC019C79E4}" dt="2024-02-12T05:45:39.742" v="8938" actId="478"/>
        <pc:sldMkLst>
          <pc:docMk/>
          <pc:sldMk cId="3253390924" sldId="482"/>
        </pc:sldMkLst>
        <pc:spChg chg="del">
          <ac:chgData name="Ali, Syed Waqqas" userId="1b3a5f44-9498-4738-8c4e-8127257d744d" providerId="ADAL" clId="{EF425237-BAB7-4808-A7AB-3FAC019C79E4}" dt="2024-02-12T05:45:37.343" v="8935" actId="478"/>
          <ac:spMkLst>
            <pc:docMk/>
            <pc:sldMk cId="3253390924" sldId="482"/>
            <ac:spMk id="15" creationId="{3BDC1B3B-3E43-A5F4-34C4-79CE4044758D}"/>
          </ac:spMkLst>
        </pc:spChg>
        <pc:spChg chg="mod">
          <ac:chgData name="Ali, Syed Waqqas" userId="1b3a5f44-9498-4738-8c4e-8127257d744d" providerId="ADAL" clId="{EF425237-BAB7-4808-A7AB-3FAC019C79E4}" dt="2024-02-12T05:44:42.680" v="8930" actId="1076"/>
          <ac:spMkLst>
            <pc:docMk/>
            <pc:sldMk cId="3253390924" sldId="482"/>
            <ac:spMk id="21" creationId="{1A33F2CB-93E2-F4AD-D9C9-5AF41FBDF5FF}"/>
          </ac:spMkLst>
        </pc:spChg>
        <pc:spChg chg="del">
          <ac:chgData name="Ali, Syed Waqqas" userId="1b3a5f44-9498-4738-8c4e-8127257d744d" providerId="ADAL" clId="{EF425237-BAB7-4808-A7AB-3FAC019C79E4}" dt="2024-02-12T05:45:38.306" v="8936" actId="478"/>
          <ac:spMkLst>
            <pc:docMk/>
            <pc:sldMk cId="3253390924" sldId="482"/>
            <ac:spMk id="28" creationId="{AA34B689-F9FC-57C5-B5F6-0758736B01DC}"/>
          </ac:spMkLst>
        </pc:spChg>
        <pc:spChg chg="del">
          <ac:chgData name="Ali, Syed Waqqas" userId="1b3a5f44-9498-4738-8c4e-8127257d744d" providerId="ADAL" clId="{EF425237-BAB7-4808-A7AB-3FAC019C79E4}" dt="2024-02-12T05:45:38.945" v="8937" actId="478"/>
          <ac:spMkLst>
            <pc:docMk/>
            <pc:sldMk cId="3253390924" sldId="482"/>
            <ac:spMk id="29" creationId="{393673B7-A6D6-0557-6602-948E53832E18}"/>
          </ac:spMkLst>
        </pc:spChg>
        <pc:spChg chg="del">
          <ac:chgData name="Ali, Syed Waqqas" userId="1b3a5f44-9498-4738-8c4e-8127257d744d" providerId="ADAL" clId="{EF425237-BAB7-4808-A7AB-3FAC019C79E4}" dt="2024-02-12T05:45:39.742" v="8938" actId="478"/>
          <ac:spMkLst>
            <pc:docMk/>
            <pc:sldMk cId="3253390924" sldId="482"/>
            <ac:spMk id="30" creationId="{BA90DEFF-B044-4992-DF94-0F51E680F542}"/>
          </ac:spMkLst>
        </pc:spChg>
        <pc:cxnChg chg="del">
          <ac:chgData name="Ali, Syed Waqqas" userId="1b3a5f44-9498-4738-8c4e-8127257d744d" providerId="ADAL" clId="{EF425237-BAB7-4808-A7AB-3FAC019C79E4}" dt="2024-02-12T05:44:43.743" v="8931" actId="478"/>
          <ac:cxnSpMkLst>
            <pc:docMk/>
            <pc:sldMk cId="3253390924" sldId="482"/>
            <ac:cxnSpMk id="16" creationId="{13BB7153-DCD8-CBBD-21EE-52BFB3E7041B}"/>
          </ac:cxnSpMkLst>
        </pc:cxnChg>
      </pc:sldChg>
      <pc:sldChg chg="delSp modSp add mod">
        <pc:chgData name="Ali, Syed Waqqas" userId="1b3a5f44-9498-4738-8c4e-8127257d744d" providerId="ADAL" clId="{EF425237-BAB7-4808-A7AB-3FAC019C79E4}" dt="2024-02-12T05:45:46.294" v="8942" actId="478"/>
        <pc:sldMkLst>
          <pc:docMk/>
          <pc:sldMk cId="4209526898" sldId="483"/>
        </pc:sldMkLst>
        <pc:spChg chg="del">
          <ac:chgData name="Ali, Syed Waqqas" userId="1b3a5f44-9498-4738-8c4e-8127257d744d" providerId="ADAL" clId="{EF425237-BAB7-4808-A7AB-3FAC019C79E4}" dt="2024-02-12T05:45:44.100" v="8939" actId="478"/>
          <ac:spMkLst>
            <pc:docMk/>
            <pc:sldMk cId="4209526898" sldId="483"/>
            <ac:spMk id="15" creationId="{AE093D62-3F6E-5AD1-275E-FB08169E8107}"/>
          </ac:spMkLst>
        </pc:spChg>
        <pc:spChg chg="mod">
          <ac:chgData name="Ali, Syed Waqqas" userId="1b3a5f44-9498-4738-8c4e-8127257d744d" providerId="ADAL" clId="{EF425237-BAB7-4808-A7AB-3FAC019C79E4}" dt="2024-02-12T05:44:49.758" v="8933" actId="1076"/>
          <ac:spMkLst>
            <pc:docMk/>
            <pc:sldMk cId="4209526898" sldId="483"/>
            <ac:spMk id="21" creationId="{B64F77A2-7F90-DCEF-3ABF-24A2FD163B41}"/>
          </ac:spMkLst>
        </pc:spChg>
        <pc:spChg chg="del">
          <ac:chgData name="Ali, Syed Waqqas" userId="1b3a5f44-9498-4738-8c4e-8127257d744d" providerId="ADAL" clId="{EF425237-BAB7-4808-A7AB-3FAC019C79E4}" dt="2024-02-12T05:45:44.935" v="8940" actId="478"/>
          <ac:spMkLst>
            <pc:docMk/>
            <pc:sldMk cId="4209526898" sldId="483"/>
            <ac:spMk id="28" creationId="{8A17A1EE-D6B7-1C3F-ABF4-58B77DB85C19}"/>
          </ac:spMkLst>
        </pc:spChg>
        <pc:spChg chg="del">
          <ac:chgData name="Ali, Syed Waqqas" userId="1b3a5f44-9498-4738-8c4e-8127257d744d" providerId="ADAL" clId="{EF425237-BAB7-4808-A7AB-3FAC019C79E4}" dt="2024-02-12T05:45:45.513" v="8941" actId="478"/>
          <ac:spMkLst>
            <pc:docMk/>
            <pc:sldMk cId="4209526898" sldId="483"/>
            <ac:spMk id="29" creationId="{FC2C3DC0-6708-30B4-4BD7-7A6493AB69F2}"/>
          </ac:spMkLst>
        </pc:spChg>
        <pc:spChg chg="del">
          <ac:chgData name="Ali, Syed Waqqas" userId="1b3a5f44-9498-4738-8c4e-8127257d744d" providerId="ADAL" clId="{EF425237-BAB7-4808-A7AB-3FAC019C79E4}" dt="2024-02-12T05:45:46.294" v="8942" actId="478"/>
          <ac:spMkLst>
            <pc:docMk/>
            <pc:sldMk cId="4209526898" sldId="483"/>
            <ac:spMk id="30" creationId="{346C9396-74B7-BB3B-63F0-E1ED54B2E894}"/>
          </ac:spMkLst>
        </pc:spChg>
      </pc:sldChg>
      <pc:sldChg chg="modSp add mod">
        <pc:chgData name="Ali, Syed Waqqas" userId="1b3a5f44-9498-4738-8c4e-8127257d744d" providerId="ADAL" clId="{EF425237-BAB7-4808-A7AB-3FAC019C79E4}" dt="2024-02-12T05:49:57.732" v="9146" actId="20577"/>
        <pc:sldMkLst>
          <pc:docMk/>
          <pc:sldMk cId="523350264" sldId="484"/>
        </pc:sldMkLst>
        <pc:spChg chg="mod">
          <ac:chgData name="Ali, Syed Waqqas" userId="1b3a5f44-9498-4738-8c4e-8127257d744d" providerId="ADAL" clId="{EF425237-BAB7-4808-A7AB-3FAC019C79E4}" dt="2024-02-12T05:48:53.771" v="8975" actId="20577"/>
          <ac:spMkLst>
            <pc:docMk/>
            <pc:sldMk cId="523350264" sldId="484"/>
            <ac:spMk id="2" creationId="{D3485FE6-9F60-ECF3-FBD4-4C32D864E7DF}"/>
          </ac:spMkLst>
        </pc:spChg>
        <pc:spChg chg="mod">
          <ac:chgData name="Ali, Syed Waqqas" userId="1b3a5f44-9498-4738-8c4e-8127257d744d" providerId="ADAL" clId="{EF425237-BAB7-4808-A7AB-3FAC019C79E4}" dt="2024-02-12T05:49:57.732" v="9146" actId="20577"/>
          <ac:spMkLst>
            <pc:docMk/>
            <pc:sldMk cId="523350264" sldId="484"/>
            <ac:spMk id="3" creationId="{214CCDBB-0A68-1FAB-D10A-43E1A106ECC3}"/>
          </ac:spMkLst>
        </pc:spChg>
      </pc:sldChg>
      <pc:sldChg chg="addSp delSp modSp add mod">
        <pc:chgData name="Ali, Syed Waqqas" userId="1b3a5f44-9498-4738-8c4e-8127257d744d" providerId="ADAL" clId="{EF425237-BAB7-4808-A7AB-3FAC019C79E4}" dt="2024-02-12T05:51:51.945" v="9168" actId="113"/>
        <pc:sldMkLst>
          <pc:docMk/>
          <pc:sldMk cId="3517625934" sldId="485"/>
        </pc:sldMkLst>
        <pc:spChg chg="mod">
          <ac:chgData name="Ali, Syed Waqqas" userId="1b3a5f44-9498-4738-8c4e-8127257d744d" providerId="ADAL" clId="{EF425237-BAB7-4808-A7AB-3FAC019C79E4}" dt="2024-02-12T05:50:16.103" v="9151" actId="20577"/>
          <ac:spMkLst>
            <pc:docMk/>
            <pc:sldMk cId="3517625934" sldId="485"/>
            <ac:spMk id="2" creationId="{E90BCD8E-645C-3394-CFB3-689861BB886A}"/>
          </ac:spMkLst>
        </pc:spChg>
        <pc:spChg chg="del mod">
          <ac:chgData name="Ali, Syed Waqqas" userId="1b3a5f44-9498-4738-8c4e-8127257d744d" providerId="ADAL" clId="{EF425237-BAB7-4808-A7AB-3FAC019C79E4}" dt="2024-02-12T05:50:29.012" v="9153"/>
          <ac:spMkLst>
            <pc:docMk/>
            <pc:sldMk cId="3517625934" sldId="485"/>
            <ac:spMk id="3" creationId="{F73C3160-93D1-84FF-A981-E097B6CD6BBC}"/>
          </ac:spMkLst>
        </pc:spChg>
        <pc:graphicFrameChg chg="add mod modGraphic">
          <ac:chgData name="Ali, Syed Waqqas" userId="1b3a5f44-9498-4738-8c4e-8127257d744d" providerId="ADAL" clId="{EF425237-BAB7-4808-A7AB-3FAC019C79E4}" dt="2024-02-12T05:51:51.945" v="9168" actId="113"/>
          <ac:graphicFrameMkLst>
            <pc:docMk/>
            <pc:sldMk cId="3517625934" sldId="485"/>
            <ac:graphicFrameMk id="9" creationId="{2608B6A9-CC35-3C00-C189-3B463628C94B}"/>
          </ac:graphicFrameMkLst>
        </pc:graphicFrameChg>
      </pc:sldChg>
      <pc:sldChg chg="modSp add mod">
        <pc:chgData name="Ali, Syed Waqqas" userId="1b3a5f44-9498-4738-8c4e-8127257d744d" providerId="ADAL" clId="{EF425237-BAB7-4808-A7AB-3FAC019C79E4}" dt="2024-02-12T05:54:28.972" v="9452" actId="2711"/>
        <pc:sldMkLst>
          <pc:docMk/>
          <pc:sldMk cId="2386137629" sldId="486"/>
        </pc:sldMkLst>
        <pc:spChg chg="mod">
          <ac:chgData name="Ali, Syed Waqqas" userId="1b3a5f44-9498-4738-8c4e-8127257d744d" providerId="ADAL" clId="{EF425237-BAB7-4808-A7AB-3FAC019C79E4}" dt="2024-02-12T05:52:27.819" v="9194" actId="20577"/>
          <ac:spMkLst>
            <pc:docMk/>
            <pc:sldMk cId="2386137629" sldId="486"/>
            <ac:spMk id="2" creationId="{352A3DB3-C3DD-92BC-0F67-3F67CB45B613}"/>
          </ac:spMkLst>
        </pc:spChg>
        <pc:spChg chg="mod">
          <ac:chgData name="Ali, Syed Waqqas" userId="1b3a5f44-9498-4738-8c4e-8127257d744d" providerId="ADAL" clId="{EF425237-BAB7-4808-A7AB-3FAC019C79E4}" dt="2024-02-12T05:54:28.972" v="9452" actId="2711"/>
          <ac:spMkLst>
            <pc:docMk/>
            <pc:sldMk cId="2386137629" sldId="486"/>
            <ac:spMk id="3" creationId="{DB1C6FF2-D2EB-71E7-8ACC-12A3F82BED17}"/>
          </ac:spMkLst>
        </pc:spChg>
      </pc:sldChg>
      <pc:sldChg chg="modSp add mod">
        <pc:chgData name="Ali, Syed Waqqas" userId="1b3a5f44-9498-4738-8c4e-8127257d744d" providerId="ADAL" clId="{EF425237-BAB7-4808-A7AB-3FAC019C79E4}" dt="2024-02-14T17:15:14.982" v="16325" actId="20577"/>
        <pc:sldMkLst>
          <pc:docMk/>
          <pc:sldMk cId="2919269684" sldId="487"/>
        </pc:sldMkLst>
        <pc:spChg chg="mod">
          <ac:chgData name="Ali, Syed Waqqas" userId="1b3a5f44-9498-4738-8c4e-8127257d744d" providerId="ADAL" clId="{EF425237-BAB7-4808-A7AB-3FAC019C79E4}" dt="2024-02-14T17:15:14.982" v="16325" actId="20577"/>
          <ac:spMkLst>
            <pc:docMk/>
            <pc:sldMk cId="2919269684" sldId="487"/>
            <ac:spMk id="2" creationId="{ACB03A77-C77E-073E-74D1-BF6B232EFF40}"/>
          </ac:spMkLst>
        </pc:spChg>
        <pc:spChg chg="mod">
          <ac:chgData name="Ali, Syed Waqqas" userId="1b3a5f44-9498-4738-8c4e-8127257d744d" providerId="ADAL" clId="{EF425237-BAB7-4808-A7AB-3FAC019C79E4}" dt="2024-02-12T06:04:04.663" v="10616" actId="207"/>
          <ac:spMkLst>
            <pc:docMk/>
            <pc:sldMk cId="2919269684" sldId="487"/>
            <ac:spMk id="3" creationId="{B70A40BF-2B50-1FFA-2DE0-ED66B28E1B6E}"/>
          </ac:spMkLst>
        </pc:spChg>
      </pc:sldChg>
      <pc:sldChg chg="modSp add mod">
        <pc:chgData name="Ali, Syed Waqqas" userId="1b3a5f44-9498-4738-8c4e-8127257d744d" providerId="ADAL" clId="{EF425237-BAB7-4808-A7AB-3FAC019C79E4}" dt="2024-02-12T05:56:32.131" v="9821" actId="20577"/>
        <pc:sldMkLst>
          <pc:docMk/>
          <pc:sldMk cId="3891782987" sldId="488"/>
        </pc:sldMkLst>
        <pc:spChg chg="mod">
          <ac:chgData name="Ali, Syed Waqqas" userId="1b3a5f44-9498-4738-8c4e-8127257d744d" providerId="ADAL" clId="{EF425237-BAB7-4808-A7AB-3FAC019C79E4}" dt="2024-02-12T05:56:03.624" v="9690" actId="20577"/>
          <ac:spMkLst>
            <pc:docMk/>
            <pc:sldMk cId="3891782987" sldId="488"/>
            <ac:spMk id="2" creationId="{166FDE80-044A-BCE8-B445-72BBBDC01260}"/>
          </ac:spMkLst>
        </pc:spChg>
        <pc:spChg chg="mod">
          <ac:chgData name="Ali, Syed Waqqas" userId="1b3a5f44-9498-4738-8c4e-8127257d744d" providerId="ADAL" clId="{EF425237-BAB7-4808-A7AB-3FAC019C79E4}" dt="2024-02-12T05:56:32.131" v="9821" actId="20577"/>
          <ac:spMkLst>
            <pc:docMk/>
            <pc:sldMk cId="3891782987" sldId="488"/>
            <ac:spMk id="3" creationId="{72A41654-D38B-F477-A91E-0A70C0F4FDBE}"/>
          </ac:spMkLst>
        </pc:spChg>
      </pc:sldChg>
      <pc:sldChg chg="addSp modSp add mod">
        <pc:chgData name="Ali, Syed Waqqas" userId="1b3a5f44-9498-4738-8c4e-8127257d744d" providerId="ADAL" clId="{EF425237-BAB7-4808-A7AB-3FAC019C79E4}" dt="2024-02-14T17:14:57.477" v="16321" actId="20577"/>
        <pc:sldMkLst>
          <pc:docMk/>
          <pc:sldMk cId="1206558091" sldId="489"/>
        </pc:sldMkLst>
        <pc:spChg chg="mod">
          <ac:chgData name="Ali, Syed Waqqas" userId="1b3a5f44-9498-4738-8c4e-8127257d744d" providerId="ADAL" clId="{EF425237-BAB7-4808-A7AB-3FAC019C79E4}" dt="2024-02-12T06:02:50.258" v="10487" actId="20577"/>
          <ac:spMkLst>
            <pc:docMk/>
            <pc:sldMk cId="1206558091" sldId="489"/>
            <ac:spMk id="2" creationId="{A16E4911-EDC9-9152-81E3-088FB0DC2C96}"/>
          </ac:spMkLst>
        </pc:spChg>
        <pc:spChg chg="mod">
          <ac:chgData name="Ali, Syed Waqqas" userId="1b3a5f44-9498-4738-8c4e-8127257d744d" providerId="ADAL" clId="{EF425237-BAB7-4808-A7AB-3FAC019C79E4}" dt="2024-02-14T17:14:57.477" v="16321" actId="20577"/>
          <ac:spMkLst>
            <pc:docMk/>
            <pc:sldMk cId="1206558091" sldId="489"/>
            <ac:spMk id="3" creationId="{8A17BC1E-9859-2884-562E-CFD55413DDD2}"/>
          </ac:spMkLst>
        </pc:spChg>
        <pc:picChg chg="add mod">
          <ac:chgData name="Ali, Syed Waqqas" userId="1b3a5f44-9498-4738-8c4e-8127257d744d" providerId="ADAL" clId="{EF425237-BAB7-4808-A7AB-3FAC019C79E4}" dt="2024-02-12T05:57:37.872" v="9894" actId="208"/>
          <ac:picMkLst>
            <pc:docMk/>
            <pc:sldMk cId="1206558091" sldId="489"/>
            <ac:picMk id="10" creationId="{9116A4C9-4B19-9136-7AC2-E46B588D3A65}"/>
          </ac:picMkLst>
        </pc:picChg>
      </pc:sldChg>
      <pc:sldChg chg="modSp add mod">
        <pc:chgData name="Ali, Syed Waqqas" userId="1b3a5f44-9498-4738-8c4e-8127257d744d" providerId="ADAL" clId="{EF425237-BAB7-4808-A7AB-3FAC019C79E4}" dt="2024-02-12T05:58:41.613" v="10133" actId="20577"/>
        <pc:sldMkLst>
          <pc:docMk/>
          <pc:sldMk cId="3467334885" sldId="490"/>
        </pc:sldMkLst>
        <pc:spChg chg="mod">
          <ac:chgData name="Ali, Syed Waqqas" userId="1b3a5f44-9498-4738-8c4e-8127257d744d" providerId="ADAL" clId="{EF425237-BAB7-4808-A7AB-3FAC019C79E4}" dt="2024-02-12T05:58:26.853" v="10029" actId="20577"/>
          <ac:spMkLst>
            <pc:docMk/>
            <pc:sldMk cId="3467334885" sldId="490"/>
            <ac:spMk id="2" creationId="{9F30E788-892D-9072-F4E5-14440748D98F}"/>
          </ac:spMkLst>
        </pc:spChg>
        <pc:spChg chg="mod">
          <ac:chgData name="Ali, Syed Waqqas" userId="1b3a5f44-9498-4738-8c4e-8127257d744d" providerId="ADAL" clId="{EF425237-BAB7-4808-A7AB-3FAC019C79E4}" dt="2024-02-12T05:58:41.613" v="10133" actId="20577"/>
          <ac:spMkLst>
            <pc:docMk/>
            <pc:sldMk cId="3467334885" sldId="490"/>
            <ac:spMk id="3" creationId="{06A6E60B-A7C8-0EB3-5133-31FF565A6243}"/>
          </ac:spMkLst>
        </pc:spChg>
      </pc:sldChg>
      <pc:sldChg chg="modSp add del mod">
        <pc:chgData name="Ali, Syed Waqqas" userId="1b3a5f44-9498-4738-8c4e-8127257d744d" providerId="ADAL" clId="{EF425237-BAB7-4808-A7AB-3FAC019C79E4}" dt="2024-02-12T05:59:36.385" v="10338" actId="207"/>
        <pc:sldMkLst>
          <pc:docMk/>
          <pc:sldMk cId="4088651316" sldId="491"/>
        </pc:sldMkLst>
        <pc:spChg chg="mod">
          <ac:chgData name="Ali, Syed Waqqas" userId="1b3a5f44-9498-4738-8c4e-8127257d744d" providerId="ADAL" clId="{EF425237-BAB7-4808-A7AB-3FAC019C79E4}" dt="2024-02-12T05:59:36.385" v="10338" actId="207"/>
          <ac:spMkLst>
            <pc:docMk/>
            <pc:sldMk cId="4088651316" sldId="491"/>
            <ac:spMk id="3" creationId="{92530208-DB7E-EBC6-2621-22102260AC36}"/>
          </ac:spMkLst>
        </pc:spChg>
      </pc:sldChg>
      <pc:sldChg chg="addSp modSp add mod">
        <pc:chgData name="Ali, Syed Waqqas" userId="1b3a5f44-9498-4738-8c4e-8127257d744d" providerId="ADAL" clId="{EF425237-BAB7-4808-A7AB-3FAC019C79E4}" dt="2024-02-12T06:02:01.935" v="10450" actId="207"/>
        <pc:sldMkLst>
          <pc:docMk/>
          <pc:sldMk cId="348892759" sldId="492"/>
        </pc:sldMkLst>
        <pc:spChg chg="mod">
          <ac:chgData name="Ali, Syed Waqqas" userId="1b3a5f44-9498-4738-8c4e-8127257d744d" providerId="ADAL" clId="{EF425237-BAB7-4808-A7AB-3FAC019C79E4}" dt="2024-02-12T06:01:13.157" v="10428" actId="20577"/>
          <ac:spMkLst>
            <pc:docMk/>
            <pc:sldMk cId="348892759" sldId="492"/>
            <ac:spMk id="3" creationId="{4965CC91-FBAF-0670-7C3F-7DFF41B17BCF}"/>
          </ac:spMkLst>
        </pc:spChg>
        <pc:spChg chg="add mod ord">
          <ac:chgData name="Ali, Syed Waqqas" userId="1b3a5f44-9498-4738-8c4e-8127257d744d" providerId="ADAL" clId="{EF425237-BAB7-4808-A7AB-3FAC019C79E4}" dt="2024-02-12T06:01:56.915" v="10440" actId="166"/>
          <ac:spMkLst>
            <pc:docMk/>
            <pc:sldMk cId="348892759" sldId="492"/>
            <ac:spMk id="11" creationId="{2202ADC1-45E2-E6A9-43A1-39DC3A3364A4}"/>
          </ac:spMkLst>
        </pc:spChg>
        <pc:spChg chg="add mod">
          <ac:chgData name="Ali, Syed Waqqas" userId="1b3a5f44-9498-4738-8c4e-8127257d744d" providerId="ADAL" clId="{EF425237-BAB7-4808-A7AB-3FAC019C79E4}" dt="2024-02-12T06:02:01.935" v="10450" actId="207"/>
          <ac:spMkLst>
            <pc:docMk/>
            <pc:sldMk cId="348892759" sldId="492"/>
            <ac:spMk id="12" creationId="{72833A80-83B7-A7AE-1F73-88850EE0B733}"/>
          </ac:spMkLst>
        </pc:spChg>
        <pc:picChg chg="add mod">
          <ac:chgData name="Ali, Syed Waqqas" userId="1b3a5f44-9498-4738-8c4e-8127257d744d" providerId="ADAL" clId="{EF425237-BAB7-4808-A7AB-3FAC019C79E4}" dt="2024-02-12T06:00:55.230" v="10362" actId="1076"/>
          <ac:picMkLst>
            <pc:docMk/>
            <pc:sldMk cId="348892759" sldId="492"/>
            <ac:picMk id="10" creationId="{3383AC4F-4CC9-47DF-EE8A-37E6C6F4A7FC}"/>
          </ac:picMkLst>
        </pc:picChg>
      </pc:sldChg>
      <pc:sldChg chg="modSp add mod">
        <pc:chgData name="Ali, Syed Waqqas" userId="1b3a5f44-9498-4738-8c4e-8127257d744d" providerId="ADAL" clId="{EF425237-BAB7-4808-A7AB-3FAC019C79E4}" dt="2024-02-12T06:06:32.327" v="10958" actId="207"/>
        <pc:sldMkLst>
          <pc:docMk/>
          <pc:sldMk cId="4181076513" sldId="493"/>
        </pc:sldMkLst>
        <pc:spChg chg="mod">
          <ac:chgData name="Ali, Syed Waqqas" userId="1b3a5f44-9498-4738-8c4e-8127257d744d" providerId="ADAL" clId="{EF425237-BAB7-4808-A7AB-3FAC019C79E4}" dt="2024-02-12T06:05:04.962" v="10739" actId="403"/>
          <ac:spMkLst>
            <pc:docMk/>
            <pc:sldMk cId="4181076513" sldId="493"/>
            <ac:spMk id="2" creationId="{90978AE8-0713-2A89-64E3-0FDD8E1B4CF7}"/>
          </ac:spMkLst>
        </pc:spChg>
        <pc:spChg chg="mod">
          <ac:chgData name="Ali, Syed Waqqas" userId="1b3a5f44-9498-4738-8c4e-8127257d744d" providerId="ADAL" clId="{EF425237-BAB7-4808-A7AB-3FAC019C79E4}" dt="2024-02-12T06:06:32.327" v="10958" actId="207"/>
          <ac:spMkLst>
            <pc:docMk/>
            <pc:sldMk cId="4181076513" sldId="493"/>
            <ac:spMk id="3" creationId="{060AE713-3338-468A-D257-7E54EE0A4C04}"/>
          </ac:spMkLst>
        </pc:spChg>
      </pc:sldChg>
      <pc:sldChg chg="modSp add mod">
        <pc:chgData name="Ali, Syed Waqqas" userId="1b3a5f44-9498-4738-8c4e-8127257d744d" providerId="ADAL" clId="{EF425237-BAB7-4808-A7AB-3FAC019C79E4}" dt="2024-02-14T17:16:14.231" v="16339" actId="20577"/>
        <pc:sldMkLst>
          <pc:docMk/>
          <pc:sldMk cId="143335277" sldId="494"/>
        </pc:sldMkLst>
        <pc:spChg chg="mod">
          <ac:chgData name="Ali, Syed Waqqas" userId="1b3a5f44-9498-4738-8c4e-8127257d744d" providerId="ADAL" clId="{EF425237-BAB7-4808-A7AB-3FAC019C79E4}" dt="2024-02-14T17:16:14.231" v="16339" actId="20577"/>
          <ac:spMkLst>
            <pc:docMk/>
            <pc:sldMk cId="143335277" sldId="494"/>
            <ac:spMk id="2" creationId="{B5E3D5E9-E430-63C8-E7F8-8396EED9634B}"/>
          </ac:spMkLst>
        </pc:spChg>
        <pc:spChg chg="mod">
          <ac:chgData name="Ali, Syed Waqqas" userId="1b3a5f44-9498-4738-8c4e-8127257d744d" providerId="ADAL" clId="{EF425237-BAB7-4808-A7AB-3FAC019C79E4}" dt="2024-02-12T06:10:20.195" v="11591" actId="207"/>
          <ac:spMkLst>
            <pc:docMk/>
            <pc:sldMk cId="143335277" sldId="494"/>
            <ac:spMk id="3" creationId="{3A573E3C-7517-8C2F-8F69-C25D0FF493AA}"/>
          </ac:spMkLst>
        </pc:spChg>
      </pc:sldChg>
      <pc:sldChg chg="modSp add mod ord">
        <pc:chgData name="Ali, Syed Waqqas" userId="1b3a5f44-9498-4738-8c4e-8127257d744d" providerId="ADAL" clId="{EF425237-BAB7-4808-A7AB-3FAC019C79E4}" dt="2024-02-14T17:16:10.703" v="16333" actId="20577"/>
        <pc:sldMkLst>
          <pc:docMk/>
          <pc:sldMk cId="956344537" sldId="495"/>
        </pc:sldMkLst>
        <pc:spChg chg="mod">
          <ac:chgData name="Ali, Syed Waqqas" userId="1b3a5f44-9498-4738-8c4e-8127257d744d" providerId="ADAL" clId="{EF425237-BAB7-4808-A7AB-3FAC019C79E4}" dt="2024-02-14T17:16:10.703" v="16333" actId="20577"/>
          <ac:spMkLst>
            <pc:docMk/>
            <pc:sldMk cId="956344537" sldId="495"/>
            <ac:spMk id="2" creationId="{82AAF6AB-7985-0DB7-E696-EF36229764B5}"/>
          </ac:spMkLst>
        </pc:spChg>
        <pc:spChg chg="mod">
          <ac:chgData name="Ali, Syed Waqqas" userId="1b3a5f44-9498-4738-8c4e-8127257d744d" providerId="ADAL" clId="{EF425237-BAB7-4808-A7AB-3FAC019C79E4}" dt="2024-02-12T06:10:30.750" v="11594" actId="207"/>
          <ac:spMkLst>
            <pc:docMk/>
            <pc:sldMk cId="956344537" sldId="495"/>
            <ac:spMk id="3" creationId="{B10A9DBC-4168-89F3-88B9-4B5F4ED66528}"/>
          </ac:spMkLst>
        </pc:spChg>
      </pc:sldChg>
      <pc:sldChg chg="modSp add mod">
        <pc:chgData name="Ali, Syed Waqqas" userId="1b3a5f44-9498-4738-8c4e-8127257d744d" providerId="ADAL" clId="{EF425237-BAB7-4808-A7AB-3FAC019C79E4}" dt="2024-02-12T06:14:07.294" v="11795" actId="20577"/>
        <pc:sldMkLst>
          <pc:docMk/>
          <pc:sldMk cId="339292418" sldId="496"/>
        </pc:sldMkLst>
        <pc:spChg chg="mod">
          <ac:chgData name="Ali, Syed Waqqas" userId="1b3a5f44-9498-4738-8c4e-8127257d744d" providerId="ADAL" clId="{EF425237-BAB7-4808-A7AB-3FAC019C79E4}" dt="2024-02-12T06:12:58.611" v="11597" actId="20577"/>
          <ac:spMkLst>
            <pc:docMk/>
            <pc:sldMk cId="339292418" sldId="496"/>
            <ac:spMk id="2" creationId="{B36E0D4C-89C3-AD76-F7F0-091EA177FD02}"/>
          </ac:spMkLst>
        </pc:spChg>
        <pc:spChg chg="mod">
          <ac:chgData name="Ali, Syed Waqqas" userId="1b3a5f44-9498-4738-8c4e-8127257d744d" providerId="ADAL" clId="{EF425237-BAB7-4808-A7AB-3FAC019C79E4}" dt="2024-02-12T06:14:07.294" v="11795" actId="20577"/>
          <ac:spMkLst>
            <pc:docMk/>
            <pc:sldMk cId="339292418" sldId="496"/>
            <ac:spMk id="3" creationId="{F5BEA344-47F9-8DDA-6A92-163087E56252}"/>
          </ac:spMkLst>
        </pc:spChg>
      </pc:sldChg>
      <pc:sldChg chg="modSp add mod">
        <pc:chgData name="Ali, Syed Waqqas" userId="1b3a5f44-9498-4738-8c4e-8127257d744d" providerId="ADAL" clId="{EF425237-BAB7-4808-A7AB-3FAC019C79E4}" dt="2024-02-12T07:06:44.263" v="13822" actId="20577"/>
        <pc:sldMkLst>
          <pc:docMk/>
          <pc:sldMk cId="1613215945" sldId="497"/>
        </pc:sldMkLst>
        <pc:spChg chg="mod">
          <ac:chgData name="Ali, Syed Waqqas" userId="1b3a5f44-9498-4738-8c4e-8127257d744d" providerId="ADAL" clId="{EF425237-BAB7-4808-A7AB-3FAC019C79E4}" dt="2024-02-12T07:06:44.263" v="13822" actId="20577"/>
          <ac:spMkLst>
            <pc:docMk/>
            <pc:sldMk cId="1613215945" sldId="497"/>
            <ac:spMk id="2" creationId="{738734F3-D388-A01C-54A2-531C57AA461D}"/>
          </ac:spMkLst>
        </pc:spChg>
      </pc:sldChg>
      <pc:sldChg chg="modSp add mod">
        <pc:chgData name="Ali, Syed Waqqas" userId="1b3a5f44-9498-4738-8c4e-8127257d744d" providerId="ADAL" clId="{EF425237-BAB7-4808-A7AB-3FAC019C79E4}" dt="2024-02-12T06:16:23.061" v="12091" actId="20577"/>
        <pc:sldMkLst>
          <pc:docMk/>
          <pc:sldMk cId="2404385009" sldId="498"/>
        </pc:sldMkLst>
        <pc:spChg chg="mod">
          <ac:chgData name="Ali, Syed Waqqas" userId="1b3a5f44-9498-4738-8c4e-8127257d744d" providerId="ADAL" clId="{EF425237-BAB7-4808-A7AB-3FAC019C79E4}" dt="2024-02-12T06:14:20.436" v="11817" actId="403"/>
          <ac:spMkLst>
            <pc:docMk/>
            <pc:sldMk cId="2404385009" sldId="498"/>
            <ac:spMk id="2" creationId="{6E731447-5E47-1ED3-B63C-E61A7B027CA8}"/>
          </ac:spMkLst>
        </pc:spChg>
        <pc:spChg chg="mod">
          <ac:chgData name="Ali, Syed Waqqas" userId="1b3a5f44-9498-4738-8c4e-8127257d744d" providerId="ADAL" clId="{EF425237-BAB7-4808-A7AB-3FAC019C79E4}" dt="2024-02-12T06:16:23.061" v="12091" actId="20577"/>
          <ac:spMkLst>
            <pc:docMk/>
            <pc:sldMk cId="2404385009" sldId="498"/>
            <ac:spMk id="3" creationId="{B0E0FDF4-DA15-4B62-8E52-52133B7AF8BD}"/>
          </ac:spMkLst>
        </pc:spChg>
      </pc:sldChg>
      <pc:sldChg chg="modSp add mod">
        <pc:chgData name="Ali, Syed Waqqas" userId="1b3a5f44-9498-4738-8c4e-8127257d744d" providerId="ADAL" clId="{EF425237-BAB7-4808-A7AB-3FAC019C79E4}" dt="2024-02-14T16:41:10.940" v="14908" actId="20577"/>
        <pc:sldMkLst>
          <pc:docMk/>
          <pc:sldMk cId="1744369952" sldId="499"/>
        </pc:sldMkLst>
        <pc:spChg chg="mod">
          <ac:chgData name="Ali, Syed Waqqas" userId="1b3a5f44-9498-4738-8c4e-8127257d744d" providerId="ADAL" clId="{EF425237-BAB7-4808-A7AB-3FAC019C79E4}" dt="2024-02-12T06:16:47.436" v="12129" actId="20577"/>
          <ac:spMkLst>
            <pc:docMk/>
            <pc:sldMk cId="1744369952" sldId="499"/>
            <ac:spMk id="2" creationId="{EA3B473D-D239-544C-8C07-F1039777FBBF}"/>
          </ac:spMkLst>
        </pc:spChg>
        <pc:spChg chg="mod">
          <ac:chgData name="Ali, Syed Waqqas" userId="1b3a5f44-9498-4738-8c4e-8127257d744d" providerId="ADAL" clId="{EF425237-BAB7-4808-A7AB-3FAC019C79E4}" dt="2024-02-14T16:41:10.940" v="14908" actId="20577"/>
          <ac:spMkLst>
            <pc:docMk/>
            <pc:sldMk cId="1744369952" sldId="499"/>
            <ac:spMk id="3" creationId="{01423786-6016-1DEA-ACD7-31D98A917BE2}"/>
          </ac:spMkLst>
        </pc:spChg>
      </pc:sldChg>
      <pc:sldChg chg="modSp add mod">
        <pc:chgData name="Ali, Syed Waqqas" userId="1b3a5f44-9498-4738-8c4e-8127257d744d" providerId="ADAL" clId="{EF425237-BAB7-4808-A7AB-3FAC019C79E4}" dt="2024-02-14T16:41:17.019" v="14912" actId="20577"/>
        <pc:sldMkLst>
          <pc:docMk/>
          <pc:sldMk cId="650735698" sldId="500"/>
        </pc:sldMkLst>
        <pc:spChg chg="mod">
          <ac:chgData name="Ali, Syed Waqqas" userId="1b3a5f44-9498-4738-8c4e-8127257d744d" providerId="ADAL" clId="{EF425237-BAB7-4808-A7AB-3FAC019C79E4}" dt="2024-02-14T16:41:17.019" v="14912" actId="20577"/>
          <ac:spMkLst>
            <pc:docMk/>
            <pc:sldMk cId="650735698" sldId="500"/>
            <ac:spMk id="2" creationId="{52427C55-2DE8-69E0-58C9-D7D86E63AE78}"/>
          </ac:spMkLst>
        </pc:spChg>
        <pc:spChg chg="mod">
          <ac:chgData name="Ali, Syed Waqqas" userId="1b3a5f44-9498-4738-8c4e-8127257d744d" providerId="ADAL" clId="{EF425237-BAB7-4808-A7AB-3FAC019C79E4}" dt="2024-02-12T06:20:14.629" v="12867" actId="20577"/>
          <ac:spMkLst>
            <pc:docMk/>
            <pc:sldMk cId="650735698" sldId="500"/>
            <ac:spMk id="3" creationId="{6A9FBE12-B13B-E44B-A1F0-EC89EB96ED9A}"/>
          </ac:spMkLst>
        </pc:spChg>
      </pc:sldChg>
      <pc:sldChg chg="modSp add mod">
        <pc:chgData name="Ali, Syed Waqqas" userId="1b3a5f44-9498-4738-8c4e-8127257d744d" providerId="ADAL" clId="{EF425237-BAB7-4808-A7AB-3FAC019C79E4}" dt="2024-02-14T17:17:33.034" v="16406" actId="20577"/>
        <pc:sldMkLst>
          <pc:docMk/>
          <pc:sldMk cId="2603927803" sldId="501"/>
        </pc:sldMkLst>
        <pc:spChg chg="mod">
          <ac:chgData name="Ali, Syed Waqqas" userId="1b3a5f44-9498-4738-8c4e-8127257d744d" providerId="ADAL" clId="{EF425237-BAB7-4808-A7AB-3FAC019C79E4}" dt="2024-02-12T06:46:34.702" v="13095" actId="403"/>
          <ac:spMkLst>
            <pc:docMk/>
            <pc:sldMk cId="2603927803" sldId="501"/>
            <ac:spMk id="2" creationId="{43551A67-881F-998D-5225-4530C41545A7}"/>
          </ac:spMkLst>
        </pc:spChg>
        <pc:spChg chg="mod">
          <ac:chgData name="Ali, Syed Waqqas" userId="1b3a5f44-9498-4738-8c4e-8127257d744d" providerId="ADAL" clId="{EF425237-BAB7-4808-A7AB-3FAC019C79E4}" dt="2024-02-14T17:17:33.034" v="16406" actId="20577"/>
          <ac:spMkLst>
            <pc:docMk/>
            <pc:sldMk cId="2603927803" sldId="501"/>
            <ac:spMk id="3" creationId="{5EF998E7-BD1A-01CC-0FEF-69D8B568BA43}"/>
          </ac:spMkLst>
        </pc:spChg>
      </pc:sldChg>
      <pc:sldChg chg="modSp add mod">
        <pc:chgData name="Ali, Syed Waqqas" userId="1b3a5f44-9498-4738-8c4e-8127257d744d" providerId="ADAL" clId="{EF425237-BAB7-4808-A7AB-3FAC019C79E4}" dt="2024-02-12T06:52:23.504" v="13818" actId="20577"/>
        <pc:sldMkLst>
          <pc:docMk/>
          <pc:sldMk cId="684489429" sldId="502"/>
        </pc:sldMkLst>
        <pc:spChg chg="mod">
          <ac:chgData name="Ali, Syed Waqqas" userId="1b3a5f44-9498-4738-8c4e-8127257d744d" providerId="ADAL" clId="{EF425237-BAB7-4808-A7AB-3FAC019C79E4}" dt="2024-02-12T06:49:06.564" v="13468" actId="20577"/>
          <ac:spMkLst>
            <pc:docMk/>
            <pc:sldMk cId="684489429" sldId="502"/>
            <ac:spMk id="2" creationId="{E2E1940B-EE94-E4C0-7C15-C0B341E81084}"/>
          </ac:spMkLst>
        </pc:spChg>
        <pc:spChg chg="mod">
          <ac:chgData name="Ali, Syed Waqqas" userId="1b3a5f44-9498-4738-8c4e-8127257d744d" providerId="ADAL" clId="{EF425237-BAB7-4808-A7AB-3FAC019C79E4}" dt="2024-02-12T06:52:23.504" v="13818" actId="20577"/>
          <ac:spMkLst>
            <pc:docMk/>
            <pc:sldMk cId="684489429" sldId="502"/>
            <ac:spMk id="3" creationId="{762625DC-5E7A-DE91-251B-A75722162EE4}"/>
          </ac:spMkLst>
        </pc:spChg>
      </pc:sldChg>
      <pc:sldChg chg="addSp modSp add mod">
        <pc:chgData name="Ali, Syed Waqqas" userId="1b3a5f44-9498-4738-8c4e-8127257d744d" providerId="ADAL" clId="{EF425237-BAB7-4808-A7AB-3FAC019C79E4}" dt="2024-02-14T16:42:16.448" v="15022" actId="207"/>
        <pc:sldMkLst>
          <pc:docMk/>
          <pc:sldMk cId="1682902312" sldId="503"/>
        </pc:sldMkLst>
        <pc:spChg chg="mod">
          <ac:chgData name="Ali, Syed Waqqas" userId="1b3a5f44-9498-4738-8c4e-8127257d744d" providerId="ADAL" clId="{EF425237-BAB7-4808-A7AB-3FAC019C79E4}" dt="2024-02-14T16:41:28.784" v="14915" actId="20577"/>
          <ac:spMkLst>
            <pc:docMk/>
            <pc:sldMk cId="1682902312" sldId="503"/>
            <ac:spMk id="2" creationId="{7AA9BDB6-9AA0-472C-BD3B-1EBC30709F78}"/>
          </ac:spMkLst>
        </pc:spChg>
        <pc:spChg chg="mod">
          <ac:chgData name="Ali, Syed Waqqas" userId="1b3a5f44-9498-4738-8c4e-8127257d744d" providerId="ADAL" clId="{EF425237-BAB7-4808-A7AB-3FAC019C79E4}" dt="2024-02-12T07:09:27.813" v="13847" actId="404"/>
          <ac:spMkLst>
            <pc:docMk/>
            <pc:sldMk cId="1682902312" sldId="503"/>
            <ac:spMk id="3" creationId="{BDE0FB0A-0529-AA84-F79B-325CDFA15C18}"/>
          </ac:spMkLst>
        </pc:spChg>
        <pc:spChg chg="add mod">
          <ac:chgData name="Ali, Syed Waqqas" userId="1b3a5f44-9498-4738-8c4e-8127257d744d" providerId="ADAL" clId="{EF425237-BAB7-4808-A7AB-3FAC019C79E4}" dt="2024-02-14T16:41:50.460" v="14918" actId="1076"/>
          <ac:spMkLst>
            <pc:docMk/>
            <pc:sldMk cId="1682902312" sldId="503"/>
            <ac:spMk id="9" creationId="{A865909E-F559-24BB-34F3-6DC55D98EE47}"/>
          </ac:spMkLst>
        </pc:spChg>
        <pc:spChg chg="add mod">
          <ac:chgData name="Ali, Syed Waqqas" userId="1b3a5f44-9498-4738-8c4e-8127257d744d" providerId="ADAL" clId="{EF425237-BAB7-4808-A7AB-3FAC019C79E4}" dt="2024-02-14T16:42:16.448" v="15022" actId="207"/>
          <ac:spMkLst>
            <pc:docMk/>
            <pc:sldMk cId="1682902312" sldId="503"/>
            <ac:spMk id="10" creationId="{C228ECF5-CEA7-4AD3-7C66-A65D62FFF889}"/>
          </ac:spMkLst>
        </pc:spChg>
      </pc:sldChg>
      <pc:sldChg chg="modSp add mod">
        <pc:chgData name="Ali, Syed Waqqas" userId="1b3a5f44-9498-4738-8c4e-8127257d744d" providerId="ADAL" clId="{EF425237-BAB7-4808-A7AB-3FAC019C79E4}" dt="2024-02-14T16:40:46.363" v="14899" actId="20577"/>
        <pc:sldMkLst>
          <pc:docMk/>
          <pc:sldMk cId="1548818676" sldId="504"/>
        </pc:sldMkLst>
        <pc:spChg chg="mod">
          <ac:chgData name="Ali, Syed Waqqas" userId="1b3a5f44-9498-4738-8c4e-8127257d744d" providerId="ADAL" clId="{EF425237-BAB7-4808-A7AB-3FAC019C79E4}" dt="2024-02-14T16:40:46.363" v="14899" actId="20577"/>
          <ac:spMkLst>
            <pc:docMk/>
            <pc:sldMk cId="1548818676" sldId="504"/>
            <ac:spMk id="2" creationId="{759F5079-FB18-D001-BB80-5986D72477F1}"/>
          </ac:spMkLst>
        </pc:spChg>
        <pc:spChg chg="mod">
          <ac:chgData name="Ali, Syed Waqqas" userId="1b3a5f44-9498-4738-8c4e-8127257d744d" providerId="ADAL" clId="{EF425237-BAB7-4808-A7AB-3FAC019C79E4}" dt="2024-02-12T07:15:11.063" v="13908" actId="20577"/>
          <ac:spMkLst>
            <pc:docMk/>
            <pc:sldMk cId="1548818676" sldId="504"/>
            <ac:spMk id="3" creationId="{846FF8F9-44BD-4468-B8BC-2985ECE22E3F}"/>
          </ac:spMkLst>
        </pc:spChg>
      </pc:sldChg>
      <pc:sldChg chg="modSp add mod">
        <pc:chgData name="Ali, Syed Waqqas" userId="1b3a5f44-9498-4738-8c4e-8127257d744d" providerId="ADAL" clId="{EF425237-BAB7-4808-A7AB-3FAC019C79E4}" dt="2024-02-14T16:47:09.385" v="15317" actId="14100"/>
        <pc:sldMkLst>
          <pc:docMk/>
          <pc:sldMk cId="2199396216" sldId="505"/>
        </pc:sldMkLst>
        <pc:spChg chg="mod">
          <ac:chgData name="Ali, Syed Waqqas" userId="1b3a5f44-9498-4738-8c4e-8127257d744d" providerId="ADAL" clId="{EF425237-BAB7-4808-A7AB-3FAC019C79E4}" dt="2024-02-14T16:40:49.135" v="14901" actId="20577"/>
          <ac:spMkLst>
            <pc:docMk/>
            <pc:sldMk cId="2199396216" sldId="505"/>
            <ac:spMk id="2" creationId="{2A0561C6-88F7-9084-B714-AC76B67EB85D}"/>
          </ac:spMkLst>
        </pc:spChg>
        <pc:spChg chg="mod">
          <ac:chgData name="Ali, Syed Waqqas" userId="1b3a5f44-9498-4738-8c4e-8127257d744d" providerId="ADAL" clId="{EF425237-BAB7-4808-A7AB-3FAC019C79E4}" dt="2024-02-14T16:47:09.385" v="15317" actId="14100"/>
          <ac:spMkLst>
            <pc:docMk/>
            <pc:sldMk cId="2199396216" sldId="505"/>
            <ac:spMk id="3" creationId="{F1D425E6-885F-ADBE-ACA5-E7FCE35023BD}"/>
          </ac:spMkLst>
        </pc:spChg>
      </pc:sldChg>
      <pc:sldChg chg="addSp delSp modSp add mod">
        <pc:chgData name="Ali, Syed Waqqas" userId="1b3a5f44-9498-4738-8c4e-8127257d744d" providerId="ADAL" clId="{EF425237-BAB7-4808-A7AB-3FAC019C79E4}" dt="2024-02-14T16:51:20.676" v="15764" actId="20577"/>
        <pc:sldMkLst>
          <pc:docMk/>
          <pc:sldMk cId="2235869558" sldId="506"/>
        </pc:sldMkLst>
        <pc:spChg chg="mod">
          <ac:chgData name="Ali, Syed Waqqas" userId="1b3a5f44-9498-4738-8c4e-8127257d744d" providerId="ADAL" clId="{EF425237-BAB7-4808-A7AB-3FAC019C79E4}" dt="2024-02-14T16:51:20.676" v="15764" actId="20577"/>
          <ac:spMkLst>
            <pc:docMk/>
            <pc:sldMk cId="2235869558" sldId="506"/>
            <ac:spMk id="2" creationId="{B77047BC-5CE6-90AB-EC30-842EA8966BFE}"/>
          </ac:spMkLst>
        </pc:spChg>
        <pc:spChg chg="add mod">
          <ac:chgData name="Ali, Syed Waqqas" userId="1b3a5f44-9498-4738-8c4e-8127257d744d" providerId="ADAL" clId="{EF425237-BAB7-4808-A7AB-3FAC019C79E4}" dt="2024-02-14T16:51:09.483" v="15748" actId="20577"/>
          <ac:spMkLst>
            <pc:docMk/>
            <pc:sldMk cId="2235869558" sldId="506"/>
            <ac:spMk id="3" creationId="{032380FD-3082-E113-0314-5CE4FFCC1C47}"/>
          </ac:spMkLst>
        </pc:spChg>
        <pc:spChg chg="del">
          <ac:chgData name="Ali, Syed Waqqas" userId="1b3a5f44-9498-4738-8c4e-8127257d744d" providerId="ADAL" clId="{EF425237-BAB7-4808-A7AB-3FAC019C79E4}" dt="2024-02-12T07:17:57.280" v="14028" actId="478"/>
          <ac:spMkLst>
            <pc:docMk/>
            <pc:sldMk cId="2235869558" sldId="506"/>
            <ac:spMk id="3" creationId="{8920F561-455F-032B-22F9-C71FCD03ACA7}"/>
          </ac:spMkLst>
        </pc:spChg>
        <pc:spChg chg="add mod">
          <ac:chgData name="Ali, Syed Waqqas" userId="1b3a5f44-9498-4738-8c4e-8127257d744d" providerId="ADAL" clId="{EF425237-BAB7-4808-A7AB-3FAC019C79E4}" dt="2024-02-12T07:18:50.724" v="14047" actId="1076"/>
          <ac:spMkLst>
            <pc:docMk/>
            <pc:sldMk cId="2235869558" sldId="506"/>
            <ac:spMk id="9" creationId="{0F8CCF7C-9D4C-73C0-2DA9-047DE5C55EC8}"/>
          </ac:spMkLst>
        </pc:spChg>
        <pc:spChg chg="add mod">
          <ac:chgData name="Ali, Syed Waqqas" userId="1b3a5f44-9498-4738-8c4e-8127257d744d" providerId="ADAL" clId="{EF425237-BAB7-4808-A7AB-3FAC019C79E4}" dt="2024-02-12T07:46:07.360" v="14891" actId="207"/>
          <ac:spMkLst>
            <pc:docMk/>
            <pc:sldMk cId="2235869558" sldId="506"/>
            <ac:spMk id="10" creationId="{B703B3E1-9AA3-3D3A-0F12-347375E98984}"/>
          </ac:spMkLst>
        </pc:spChg>
        <pc:spChg chg="add mod">
          <ac:chgData name="Ali, Syed Waqqas" userId="1b3a5f44-9498-4738-8c4e-8127257d744d" providerId="ADAL" clId="{EF425237-BAB7-4808-A7AB-3FAC019C79E4}" dt="2024-02-12T07:18:41.427" v="14042" actId="1076"/>
          <ac:spMkLst>
            <pc:docMk/>
            <pc:sldMk cId="2235869558" sldId="506"/>
            <ac:spMk id="11" creationId="{E370EAAE-2ED1-15AF-7051-C7432B9A7716}"/>
          </ac:spMkLst>
        </pc:spChg>
        <pc:spChg chg="add mod">
          <ac:chgData name="Ali, Syed Waqqas" userId="1b3a5f44-9498-4738-8c4e-8127257d744d" providerId="ADAL" clId="{EF425237-BAB7-4808-A7AB-3FAC019C79E4}" dt="2024-02-12T07:46:07.360" v="14891" actId="207"/>
          <ac:spMkLst>
            <pc:docMk/>
            <pc:sldMk cId="2235869558" sldId="506"/>
            <ac:spMk id="12" creationId="{E7385055-5BCD-08DA-A273-C3CAFD7C16F9}"/>
          </ac:spMkLst>
        </pc:spChg>
        <pc:spChg chg="add mod">
          <ac:chgData name="Ali, Syed Waqqas" userId="1b3a5f44-9498-4738-8c4e-8127257d744d" providerId="ADAL" clId="{EF425237-BAB7-4808-A7AB-3FAC019C79E4}" dt="2024-02-14T16:50:45.246" v="15740" actId="692"/>
          <ac:spMkLst>
            <pc:docMk/>
            <pc:sldMk cId="2235869558" sldId="506"/>
            <ac:spMk id="13" creationId="{99B5AF79-3F2C-EE7C-D305-784873D386E0}"/>
          </ac:spMkLst>
        </pc:spChg>
        <pc:spChg chg="add mod">
          <ac:chgData name="Ali, Syed Waqqas" userId="1b3a5f44-9498-4738-8c4e-8127257d744d" providerId="ADAL" clId="{EF425237-BAB7-4808-A7AB-3FAC019C79E4}" dt="2024-02-14T16:51:05.769" v="15747" actId="14100"/>
          <ac:spMkLst>
            <pc:docMk/>
            <pc:sldMk cId="2235869558" sldId="506"/>
            <ac:spMk id="16" creationId="{14ADC754-DE61-006A-D3BF-D0F31958A2BC}"/>
          </ac:spMkLst>
        </pc:spChg>
        <pc:spChg chg="add mod">
          <ac:chgData name="Ali, Syed Waqqas" userId="1b3a5f44-9498-4738-8c4e-8127257d744d" providerId="ADAL" clId="{EF425237-BAB7-4808-A7AB-3FAC019C79E4}" dt="2024-02-12T07:20:13.355" v="14115" actId="1076"/>
          <ac:spMkLst>
            <pc:docMk/>
            <pc:sldMk cId="2235869558" sldId="506"/>
            <ac:spMk id="19" creationId="{EB38EE7D-B885-10C5-9777-108784E712C9}"/>
          </ac:spMkLst>
        </pc:spChg>
        <pc:spChg chg="add mod">
          <ac:chgData name="Ali, Syed Waqqas" userId="1b3a5f44-9498-4738-8c4e-8127257d744d" providerId="ADAL" clId="{EF425237-BAB7-4808-A7AB-3FAC019C79E4}" dt="2024-02-12T07:20:16.232" v="14117" actId="1076"/>
          <ac:spMkLst>
            <pc:docMk/>
            <pc:sldMk cId="2235869558" sldId="506"/>
            <ac:spMk id="20" creationId="{FC250900-5381-0B11-CFB7-CEE9D0473F1A}"/>
          </ac:spMkLst>
        </pc:spChg>
        <pc:spChg chg="add del mod">
          <ac:chgData name="Ali, Syed Waqqas" userId="1b3a5f44-9498-4738-8c4e-8127257d744d" providerId="ADAL" clId="{EF425237-BAB7-4808-A7AB-3FAC019C79E4}" dt="2024-02-14T16:50:01.652" v="15715" actId="478"/>
          <ac:spMkLst>
            <pc:docMk/>
            <pc:sldMk cId="2235869558" sldId="506"/>
            <ac:spMk id="23" creationId="{3302A476-2B44-4AAB-B0A6-51E8F4B7A8BE}"/>
          </ac:spMkLst>
        </pc:spChg>
        <pc:cxnChg chg="add mod">
          <ac:chgData name="Ali, Syed Waqqas" userId="1b3a5f44-9498-4738-8c4e-8127257d744d" providerId="ADAL" clId="{EF425237-BAB7-4808-A7AB-3FAC019C79E4}" dt="2024-02-12T07:19:43.274" v="14084" actId="692"/>
          <ac:cxnSpMkLst>
            <pc:docMk/>
            <pc:sldMk cId="2235869558" sldId="506"/>
            <ac:cxnSpMk id="14" creationId="{852E19E4-4105-2923-ADC8-2A6138002ABD}"/>
          </ac:cxnSpMkLst>
        </pc:cxnChg>
        <pc:cxnChg chg="add mod">
          <ac:chgData name="Ali, Syed Waqqas" userId="1b3a5f44-9498-4738-8c4e-8127257d744d" providerId="ADAL" clId="{EF425237-BAB7-4808-A7AB-3FAC019C79E4}" dt="2024-02-12T07:19:57.516" v="14089" actId="14100"/>
          <ac:cxnSpMkLst>
            <pc:docMk/>
            <pc:sldMk cId="2235869558" sldId="506"/>
            <ac:cxnSpMk id="15" creationId="{BF67F813-96D4-B47B-0644-03A6BE7EEEE7}"/>
          </ac:cxnSpMkLst>
        </pc:cxnChg>
        <pc:cxnChg chg="add mod">
          <ac:chgData name="Ali, Syed Waqqas" userId="1b3a5f44-9498-4738-8c4e-8127257d744d" providerId="ADAL" clId="{EF425237-BAB7-4808-A7AB-3FAC019C79E4}" dt="2024-02-12T07:20:24.061" v="14120" actId="14100"/>
          <ac:cxnSpMkLst>
            <pc:docMk/>
            <pc:sldMk cId="2235869558" sldId="506"/>
            <ac:cxnSpMk id="21" creationId="{1E47DF9F-CF01-A461-C759-4BB8C9A3D501}"/>
          </ac:cxnSpMkLst>
        </pc:cxnChg>
      </pc:sldChg>
      <pc:sldChg chg="addSp delSp modSp add mod">
        <pc:chgData name="Ali, Syed Waqqas" userId="1b3a5f44-9498-4738-8c4e-8127257d744d" providerId="ADAL" clId="{EF425237-BAB7-4808-A7AB-3FAC019C79E4}" dt="2024-02-12T07:46:19.451" v="14893" actId="1076"/>
        <pc:sldMkLst>
          <pc:docMk/>
          <pc:sldMk cId="76882946" sldId="507"/>
        </pc:sldMkLst>
        <pc:spChg chg="mod">
          <ac:chgData name="Ali, Syed Waqqas" userId="1b3a5f44-9498-4738-8c4e-8127257d744d" providerId="ADAL" clId="{EF425237-BAB7-4808-A7AB-3FAC019C79E4}" dt="2024-02-12T07:20:54.989" v="14181" actId="20577"/>
          <ac:spMkLst>
            <pc:docMk/>
            <pc:sldMk cId="76882946" sldId="507"/>
            <ac:spMk id="2" creationId="{4B7843AC-7B6D-0438-F47E-E50D870746AE}"/>
          </ac:spMkLst>
        </pc:spChg>
        <pc:spChg chg="mod">
          <ac:chgData name="Ali, Syed Waqqas" userId="1b3a5f44-9498-4738-8c4e-8127257d744d" providerId="ADAL" clId="{EF425237-BAB7-4808-A7AB-3FAC019C79E4}" dt="2024-02-12T07:37:28.167" v="14460" actId="1076"/>
          <ac:spMkLst>
            <pc:docMk/>
            <pc:sldMk cId="76882946" sldId="507"/>
            <ac:spMk id="9" creationId="{E7DC42DD-E7CD-7CE0-052E-5665886B1C8F}"/>
          </ac:spMkLst>
        </pc:spChg>
        <pc:spChg chg="mod">
          <ac:chgData name="Ali, Syed Waqqas" userId="1b3a5f44-9498-4738-8c4e-8127257d744d" providerId="ADAL" clId="{EF425237-BAB7-4808-A7AB-3FAC019C79E4}" dt="2024-02-12T07:37:34.926" v="14462" actId="207"/>
          <ac:spMkLst>
            <pc:docMk/>
            <pc:sldMk cId="76882946" sldId="507"/>
            <ac:spMk id="10" creationId="{B4E437D0-4C96-EF8D-0252-4BC8F74DF117}"/>
          </ac:spMkLst>
        </pc:spChg>
        <pc:spChg chg="mod">
          <ac:chgData name="Ali, Syed Waqqas" userId="1b3a5f44-9498-4738-8c4e-8127257d744d" providerId="ADAL" clId="{EF425237-BAB7-4808-A7AB-3FAC019C79E4}" dt="2024-02-12T07:36:53.646" v="14450" actId="1076"/>
          <ac:spMkLst>
            <pc:docMk/>
            <pc:sldMk cId="76882946" sldId="507"/>
            <ac:spMk id="11" creationId="{22A294AB-728D-513D-7228-8E0160E82B59}"/>
          </ac:spMkLst>
        </pc:spChg>
        <pc:spChg chg="mod">
          <ac:chgData name="Ali, Syed Waqqas" userId="1b3a5f44-9498-4738-8c4e-8127257d744d" providerId="ADAL" clId="{EF425237-BAB7-4808-A7AB-3FAC019C79E4}" dt="2024-02-12T07:37:34.926" v="14462" actId="207"/>
          <ac:spMkLst>
            <pc:docMk/>
            <pc:sldMk cId="76882946" sldId="507"/>
            <ac:spMk id="12" creationId="{479E324F-3ED7-8AB6-C819-B5BBE731BAF8}"/>
          </ac:spMkLst>
        </pc:spChg>
        <pc:spChg chg="add mod">
          <ac:chgData name="Ali, Syed Waqqas" userId="1b3a5f44-9498-4738-8c4e-8127257d744d" providerId="ADAL" clId="{EF425237-BAB7-4808-A7AB-3FAC019C79E4}" dt="2024-02-12T07:36:53.646" v="14450" actId="1076"/>
          <ac:spMkLst>
            <pc:docMk/>
            <pc:sldMk cId="76882946" sldId="507"/>
            <ac:spMk id="13" creationId="{094D0BCE-86D0-D191-23E8-23B227FC5031}"/>
          </ac:spMkLst>
        </pc:spChg>
        <pc:spChg chg="add mod">
          <ac:chgData name="Ali, Syed Waqqas" userId="1b3a5f44-9498-4738-8c4e-8127257d744d" providerId="ADAL" clId="{EF425237-BAB7-4808-A7AB-3FAC019C79E4}" dt="2024-02-12T07:36:53.646" v="14450" actId="1076"/>
          <ac:spMkLst>
            <pc:docMk/>
            <pc:sldMk cId="76882946" sldId="507"/>
            <ac:spMk id="16" creationId="{A0B58FDA-57DE-30B6-14C4-F0171AA2D530}"/>
          </ac:spMkLst>
        </pc:spChg>
        <pc:spChg chg="mod">
          <ac:chgData name="Ali, Syed Waqqas" userId="1b3a5f44-9498-4738-8c4e-8127257d744d" providerId="ADAL" clId="{EF425237-BAB7-4808-A7AB-3FAC019C79E4}" dt="2024-02-12T07:37:29.941" v="14461" actId="1076"/>
          <ac:spMkLst>
            <pc:docMk/>
            <pc:sldMk cId="76882946" sldId="507"/>
            <ac:spMk id="19" creationId="{3241635E-CD47-382C-342D-8DDD6E493D08}"/>
          </ac:spMkLst>
        </pc:spChg>
        <pc:spChg chg="mod">
          <ac:chgData name="Ali, Syed Waqqas" userId="1b3a5f44-9498-4738-8c4e-8127257d744d" providerId="ADAL" clId="{EF425237-BAB7-4808-A7AB-3FAC019C79E4}" dt="2024-02-12T07:36:53.646" v="14450" actId="1076"/>
          <ac:spMkLst>
            <pc:docMk/>
            <pc:sldMk cId="76882946" sldId="507"/>
            <ac:spMk id="20" creationId="{E6A1D3A6-82A8-28C9-E1A1-D1A36C73C12A}"/>
          </ac:spMkLst>
        </pc:spChg>
        <pc:spChg chg="del">
          <ac:chgData name="Ali, Syed Waqqas" userId="1b3a5f44-9498-4738-8c4e-8127257d744d" providerId="ADAL" clId="{EF425237-BAB7-4808-A7AB-3FAC019C79E4}" dt="2024-02-12T07:20:57.470" v="14182" actId="478"/>
          <ac:spMkLst>
            <pc:docMk/>
            <pc:sldMk cId="76882946" sldId="507"/>
            <ac:spMk id="23" creationId="{F1C449BA-DB30-F813-151F-3C1CAB8F3E12}"/>
          </ac:spMkLst>
        </pc:spChg>
        <pc:spChg chg="add mod">
          <ac:chgData name="Ali, Syed Waqqas" userId="1b3a5f44-9498-4738-8c4e-8127257d744d" providerId="ADAL" clId="{EF425237-BAB7-4808-A7AB-3FAC019C79E4}" dt="2024-02-12T07:37:53.895" v="14464" actId="1076"/>
          <ac:spMkLst>
            <pc:docMk/>
            <pc:sldMk cId="76882946" sldId="507"/>
            <ac:spMk id="26" creationId="{423C2F74-F7D0-09D5-E373-246CA20E1E64}"/>
          </ac:spMkLst>
        </pc:spChg>
        <pc:spChg chg="add del mod">
          <ac:chgData name="Ali, Syed Waqqas" userId="1b3a5f44-9498-4738-8c4e-8127257d744d" providerId="ADAL" clId="{EF425237-BAB7-4808-A7AB-3FAC019C79E4}" dt="2024-02-12T07:36:55.083" v="14451" actId="478"/>
          <ac:spMkLst>
            <pc:docMk/>
            <pc:sldMk cId="76882946" sldId="507"/>
            <ac:spMk id="28" creationId="{DA616FE8-E624-EF28-64EA-CF79E8A5F61B}"/>
          </ac:spMkLst>
        </pc:spChg>
        <pc:spChg chg="add mod ord">
          <ac:chgData name="Ali, Syed Waqqas" userId="1b3a5f44-9498-4738-8c4e-8127257d744d" providerId="ADAL" clId="{EF425237-BAB7-4808-A7AB-3FAC019C79E4}" dt="2024-02-12T07:38:07.969" v="14469" actId="167"/>
          <ac:spMkLst>
            <pc:docMk/>
            <pc:sldMk cId="76882946" sldId="507"/>
            <ac:spMk id="29" creationId="{65F33332-9618-50BC-4277-99939CA73451}"/>
          </ac:spMkLst>
        </pc:spChg>
        <pc:spChg chg="add mod">
          <ac:chgData name="Ali, Syed Waqqas" userId="1b3a5f44-9498-4738-8c4e-8127257d744d" providerId="ADAL" clId="{EF425237-BAB7-4808-A7AB-3FAC019C79E4}" dt="2024-02-12T07:46:19.451" v="14893" actId="1076"/>
          <ac:spMkLst>
            <pc:docMk/>
            <pc:sldMk cId="76882946" sldId="507"/>
            <ac:spMk id="30" creationId="{0CFBAF76-3F05-063D-3C0F-FA795E78359B}"/>
          </ac:spMkLst>
        </pc:spChg>
        <pc:spChg chg="add mod">
          <ac:chgData name="Ali, Syed Waqqas" userId="1b3a5f44-9498-4738-8c4e-8127257d744d" providerId="ADAL" clId="{EF425237-BAB7-4808-A7AB-3FAC019C79E4}" dt="2024-02-12T07:36:53.646" v="14450" actId="1076"/>
          <ac:spMkLst>
            <pc:docMk/>
            <pc:sldMk cId="76882946" sldId="507"/>
            <ac:spMk id="38" creationId="{57812C06-8584-07A7-A00F-8460FFD0F224}"/>
          </ac:spMkLst>
        </pc:spChg>
        <pc:spChg chg="add mod">
          <ac:chgData name="Ali, Syed Waqqas" userId="1b3a5f44-9498-4738-8c4e-8127257d744d" providerId="ADAL" clId="{EF425237-BAB7-4808-A7AB-3FAC019C79E4}" dt="2024-02-12T07:36:53.646" v="14450" actId="1076"/>
          <ac:spMkLst>
            <pc:docMk/>
            <pc:sldMk cId="76882946" sldId="507"/>
            <ac:spMk id="39" creationId="{98E6BC91-29C5-7891-85B6-B9048ECDA6AA}"/>
          </ac:spMkLst>
        </pc:spChg>
        <pc:spChg chg="add mod">
          <ac:chgData name="Ali, Syed Waqqas" userId="1b3a5f44-9498-4738-8c4e-8127257d744d" providerId="ADAL" clId="{EF425237-BAB7-4808-A7AB-3FAC019C79E4}" dt="2024-02-12T07:36:53.646" v="14450" actId="1076"/>
          <ac:spMkLst>
            <pc:docMk/>
            <pc:sldMk cId="76882946" sldId="507"/>
            <ac:spMk id="40" creationId="{1AC2FAF7-B181-60FE-17CB-7FE990968FF8}"/>
          </ac:spMkLst>
        </pc:spChg>
        <pc:spChg chg="add mod">
          <ac:chgData name="Ali, Syed Waqqas" userId="1b3a5f44-9498-4738-8c4e-8127257d744d" providerId="ADAL" clId="{EF425237-BAB7-4808-A7AB-3FAC019C79E4}" dt="2024-02-12T07:36:53.646" v="14450" actId="1076"/>
          <ac:spMkLst>
            <pc:docMk/>
            <pc:sldMk cId="76882946" sldId="507"/>
            <ac:spMk id="41" creationId="{3C5498C3-C232-1381-47DB-3EA028037D2C}"/>
          </ac:spMkLst>
        </pc:spChg>
        <pc:spChg chg="add mod">
          <ac:chgData name="Ali, Syed Waqqas" userId="1b3a5f44-9498-4738-8c4e-8127257d744d" providerId="ADAL" clId="{EF425237-BAB7-4808-A7AB-3FAC019C79E4}" dt="2024-02-12T07:36:53.646" v="14450" actId="1076"/>
          <ac:spMkLst>
            <pc:docMk/>
            <pc:sldMk cId="76882946" sldId="507"/>
            <ac:spMk id="42" creationId="{62B2888D-ED29-ADAD-11A2-D1E0B406F919}"/>
          </ac:spMkLst>
        </pc:spChg>
        <pc:spChg chg="add mod">
          <ac:chgData name="Ali, Syed Waqqas" userId="1b3a5f44-9498-4738-8c4e-8127257d744d" providerId="ADAL" clId="{EF425237-BAB7-4808-A7AB-3FAC019C79E4}" dt="2024-02-12T07:36:53.646" v="14450" actId="1076"/>
          <ac:spMkLst>
            <pc:docMk/>
            <pc:sldMk cId="76882946" sldId="507"/>
            <ac:spMk id="45" creationId="{C589F3ED-D9BB-6CB3-D2C1-8D1227A36D5E}"/>
          </ac:spMkLst>
        </pc:spChg>
        <pc:spChg chg="add mod">
          <ac:chgData name="Ali, Syed Waqqas" userId="1b3a5f44-9498-4738-8c4e-8127257d744d" providerId="ADAL" clId="{EF425237-BAB7-4808-A7AB-3FAC019C79E4}" dt="2024-02-12T07:36:53.646" v="14450" actId="1076"/>
          <ac:spMkLst>
            <pc:docMk/>
            <pc:sldMk cId="76882946" sldId="507"/>
            <ac:spMk id="50" creationId="{22D38DC9-6106-AB12-0882-8B06CE6B0D48}"/>
          </ac:spMkLst>
        </pc:spChg>
        <pc:spChg chg="add mod">
          <ac:chgData name="Ali, Syed Waqqas" userId="1b3a5f44-9498-4738-8c4e-8127257d744d" providerId="ADAL" clId="{EF425237-BAB7-4808-A7AB-3FAC019C79E4}" dt="2024-02-12T07:36:53.646" v="14450" actId="1076"/>
          <ac:spMkLst>
            <pc:docMk/>
            <pc:sldMk cId="76882946" sldId="507"/>
            <ac:spMk id="52" creationId="{C55F31A4-EF42-96F4-E6C9-08DDE5991D96}"/>
          </ac:spMkLst>
        </pc:spChg>
        <pc:spChg chg="add mod">
          <ac:chgData name="Ali, Syed Waqqas" userId="1b3a5f44-9498-4738-8c4e-8127257d744d" providerId="ADAL" clId="{EF425237-BAB7-4808-A7AB-3FAC019C79E4}" dt="2024-02-12T07:38:10.621" v="14470" actId="1076"/>
          <ac:spMkLst>
            <pc:docMk/>
            <pc:sldMk cId="76882946" sldId="507"/>
            <ac:spMk id="53" creationId="{B28EB76E-3D84-1CBB-3900-A58FE718E992}"/>
          </ac:spMkLst>
        </pc:spChg>
        <pc:spChg chg="add mod">
          <ac:chgData name="Ali, Syed Waqqas" userId="1b3a5f44-9498-4738-8c4e-8127257d744d" providerId="ADAL" clId="{EF425237-BAB7-4808-A7AB-3FAC019C79E4}" dt="2024-02-12T07:36:53.646" v="14450" actId="1076"/>
          <ac:spMkLst>
            <pc:docMk/>
            <pc:sldMk cId="76882946" sldId="507"/>
            <ac:spMk id="58" creationId="{DBE277C6-1E8A-F1C1-02E6-0B140E754D9D}"/>
          </ac:spMkLst>
        </pc:spChg>
        <pc:spChg chg="add mod">
          <ac:chgData name="Ali, Syed Waqqas" userId="1b3a5f44-9498-4738-8c4e-8127257d744d" providerId="ADAL" clId="{EF425237-BAB7-4808-A7AB-3FAC019C79E4}" dt="2024-02-12T07:36:53.646" v="14450" actId="1076"/>
          <ac:spMkLst>
            <pc:docMk/>
            <pc:sldMk cId="76882946" sldId="507"/>
            <ac:spMk id="61" creationId="{02111615-742C-D041-F731-2F7B689D149E}"/>
          </ac:spMkLst>
        </pc:spChg>
        <pc:spChg chg="add mod ord">
          <ac:chgData name="Ali, Syed Waqqas" userId="1b3a5f44-9498-4738-8c4e-8127257d744d" providerId="ADAL" clId="{EF425237-BAB7-4808-A7AB-3FAC019C79E4}" dt="2024-02-12T07:38:13.672" v="14471" actId="167"/>
          <ac:spMkLst>
            <pc:docMk/>
            <pc:sldMk cId="76882946" sldId="507"/>
            <ac:spMk id="62" creationId="{D5D9C349-C779-E89A-2F0A-4DCFC83AB3FA}"/>
          </ac:spMkLst>
        </pc:spChg>
        <pc:spChg chg="add mod">
          <ac:chgData name="Ali, Syed Waqqas" userId="1b3a5f44-9498-4738-8c4e-8127257d744d" providerId="ADAL" clId="{EF425237-BAB7-4808-A7AB-3FAC019C79E4}" dt="2024-02-12T07:37:10.099" v="14453" actId="1076"/>
          <ac:spMkLst>
            <pc:docMk/>
            <pc:sldMk cId="76882946" sldId="507"/>
            <ac:spMk id="63" creationId="{721696BC-DB51-207E-4230-BB09D3DF96C8}"/>
          </ac:spMkLst>
        </pc:spChg>
        <pc:cxnChg chg="mod">
          <ac:chgData name="Ali, Syed Waqqas" userId="1b3a5f44-9498-4738-8c4e-8127257d744d" providerId="ADAL" clId="{EF425237-BAB7-4808-A7AB-3FAC019C79E4}" dt="2024-02-12T07:37:28.167" v="14460" actId="1076"/>
          <ac:cxnSpMkLst>
            <pc:docMk/>
            <pc:sldMk cId="76882946" sldId="507"/>
            <ac:cxnSpMk id="14" creationId="{EEC6704C-FECD-31B5-C337-9F3AD411CF64}"/>
          </ac:cxnSpMkLst>
        </pc:cxnChg>
        <pc:cxnChg chg="mod">
          <ac:chgData name="Ali, Syed Waqqas" userId="1b3a5f44-9498-4738-8c4e-8127257d744d" providerId="ADAL" clId="{EF425237-BAB7-4808-A7AB-3FAC019C79E4}" dt="2024-02-12T07:36:53.646" v="14450" actId="1076"/>
          <ac:cxnSpMkLst>
            <pc:docMk/>
            <pc:sldMk cId="76882946" sldId="507"/>
            <ac:cxnSpMk id="15" creationId="{F479061F-C796-22F9-51A6-ECBE856B79A3}"/>
          </ac:cxnSpMkLst>
        </pc:cxnChg>
        <pc:cxnChg chg="mod">
          <ac:chgData name="Ali, Syed Waqqas" userId="1b3a5f44-9498-4738-8c4e-8127257d744d" providerId="ADAL" clId="{EF425237-BAB7-4808-A7AB-3FAC019C79E4}" dt="2024-02-12T07:36:53.646" v="14450" actId="1076"/>
          <ac:cxnSpMkLst>
            <pc:docMk/>
            <pc:sldMk cId="76882946" sldId="507"/>
            <ac:cxnSpMk id="21" creationId="{FC6174F8-8500-244F-6FEB-5E62BC99F72C}"/>
          </ac:cxnSpMkLst>
        </pc:cxnChg>
        <pc:cxnChg chg="add mod">
          <ac:chgData name="Ali, Syed Waqqas" userId="1b3a5f44-9498-4738-8c4e-8127257d744d" providerId="ADAL" clId="{EF425237-BAB7-4808-A7AB-3FAC019C79E4}" dt="2024-02-12T07:37:56.375" v="14465" actId="14100"/>
          <ac:cxnSpMkLst>
            <pc:docMk/>
            <pc:sldMk cId="76882946" sldId="507"/>
            <ac:cxnSpMk id="22" creationId="{DFAC0176-EB3C-3827-A887-D7800CF3979B}"/>
          </ac:cxnSpMkLst>
        </pc:cxnChg>
        <pc:cxnChg chg="add del mod">
          <ac:chgData name="Ali, Syed Waqqas" userId="1b3a5f44-9498-4738-8c4e-8127257d744d" providerId="ADAL" clId="{EF425237-BAB7-4808-A7AB-3FAC019C79E4}" dt="2024-02-12T07:34:20.008" v="14400" actId="478"/>
          <ac:cxnSpMkLst>
            <pc:docMk/>
            <pc:sldMk cId="76882946" sldId="507"/>
            <ac:cxnSpMk id="27" creationId="{FD652C01-6DEC-B665-EF1F-AE4D53D48B3D}"/>
          </ac:cxnSpMkLst>
        </pc:cxnChg>
        <pc:cxnChg chg="add mod">
          <ac:chgData name="Ali, Syed Waqqas" userId="1b3a5f44-9498-4738-8c4e-8127257d744d" providerId="ADAL" clId="{EF425237-BAB7-4808-A7AB-3FAC019C79E4}" dt="2024-02-12T07:37:53.895" v="14464" actId="1076"/>
          <ac:cxnSpMkLst>
            <pc:docMk/>
            <pc:sldMk cId="76882946" sldId="507"/>
            <ac:cxnSpMk id="31" creationId="{80991C92-48B8-F2C2-50B5-96AE54560568}"/>
          </ac:cxnSpMkLst>
        </pc:cxnChg>
        <pc:cxnChg chg="add mod">
          <ac:chgData name="Ali, Syed Waqqas" userId="1b3a5f44-9498-4738-8c4e-8127257d744d" providerId="ADAL" clId="{EF425237-BAB7-4808-A7AB-3FAC019C79E4}" dt="2024-02-12T07:36:53.646" v="14450" actId="1076"/>
          <ac:cxnSpMkLst>
            <pc:docMk/>
            <pc:sldMk cId="76882946" sldId="507"/>
            <ac:cxnSpMk id="35" creationId="{33AB6C6B-EE16-84F0-A0AA-2A20552871CF}"/>
          </ac:cxnSpMkLst>
        </pc:cxnChg>
        <pc:cxnChg chg="add mod">
          <ac:chgData name="Ali, Syed Waqqas" userId="1b3a5f44-9498-4738-8c4e-8127257d744d" providerId="ADAL" clId="{EF425237-BAB7-4808-A7AB-3FAC019C79E4}" dt="2024-02-12T07:36:53.646" v="14450" actId="1076"/>
          <ac:cxnSpMkLst>
            <pc:docMk/>
            <pc:sldMk cId="76882946" sldId="507"/>
            <ac:cxnSpMk id="43" creationId="{66F4AA2A-8319-C8FA-A348-7A059FA1B199}"/>
          </ac:cxnSpMkLst>
        </pc:cxnChg>
        <pc:cxnChg chg="add mod">
          <ac:chgData name="Ali, Syed Waqqas" userId="1b3a5f44-9498-4738-8c4e-8127257d744d" providerId="ADAL" clId="{EF425237-BAB7-4808-A7AB-3FAC019C79E4}" dt="2024-02-12T07:36:53.646" v="14450" actId="1076"/>
          <ac:cxnSpMkLst>
            <pc:docMk/>
            <pc:sldMk cId="76882946" sldId="507"/>
            <ac:cxnSpMk id="46" creationId="{601A48AB-B3F8-FE31-48F8-583C818A6831}"/>
          </ac:cxnSpMkLst>
        </pc:cxnChg>
        <pc:cxnChg chg="add mod">
          <ac:chgData name="Ali, Syed Waqqas" userId="1b3a5f44-9498-4738-8c4e-8127257d744d" providerId="ADAL" clId="{EF425237-BAB7-4808-A7AB-3FAC019C79E4}" dt="2024-02-12T07:36:53.646" v="14450" actId="1076"/>
          <ac:cxnSpMkLst>
            <pc:docMk/>
            <pc:sldMk cId="76882946" sldId="507"/>
            <ac:cxnSpMk id="51" creationId="{02F41016-06CB-E6C6-5EFB-C056D0D9DD13}"/>
          </ac:cxnSpMkLst>
        </pc:cxnChg>
        <pc:cxnChg chg="add del mod">
          <ac:chgData name="Ali, Syed Waqqas" userId="1b3a5f44-9498-4738-8c4e-8127257d744d" providerId="ADAL" clId="{EF425237-BAB7-4808-A7AB-3FAC019C79E4}" dt="2024-02-12T07:34:47.034" v="14408" actId="478"/>
          <ac:cxnSpMkLst>
            <pc:docMk/>
            <pc:sldMk cId="76882946" sldId="507"/>
            <ac:cxnSpMk id="55" creationId="{73CD79B6-69AB-F126-DAB3-8317BF665251}"/>
          </ac:cxnSpMkLst>
        </pc:cxnChg>
        <pc:cxnChg chg="add del mod">
          <ac:chgData name="Ali, Syed Waqqas" userId="1b3a5f44-9498-4738-8c4e-8127257d744d" providerId="ADAL" clId="{EF425237-BAB7-4808-A7AB-3FAC019C79E4}" dt="2024-02-12T07:35:04.851" v="14410" actId="478"/>
          <ac:cxnSpMkLst>
            <pc:docMk/>
            <pc:sldMk cId="76882946" sldId="507"/>
            <ac:cxnSpMk id="57" creationId="{2BE2A8D1-87F3-7D7A-F2E6-90ACF913C4A9}"/>
          </ac:cxnSpMkLst>
        </pc:cxnChg>
        <pc:cxnChg chg="add mod">
          <ac:chgData name="Ali, Syed Waqqas" userId="1b3a5f44-9498-4738-8c4e-8127257d744d" providerId="ADAL" clId="{EF425237-BAB7-4808-A7AB-3FAC019C79E4}" dt="2024-02-12T07:36:53.646" v="14450" actId="1076"/>
          <ac:cxnSpMkLst>
            <pc:docMk/>
            <pc:sldMk cId="76882946" sldId="507"/>
            <ac:cxnSpMk id="59" creationId="{5100A2CE-04E8-655B-D0B7-BC6B438C6232}"/>
          </ac:cxnSpMkLst>
        </pc:cxnChg>
      </pc:sldChg>
      <pc:sldChg chg="modSp add mod">
        <pc:chgData name="Ali, Syed Waqqas" userId="1b3a5f44-9498-4738-8c4e-8127257d744d" providerId="ADAL" clId="{EF425237-BAB7-4808-A7AB-3FAC019C79E4}" dt="2024-02-14T16:51:47.052" v="15788" actId="20577"/>
        <pc:sldMkLst>
          <pc:docMk/>
          <pc:sldMk cId="232806643" sldId="508"/>
        </pc:sldMkLst>
        <pc:spChg chg="mod">
          <ac:chgData name="Ali, Syed Waqqas" userId="1b3a5f44-9498-4738-8c4e-8127257d744d" providerId="ADAL" clId="{EF425237-BAB7-4808-A7AB-3FAC019C79E4}" dt="2024-02-14T16:51:47.052" v="15788" actId="20577"/>
          <ac:spMkLst>
            <pc:docMk/>
            <pc:sldMk cId="232806643" sldId="508"/>
            <ac:spMk id="2" creationId="{A7B20F4B-4F9A-C661-7513-9AB28C151DC4}"/>
          </ac:spMkLst>
        </pc:spChg>
        <pc:spChg chg="mod">
          <ac:chgData name="Ali, Syed Waqqas" userId="1b3a5f44-9498-4738-8c4e-8127257d744d" providerId="ADAL" clId="{EF425237-BAB7-4808-A7AB-3FAC019C79E4}" dt="2024-02-12T07:46:13.157" v="14892" actId="207"/>
          <ac:spMkLst>
            <pc:docMk/>
            <pc:sldMk cId="232806643" sldId="508"/>
            <ac:spMk id="10" creationId="{F86C4A87-7569-6C08-8BB1-544AF6E74CBD}"/>
          </ac:spMkLst>
        </pc:spChg>
        <pc:spChg chg="mod">
          <ac:chgData name="Ali, Syed Waqqas" userId="1b3a5f44-9498-4738-8c4e-8127257d744d" providerId="ADAL" clId="{EF425237-BAB7-4808-A7AB-3FAC019C79E4}" dt="2024-02-12T07:46:13.157" v="14892" actId="207"/>
          <ac:spMkLst>
            <pc:docMk/>
            <pc:sldMk cId="232806643" sldId="508"/>
            <ac:spMk id="12" creationId="{9AB19D33-0783-37B5-044A-C39B338A2560}"/>
          </ac:spMkLst>
        </pc:spChg>
        <pc:spChg chg="mod">
          <ac:chgData name="Ali, Syed Waqqas" userId="1b3a5f44-9498-4738-8c4e-8127257d744d" providerId="ADAL" clId="{EF425237-BAB7-4808-A7AB-3FAC019C79E4}" dt="2024-02-12T07:21:07.585" v="14207" actId="20577"/>
          <ac:spMkLst>
            <pc:docMk/>
            <pc:sldMk cId="232806643" sldId="508"/>
            <ac:spMk id="23" creationId="{696C7132-3331-7746-1DD1-14853B836338}"/>
          </ac:spMkLst>
        </pc:spChg>
      </pc:sldChg>
      <pc:sldChg chg="addSp delSp modSp add mod">
        <pc:chgData name="Ali, Syed Waqqas" userId="1b3a5f44-9498-4738-8c4e-8127257d744d" providerId="ADAL" clId="{EF425237-BAB7-4808-A7AB-3FAC019C79E4}" dt="2024-02-14T16:53:31.546" v="15828" actId="20577"/>
        <pc:sldMkLst>
          <pc:docMk/>
          <pc:sldMk cId="1648575276" sldId="509"/>
        </pc:sldMkLst>
        <pc:spChg chg="mod">
          <ac:chgData name="Ali, Syed Waqqas" userId="1b3a5f44-9498-4738-8c4e-8127257d744d" providerId="ADAL" clId="{EF425237-BAB7-4808-A7AB-3FAC019C79E4}" dt="2024-02-14T16:52:09.222" v="15812" actId="20577"/>
          <ac:spMkLst>
            <pc:docMk/>
            <pc:sldMk cId="1648575276" sldId="509"/>
            <ac:spMk id="2" creationId="{97BDADFF-C8CF-693E-779B-3C37C6EC4D36}"/>
          </ac:spMkLst>
        </pc:spChg>
        <pc:spChg chg="add mod">
          <ac:chgData name="Ali, Syed Waqqas" userId="1b3a5f44-9498-4738-8c4e-8127257d744d" providerId="ADAL" clId="{EF425237-BAB7-4808-A7AB-3FAC019C79E4}" dt="2024-02-14T16:53:31.546" v="15828" actId="20577"/>
          <ac:spMkLst>
            <pc:docMk/>
            <pc:sldMk cId="1648575276" sldId="509"/>
            <ac:spMk id="3" creationId="{9B5B98A6-72B1-4132-7AA0-358DD156257B}"/>
          </ac:spMkLst>
        </pc:spChg>
        <pc:spChg chg="add del mod">
          <ac:chgData name="Ali, Syed Waqqas" userId="1b3a5f44-9498-4738-8c4e-8127257d744d" providerId="ADAL" clId="{EF425237-BAB7-4808-A7AB-3FAC019C79E4}" dt="2024-02-12T07:39:26.110" v="14543" actId="478"/>
          <ac:spMkLst>
            <pc:docMk/>
            <pc:sldMk cId="1648575276" sldId="509"/>
            <ac:spMk id="17" creationId="{53CA402B-08CB-A07A-C487-87C2751B5A59}"/>
          </ac:spMkLst>
        </pc:spChg>
        <pc:spChg chg="add mod">
          <ac:chgData name="Ali, Syed Waqqas" userId="1b3a5f44-9498-4738-8c4e-8127257d744d" providerId="ADAL" clId="{EF425237-BAB7-4808-A7AB-3FAC019C79E4}" dt="2024-02-12T07:46:25.296" v="14895"/>
          <ac:spMkLst>
            <pc:docMk/>
            <pc:sldMk cId="1648575276" sldId="509"/>
            <ac:spMk id="17" creationId="{7442CD74-61FF-DA1A-7427-D54EA34B22CD}"/>
          </ac:spMkLst>
        </pc:spChg>
        <pc:spChg chg="del">
          <ac:chgData name="Ali, Syed Waqqas" userId="1b3a5f44-9498-4738-8c4e-8127257d744d" providerId="ADAL" clId="{EF425237-BAB7-4808-A7AB-3FAC019C79E4}" dt="2024-02-12T07:46:24.368" v="14894" actId="478"/>
          <ac:spMkLst>
            <pc:docMk/>
            <pc:sldMk cId="1648575276" sldId="509"/>
            <ac:spMk id="30" creationId="{216504E3-1A76-A9EE-EC19-EF72751D18ED}"/>
          </ac:spMkLst>
        </pc:spChg>
      </pc:sldChg>
      <pc:sldChg chg="modSp add mod">
        <pc:chgData name="Ali, Syed Waqqas" userId="1b3a5f44-9498-4738-8c4e-8127257d744d" providerId="ADAL" clId="{EF425237-BAB7-4808-A7AB-3FAC019C79E4}" dt="2024-02-14T16:52:55.414" v="15820" actId="207"/>
        <pc:sldMkLst>
          <pc:docMk/>
          <pc:sldMk cId="194363833" sldId="510"/>
        </pc:sldMkLst>
        <pc:spChg chg="mod">
          <ac:chgData name="Ali, Syed Waqqas" userId="1b3a5f44-9498-4738-8c4e-8127257d744d" providerId="ADAL" clId="{EF425237-BAB7-4808-A7AB-3FAC019C79E4}" dt="2024-02-14T16:52:12.310" v="15814" actId="20577"/>
          <ac:spMkLst>
            <pc:docMk/>
            <pc:sldMk cId="194363833" sldId="510"/>
            <ac:spMk id="2" creationId="{9FD13E26-3E2A-CF3C-3687-8B926932E1C6}"/>
          </ac:spMkLst>
        </pc:spChg>
        <pc:spChg chg="mod">
          <ac:chgData name="Ali, Syed Waqqas" userId="1b3a5f44-9498-4738-8c4e-8127257d744d" providerId="ADAL" clId="{EF425237-BAB7-4808-A7AB-3FAC019C79E4}" dt="2024-02-14T16:52:55.414" v="15820" actId="207"/>
          <ac:spMkLst>
            <pc:docMk/>
            <pc:sldMk cId="194363833" sldId="510"/>
            <ac:spMk id="3" creationId="{F73639A2-3A85-1934-2303-D69FC1EB6BBD}"/>
          </ac:spMkLst>
        </pc:spChg>
        <pc:spChg chg="mod">
          <ac:chgData name="Ali, Syed Waqqas" userId="1b3a5f44-9498-4738-8c4e-8127257d744d" providerId="ADAL" clId="{EF425237-BAB7-4808-A7AB-3FAC019C79E4}" dt="2024-02-12T07:39:41.686" v="14545" actId="1076"/>
          <ac:spMkLst>
            <pc:docMk/>
            <pc:sldMk cId="194363833" sldId="510"/>
            <ac:spMk id="9" creationId="{F31875B0-B03F-4298-D303-8E587F080969}"/>
          </ac:spMkLst>
        </pc:spChg>
        <pc:spChg chg="mod">
          <ac:chgData name="Ali, Syed Waqqas" userId="1b3a5f44-9498-4738-8c4e-8127257d744d" providerId="ADAL" clId="{EF425237-BAB7-4808-A7AB-3FAC019C79E4}" dt="2024-02-12T07:39:41.686" v="14545" actId="1076"/>
          <ac:spMkLst>
            <pc:docMk/>
            <pc:sldMk cId="194363833" sldId="510"/>
            <ac:spMk id="10" creationId="{18A3A1B5-86C3-C4D6-68EF-93D492865521}"/>
          </ac:spMkLst>
        </pc:spChg>
        <pc:spChg chg="mod">
          <ac:chgData name="Ali, Syed Waqqas" userId="1b3a5f44-9498-4738-8c4e-8127257d744d" providerId="ADAL" clId="{EF425237-BAB7-4808-A7AB-3FAC019C79E4}" dt="2024-02-12T07:39:41.686" v="14545" actId="1076"/>
          <ac:spMkLst>
            <pc:docMk/>
            <pc:sldMk cId="194363833" sldId="510"/>
            <ac:spMk id="11" creationId="{2281BA60-7619-CB2C-318D-F3E1DEE8C184}"/>
          </ac:spMkLst>
        </pc:spChg>
        <pc:spChg chg="mod">
          <ac:chgData name="Ali, Syed Waqqas" userId="1b3a5f44-9498-4738-8c4e-8127257d744d" providerId="ADAL" clId="{EF425237-BAB7-4808-A7AB-3FAC019C79E4}" dt="2024-02-12T07:39:41.686" v="14545" actId="1076"/>
          <ac:spMkLst>
            <pc:docMk/>
            <pc:sldMk cId="194363833" sldId="510"/>
            <ac:spMk id="12" creationId="{CA3D98B5-4FF5-A998-EC6A-67DF0148178B}"/>
          </ac:spMkLst>
        </pc:spChg>
        <pc:spChg chg="mod">
          <ac:chgData name="Ali, Syed Waqqas" userId="1b3a5f44-9498-4738-8c4e-8127257d744d" providerId="ADAL" clId="{EF425237-BAB7-4808-A7AB-3FAC019C79E4}" dt="2024-02-12T07:39:41.686" v="14545" actId="1076"/>
          <ac:spMkLst>
            <pc:docMk/>
            <pc:sldMk cId="194363833" sldId="510"/>
            <ac:spMk id="13" creationId="{DAF98015-6755-118A-69A3-3EB412E5E88D}"/>
          </ac:spMkLst>
        </pc:spChg>
        <pc:spChg chg="mod">
          <ac:chgData name="Ali, Syed Waqqas" userId="1b3a5f44-9498-4738-8c4e-8127257d744d" providerId="ADAL" clId="{EF425237-BAB7-4808-A7AB-3FAC019C79E4}" dt="2024-02-12T07:39:41.686" v="14545" actId="1076"/>
          <ac:spMkLst>
            <pc:docMk/>
            <pc:sldMk cId="194363833" sldId="510"/>
            <ac:spMk id="16" creationId="{29597170-390D-1A4D-32FF-D709CEF1609F}"/>
          </ac:spMkLst>
        </pc:spChg>
        <pc:spChg chg="mod">
          <ac:chgData name="Ali, Syed Waqqas" userId="1b3a5f44-9498-4738-8c4e-8127257d744d" providerId="ADAL" clId="{EF425237-BAB7-4808-A7AB-3FAC019C79E4}" dt="2024-02-12T07:39:41.686" v="14545" actId="1076"/>
          <ac:spMkLst>
            <pc:docMk/>
            <pc:sldMk cId="194363833" sldId="510"/>
            <ac:spMk id="19" creationId="{2521254E-7035-CD1D-CE83-EF3213BFF70E}"/>
          </ac:spMkLst>
        </pc:spChg>
        <pc:spChg chg="mod">
          <ac:chgData name="Ali, Syed Waqqas" userId="1b3a5f44-9498-4738-8c4e-8127257d744d" providerId="ADAL" clId="{EF425237-BAB7-4808-A7AB-3FAC019C79E4}" dt="2024-02-12T07:39:41.686" v="14545" actId="1076"/>
          <ac:spMkLst>
            <pc:docMk/>
            <pc:sldMk cId="194363833" sldId="510"/>
            <ac:spMk id="20" creationId="{5FAA308B-27F8-5327-DB84-22508D487C87}"/>
          </ac:spMkLst>
        </pc:spChg>
        <pc:spChg chg="mod">
          <ac:chgData name="Ali, Syed Waqqas" userId="1b3a5f44-9498-4738-8c4e-8127257d744d" providerId="ADAL" clId="{EF425237-BAB7-4808-A7AB-3FAC019C79E4}" dt="2024-02-12T07:39:41.686" v="14545" actId="1076"/>
          <ac:spMkLst>
            <pc:docMk/>
            <pc:sldMk cId="194363833" sldId="510"/>
            <ac:spMk id="26" creationId="{86C3F45E-1C1E-C7ED-9921-5EC95D4CADC1}"/>
          </ac:spMkLst>
        </pc:spChg>
        <pc:spChg chg="mod">
          <ac:chgData name="Ali, Syed Waqqas" userId="1b3a5f44-9498-4738-8c4e-8127257d744d" providerId="ADAL" clId="{EF425237-BAB7-4808-A7AB-3FAC019C79E4}" dt="2024-02-12T07:39:41.686" v="14545" actId="1076"/>
          <ac:spMkLst>
            <pc:docMk/>
            <pc:sldMk cId="194363833" sldId="510"/>
            <ac:spMk id="29" creationId="{ACDB5644-B30B-F47C-02CE-11D56B497F12}"/>
          </ac:spMkLst>
        </pc:spChg>
        <pc:spChg chg="mod">
          <ac:chgData name="Ali, Syed Waqqas" userId="1b3a5f44-9498-4738-8c4e-8127257d744d" providerId="ADAL" clId="{EF425237-BAB7-4808-A7AB-3FAC019C79E4}" dt="2024-02-12T07:46:30.441" v="14896" actId="1076"/>
          <ac:spMkLst>
            <pc:docMk/>
            <pc:sldMk cId="194363833" sldId="510"/>
            <ac:spMk id="30" creationId="{B06B26E5-CDDE-1269-33BD-0005A661C8EB}"/>
          </ac:spMkLst>
        </pc:spChg>
        <pc:spChg chg="mod">
          <ac:chgData name="Ali, Syed Waqqas" userId="1b3a5f44-9498-4738-8c4e-8127257d744d" providerId="ADAL" clId="{EF425237-BAB7-4808-A7AB-3FAC019C79E4}" dt="2024-02-12T07:39:41.686" v="14545" actId="1076"/>
          <ac:spMkLst>
            <pc:docMk/>
            <pc:sldMk cId="194363833" sldId="510"/>
            <ac:spMk id="38" creationId="{B0516BCF-5E04-E9A3-B6E8-A33913D61E0F}"/>
          </ac:spMkLst>
        </pc:spChg>
        <pc:spChg chg="mod">
          <ac:chgData name="Ali, Syed Waqqas" userId="1b3a5f44-9498-4738-8c4e-8127257d744d" providerId="ADAL" clId="{EF425237-BAB7-4808-A7AB-3FAC019C79E4}" dt="2024-02-12T07:39:41.686" v="14545" actId="1076"/>
          <ac:spMkLst>
            <pc:docMk/>
            <pc:sldMk cId="194363833" sldId="510"/>
            <ac:spMk id="39" creationId="{475646B4-F343-BAB9-93EF-7F740DB53832}"/>
          </ac:spMkLst>
        </pc:spChg>
        <pc:spChg chg="mod">
          <ac:chgData name="Ali, Syed Waqqas" userId="1b3a5f44-9498-4738-8c4e-8127257d744d" providerId="ADAL" clId="{EF425237-BAB7-4808-A7AB-3FAC019C79E4}" dt="2024-02-12T07:39:41.686" v="14545" actId="1076"/>
          <ac:spMkLst>
            <pc:docMk/>
            <pc:sldMk cId="194363833" sldId="510"/>
            <ac:spMk id="40" creationId="{DA558BF6-C762-4775-56EE-7340E74E27E0}"/>
          </ac:spMkLst>
        </pc:spChg>
        <pc:spChg chg="mod">
          <ac:chgData name="Ali, Syed Waqqas" userId="1b3a5f44-9498-4738-8c4e-8127257d744d" providerId="ADAL" clId="{EF425237-BAB7-4808-A7AB-3FAC019C79E4}" dt="2024-02-12T07:39:41.686" v="14545" actId="1076"/>
          <ac:spMkLst>
            <pc:docMk/>
            <pc:sldMk cId="194363833" sldId="510"/>
            <ac:spMk id="41" creationId="{AFF0CBDE-CB32-8339-08EC-710569B02F0F}"/>
          </ac:spMkLst>
        </pc:spChg>
        <pc:spChg chg="mod">
          <ac:chgData name="Ali, Syed Waqqas" userId="1b3a5f44-9498-4738-8c4e-8127257d744d" providerId="ADAL" clId="{EF425237-BAB7-4808-A7AB-3FAC019C79E4}" dt="2024-02-12T07:39:41.686" v="14545" actId="1076"/>
          <ac:spMkLst>
            <pc:docMk/>
            <pc:sldMk cId="194363833" sldId="510"/>
            <ac:spMk id="42" creationId="{5735BCCD-AF2A-ADD9-43E9-CC80560972F4}"/>
          </ac:spMkLst>
        </pc:spChg>
        <pc:spChg chg="mod">
          <ac:chgData name="Ali, Syed Waqqas" userId="1b3a5f44-9498-4738-8c4e-8127257d744d" providerId="ADAL" clId="{EF425237-BAB7-4808-A7AB-3FAC019C79E4}" dt="2024-02-12T07:39:41.686" v="14545" actId="1076"/>
          <ac:spMkLst>
            <pc:docMk/>
            <pc:sldMk cId="194363833" sldId="510"/>
            <ac:spMk id="45" creationId="{D2F4BB7D-2EE0-166F-1BEE-DDCEB14EB0A8}"/>
          </ac:spMkLst>
        </pc:spChg>
        <pc:spChg chg="mod">
          <ac:chgData name="Ali, Syed Waqqas" userId="1b3a5f44-9498-4738-8c4e-8127257d744d" providerId="ADAL" clId="{EF425237-BAB7-4808-A7AB-3FAC019C79E4}" dt="2024-02-12T07:39:41.686" v="14545" actId="1076"/>
          <ac:spMkLst>
            <pc:docMk/>
            <pc:sldMk cId="194363833" sldId="510"/>
            <ac:spMk id="50" creationId="{B50F0FEF-2AE2-0195-EBFE-E77447730D37}"/>
          </ac:spMkLst>
        </pc:spChg>
        <pc:spChg chg="mod">
          <ac:chgData name="Ali, Syed Waqqas" userId="1b3a5f44-9498-4738-8c4e-8127257d744d" providerId="ADAL" clId="{EF425237-BAB7-4808-A7AB-3FAC019C79E4}" dt="2024-02-12T07:39:41.686" v="14545" actId="1076"/>
          <ac:spMkLst>
            <pc:docMk/>
            <pc:sldMk cId="194363833" sldId="510"/>
            <ac:spMk id="52" creationId="{92190F69-B430-19DF-2789-DBB6AF4E5580}"/>
          </ac:spMkLst>
        </pc:spChg>
        <pc:spChg chg="mod">
          <ac:chgData name="Ali, Syed Waqqas" userId="1b3a5f44-9498-4738-8c4e-8127257d744d" providerId="ADAL" clId="{EF425237-BAB7-4808-A7AB-3FAC019C79E4}" dt="2024-02-12T07:39:41.686" v="14545" actId="1076"/>
          <ac:spMkLst>
            <pc:docMk/>
            <pc:sldMk cId="194363833" sldId="510"/>
            <ac:spMk id="53" creationId="{CD77EEEE-6C67-B303-8A61-A591A2810020}"/>
          </ac:spMkLst>
        </pc:spChg>
        <pc:spChg chg="mod">
          <ac:chgData name="Ali, Syed Waqqas" userId="1b3a5f44-9498-4738-8c4e-8127257d744d" providerId="ADAL" clId="{EF425237-BAB7-4808-A7AB-3FAC019C79E4}" dt="2024-02-12T07:39:41.686" v="14545" actId="1076"/>
          <ac:spMkLst>
            <pc:docMk/>
            <pc:sldMk cId="194363833" sldId="510"/>
            <ac:spMk id="58" creationId="{878AC389-6415-2D80-C12D-E8E13FCCE8AC}"/>
          </ac:spMkLst>
        </pc:spChg>
        <pc:spChg chg="mod">
          <ac:chgData name="Ali, Syed Waqqas" userId="1b3a5f44-9498-4738-8c4e-8127257d744d" providerId="ADAL" clId="{EF425237-BAB7-4808-A7AB-3FAC019C79E4}" dt="2024-02-12T07:39:41.686" v="14545" actId="1076"/>
          <ac:spMkLst>
            <pc:docMk/>
            <pc:sldMk cId="194363833" sldId="510"/>
            <ac:spMk id="61" creationId="{9DF0A2F3-AA7B-ACAE-2732-F48AA277A04C}"/>
          </ac:spMkLst>
        </pc:spChg>
        <pc:spChg chg="mod">
          <ac:chgData name="Ali, Syed Waqqas" userId="1b3a5f44-9498-4738-8c4e-8127257d744d" providerId="ADAL" clId="{EF425237-BAB7-4808-A7AB-3FAC019C79E4}" dt="2024-02-12T07:39:41.686" v="14545" actId="1076"/>
          <ac:spMkLst>
            <pc:docMk/>
            <pc:sldMk cId="194363833" sldId="510"/>
            <ac:spMk id="62" creationId="{E58822B1-002E-01E6-0E18-747B6C763555}"/>
          </ac:spMkLst>
        </pc:spChg>
        <pc:spChg chg="mod">
          <ac:chgData name="Ali, Syed Waqqas" userId="1b3a5f44-9498-4738-8c4e-8127257d744d" providerId="ADAL" clId="{EF425237-BAB7-4808-A7AB-3FAC019C79E4}" dt="2024-02-12T07:39:41.686" v="14545" actId="1076"/>
          <ac:spMkLst>
            <pc:docMk/>
            <pc:sldMk cId="194363833" sldId="510"/>
            <ac:spMk id="63" creationId="{31ACA3FE-23FE-1CA2-3EA4-AD2762BE4975}"/>
          </ac:spMkLst>
        </pc:spChg>
        <pc:cxnChg chg="mod">
          <ac:chgData name="Ali, Syed Waqqas" userId="1b3a5f44-9498-4738-8c4e-8127257d744d" providerId="ADAL" clId="{EF425237-BAB7-4808-A7AB-3FAC019C79E4}" dt="2024-02-12T07:39:41.686" v="14545" actId="1076"/>
          <ac:cxnSpMkLst>
            <pc:docMk/>
            <pc:sldMk cId="194363833" sldId="510"/>
            <ac:cxnSpMk id="14" creationId="{D5273A5C-4CB3-321D-2EA6-74ABD31CE8E5}"/>
          </ac:cxnSpMkLst>
        </pc:cxnChg>
        <pc:cxnChg chg="mod">
          <ac:chgData name="Ali, Syed Waqqas" userId="1b3a5f44-9498-4738-8c4e-8127257d744d" providerId="ADAL" clId="{EF425237-BAB7-4808-A7AB-3FAC019C79E4}" dt="2024-02-12T07:39:41.686" v="14545" actId="1076"/>
          <ac:cxnSpMkLst>
            <pc:docMk/>
            <pc:sldMk cId="194363833" sldId="510"/>
            <ac:cxnSpMk id="15" creationId="{DB5A4351-68C1-85AC-8CC5-BC0442BCF00C}"/>
          </ac:cxnSpMkLst>
        </pc:cxnChg>
        <pc:cxnChg chg="mod">
          <ac:chgData name="Ali, Syed Waqqas" userId="1b3a5f44-9498-4738-8c4e-8127257d744d" providerId="ADAL" clId="{EF425237-BAB7-4808-A7AB-3FAC019C79E4}" dt="2024-02-12T07:39:41.686" v="14545" actId="1076"/>
          <ac:cxnSpMkLst>
            <pc:docMk/>
            <pc:sldMk cId="194363833" sldId="510"/>
            <ac:cxnSpMk id="21" creationId="{8CE4E066-20DA-B251-4322-59CFA801A8FC}"/>
          </ac:cxnSpMkLst>
        </pc:cxnChg>
        <pc:cxnChg chg="mod">
          <ac:chgData name="Ali, Syed Waqqas" userId="1b3a5f44-9498-4738-8c4e-8127257d744d" providerId="ADAL" clId="{EF425237-BAB7-4808-A7AB-3FAC019C79E4}" dt="2024-02-12T07:39:41.686" v="14545" actId="1076"/>
          <ac:cxnSpMkLst>
            <pc:docMk/>
            <pc:sldMk cId="194363833" sldId="510"/>
            <ac:cxnSpMk id="22" creationId="{61BDA6AD-D948-BD48-6504-AC0200E270B1}"/>
          </ac:cxnSpMkLst>
        </pc:cxnChg>
        <pc:cxnChg chg="mod">
          <ac:chgData name="Ali, Syed Waqqas" userId="1b3a5f44-9498-4738-8c4e-8127257d744d" providerId="ADAL" clId="{EF425237-BAB7-4808-A7AB-3FAC019C79E4}" dt="2024-02-12T07:39:41.686" v="14545" actId="1076"/>
          <ac:cxnSpMkLst>
            <pc:docMk/>
            <pc:sldMk cId="194363833" sldId="510"/>
            <ac:cxnSpMk id="31" creationId="{528422C7-B652-87A3-A603-F474D5F51AEE}"/>
          </ac:cxnSpMkLst>
        </pc:cxnChg>
        <pc:cxnChg chg="mod">
          <ac:chgData name="Ali, Syed Waqqas" userId="1b3a5f44-9498-4738-8c4e-8127257d744d" providerId="ADAL" clId="{EF425237-BAB7-4808-A7AB-3FAC019C79E4}" dt="2024-02-12T07:39:41.686" v="14545" actId="1076"/>
          <ac:cxnSpMkLst>
            <pc:docMk/>
            <pc:sldMk cId="194363833" sldId="510"/>
            <ac:cxnSpMk id="35" creationId="{653EF20A-8BDB-28FF-4C6C-E91EF553BFDC}"/>
          </ac:cxnSpMkLst>
        </pc:cxnChg>
        <pc:cxnChg chg="mod">
          <ac:chgData name="Ali, Syed Waqqas" userId="1b3a5f44-9498-4738-8c4e-8127257d744d" providerId="ADAL" clId="{EF425237-BAB7-4808-A7AB-3FAC019C79E4}" dt="2024-02-12T07:39:41.686" v="14545" actId="1076"/>
          <ac:cxnSpMkLst>
            <pc:docMk/>
            <pc:sldMk cId="194363833" sldId="510"/>
            <ac:cxnSpMk id="43" creationId="{0C671091-4BC3-C680-43AB-DFABDCC60933}"/>
          </ac:cxnSpMkLst>
        </pc:cxnChg>
        <pc:cxnChg chg="mod">
          <ac:chgData name="Ali, Syed Waqqas" userId="1b3a5f44-9498-4738-8c4e-8127257d744d" providerId="ADAL" clId="{EF425237-BAB7-4808-A7AB-3FAC019C79E4}" dt="2024-02-12T07:39:41.686" v="14545" actId="1076"/>
          <ac:cxnSpMkLst>
            <pc:docMk/>
            <pc:sldMk cId="194363833" sldId="510"/>
            <ac:cxnSpMk id="46" creationId="{7E7D25D4-739F-A656-FB69-FAB6AC116D34}"/>
          </ac:cxnSpMkLst>
        </pc:cxnChg>
        <pc:cxnChg chg="mod">
          <ac:chgData name="Ali, Syed Waqqas" userId="1b3a5f44-9498-4738-8c4e-8127257d744d" providerId="ADAL" clId="{EF425237-BAB7-4808-A7AB-3FAC019C79E4}" dt="2024-02-12T07:39:41.686" v="14545" actId="1076"/>
          <ac:cxnSpMkLst>
            <pc:docMk/>
            <pc:sldMk cId="194363833" sldId="510"/>
            <ac:cxnSpMk id="51" creationId="{29892A93-E3B7-FB63-4C5B-F64B3BFE6CF9}"/>
          </ac:cxnSpMkLst>
        </pc:cxnChg>
        <pc:cxnChg chg="mod">
          <ac:chgData name="Ali, Syed Waqqas" userId="1b3a5f44-9498-4738-8c4e-8127257d744d" providerId="ADAL" clId="{EF425237-BAB7-4808-A7AB-3FAC019C79E4}" dt="2024-02-12T07:39:41.686" v="14545" actId="1076"/>
          <ac:cxnSpMkLst>
            <pc:docMk/>
            <pc:sldMk cId="194363833" sldId="510"/>
            <ac:cxnSpMk id="59" creationId="{733BD63B-71DA-D0B6-8C6C-DE17C90FE596}"/>
          </ac:cxnSpMkLst>
        </pc:cxnChg>
      </pc:sldChg>
      <pc:sldChg chg="modSp add mod">
        <pc:chgData name="Ali, Syed Waqqas" userId="1b3a5f44-9498-4738-8c4e-8127257d744d" providerId="ADAL" clId="{EF425237-BAB7-4808-A7AB-3FAC019C79E4}" dt="2024-02-14T16:52:48.235" v="15818" actId="207"/>
        <pc:sldMkLst>
          <pc:docMk/>
          <pc:sldMk cId="1465275690" sldId="511"/>
        </pc:sldMkLst>
        <pc:spChg chg="mod">
          <ac:chgData name="Ali, Syed Waqqas" userId="1b3a5f44-9498-4738-8c4e-8127257d744d" providerId="ADAL" clId="{EF425237-BAB7-4808-A7AB-3FAC019C79E4}" dt="2024-02-14T16:52:15.251" v="15816" actId="20577"/>
          <ac:spMkLst>
            <pc:docMk/>
            <pc:sldMk cId="1465275690" sldId="511"/>
            <ac:spMk id="2" creationId="{98CC7F09-D672-0849-1881-5D899AF87F88}"/>
          </ac:spMkLst>
        </pc:spChg>
        <pc:spChg chg="mod">
          <ac:chgData name="Ali, Syed Waqqas" userId="1b3a5f44-9498-4738-8c4e-8127257d744d" providerId="ADAL" clId="{EF425237-BAB7-4808-A7AB-3FAC019C79E4}" dt="2024-02-14T16:52:48.235" v="15818" actId="207"/>
          <ac:spMkLst>
            <pc:docMk/>
            <pc:sldMk cId="1465275690" sldId="511"/>
            <ac:spMk id="3" creationId="{44FB08E1-7415-A1AA-A24B-C4DA22E21B32}"/>
          </ac:spMkLst>
        </pc:spChg>
        <pc:spChg chg="mod">
          <ac:chgData name="Ali, Syed Waqqas" userId="1b3a5f44-9498-4738-8c4e-8127257d744d" providerId="ADAL" clId="{EF425237-BAB7-4808-A7AB-3FAC019C79E4}" dt="2024-02-12T07:46:35.563" v="14897" actId="1076"/>
          <ac:spMkLst>
            <pc:docMk/>
            <pc:sldMk cId="1465275690" sldId="511"/>
            <ac:spMk id="30" creationId="{3FC22C6F-D785-F5F0-9A95-0290FB45C530}"/>
          </ac:spMkLst>
        </pc:spChg>
      </pc:sldChg>
      <pc:sldChg chg="addSp delSp modSp add mod">
        <pc:chgData name="Ali, Syed Waqqas" userId="1b3a5f44-9498-4738-8c4e-8127257d744d" providerId="ADAL" clId="{EF425237-BAB7-4808-A7AB-3FAC019C79E4}" dt="2024-02-14T16:47:18.857" v="15320" actId="1036"/>
        <pc:sldMkLst>
          <pc:docMk/>
          <pc:sldMk cId="3378384060" sldId="512"/>
        </pc:sldMkLst>
        <pc:spChg chg="mod">
          <ac:chgData name="Ali, Syed Waqqas" userId="1b3a5f44-9498-4738-8c4e-8127257d744d" providerId="ADAL" clId="{EF425237-BAB7-4808-A7AB-3FAC019C79E4}" dt="2024-02-14T16:47:01.036" v="15313" actId="20577"/>
          <ac:spMkLst>
            <pc:docMk/>
            <pc:sldMk cId="3378384060" sldId="512"/>
            <ac:spMk id="3" creationId="{B1B1F289-C9F5-D1FD-F22D-27F964CE66D8}"/>
          </ac:spMkLst>
        </pc:spChg>
        <pc:spChg chg="add mod">
          <ac:chgData name="Ali, Syed Waqqas" userId="1b3a5f44-9498-4738-8c4e-8127257d744d" providerId="ADAL" clId="{EF425237-BAB7-4808-A7AB-3FAC019C79E4}" dt="2024-02-14T16:43:58.472" v="15149" actId="1076"/>
          <ac:spMkLst>
            <pc:docMk/>
            <pc:sldMk cId="3378384060" sldId="512"/>
            <ac:spMk id="9" creationId="{DBEBEA02-B79A-988E-2236-8361422432F1}"/>
          </ac:spMkLst>
        </pc:spChg>
        <pc:spChg chg="add mod">
          <ac:chgData name="Ali, Syed Waqqas" userId="1b3a5f44-9498-4738-8c4e-8127257d744d" providerId="ADAL" clId="{EF425237-BAB7-4808-A7AB-3FAC019C79E4}" dt="2024-02-14T16:46:36.250" v="15214" actId="1036"/>
          <ac:spMkLst>
            <pc:docMk/>
            <pc:sldMk cId="3378384060" sldId="512"/>
            <ac:spMk id="10" creationId="{579F1B23-9078-9D82-5F11-F3FA200BF5F3}"/>
          </ac:spMkLst>
        </pc:spChg>
        <pc:spChg chg="add mod">
          <ac:chgData name="Ali, Syed Waqqas" userId="1b3a5f44-9498-4738-8c4e-8127257d744d" providerId="ADAL" clId="{EF425237-BAB7-4808-A7AB-3FAC019C79E4}" dt="2024-02-14T16:46:37.956" v="15224" actId="1036"/>
          <ac:spMkLst>
            <pc:docMk/>
            <pc:sldMk cId="3378384060" sldId="512"/>
            <ac:spMk id="11" creationId="{AE5154E9-CD76-C385-0B50-B9E34BD9E581}"/>
          </ac:spMkLst>
        </pc:spChg>
        <pc:spChg chg="add del mod">
          <ac:chgData name="Ali, Syed Waqqas" userId="1b3a5f44-9498-4738-8c4e-8127257d744d" providerId="ADAL" clId="{EF425237-BAB7-4808-A7AB-3FAC019C79E4}" dt="2024-02-14T16:44:47.106" v="15160" actId="478"/>
          <ac:spMkLst>
            <pc:docMk/>
            <pc:sldMk cId="3378384060" sldId="512"/>
            <ac:spMk id="12" creationId="{C0340312-E3C8-BDDB-B436-58080E9EFF7E}"/>
          </ac:spMkLst>
        </pc:spChg>
        <pc:spChg chg="add del mod">
          <ac:chgData name="Ali, Syed Waqqas" userId="1b3a5f44-9498-4738-8c4e-8127257d744d" providerId="ADAL" clId="{EF425237-BAB7-4808-A7AB-3FAC019C79E4}" dt="2024-02-14T16:45:22.203" v="15176" actId="478"/>
          <ac:spMkLst>
            <pc:docMk/>
            <pc:sldMk cId="3378384060" sldId="512"/>
            <ac:spMk id="13" creationId="{F56E4837-8C67-9600-4789-034A662DEF81}"/>
          </ac:spMkLst>
        </pc:spChg>
        <pc:spChg chg="add mod">
          <ac:chgData name="Ali, Syed Waqqas" userId="1b3a5f44-9498-4738-8c4e-8127257d744d" providerId="ADAL" clId="{EF425237-BAB7-4808-A7AB-3FAC019C79E4}" dt="2024-02-14T16:46:42.516" v="15254" actId="1035"/>
          <ac:spMkLst>
            <pc:docMk/>
            <pc:sldMk cId="3378384060" sldId="512"/>
            <ac:spMk id="14" creationId="{D8CEE0CD-493D-370A-EF39-A5761E5E1D6C}"/>
          </ac:spMkLst>
        </pc:spChg>
        <pc:spChg chg="add mod">
          <ac:chgData name="Ali, Syed Waqqas" userId="1b3a5f44-9498-4738-8c4e-8127257d744d" providerId="ADAL" clId="{EF425237-BAB7-4808-A7AB-3FAC019C79E4}" dt="2024-02-14T16:46:32.539" v="15202" actId="1036"/>
          <ac:spMkLst>
            <pc:docMk/>
            <pc:sldMk cId="3378384060" sldId="512"/>
            <ac:spMk id="15" creationId="{61A342E3-CA89-E1D0-381B-790B92AF14A8}"/>
          </ac:spMkLst>
        </pc:spChg>
        <pc:spChg chg="add mod">
          <ac:chgData name="Ali, Syed Waqqas" userId="1b3a5f44-9498-4738-8c4e-8127257d744d" providerId="ADAL" clId="{EF425237-BAB7-4808-A7AB-3FAC019C79E4}" dt="2024-02-14T16:46:49.241" v="15299" actId="1035"/>
          <ac:spMkLst>
            <pc:docMk/>
            <pc:sldMk cId="3378384060" sldId="512"/>
            <ac:spMk id="16" creationId="{4831835F-6FCF-6039-1510-D6D54289E5BF}"/>
          </ac:spMkLst>
        </pc:spChg>
        <pc:spChg chg="add mod">
          <ac:chgData name="Ali, Syed Waqqas" userId="1b3a5f44-9498-4738-8c4e-8127257d744d" providerId="ADAL" clId="{EF425237-BAB7-4808-A7AB-3FAC019C79E4}" dt="2024-02-14T16:46:47.041" v="15286" actId="1036"/>
          <ac:spMkLst>
            <pc:docMk/>
            <pc:sldMk cId="3378384060" sldId="512"/>
            <ac:spMk id="17" creationId="{06FA8694-D179-80A3-5844-FC0F06B9470C}"/>
          </ac:spMkLst>
        </pc:spChg>
        <pc:spChg chg="add mod">
          <ac:chgData name="Ali, Syed Waqqas" userId="1b3a5f44-9498-4738-8c4e-8127257d744d" providerId="ADAL" clId="{EF425237-BAB7-4808-A7AB-3FAC019C79E4}" dt="2024-02-14T16:45:34.080" v="15180" actId="207"/>
          <ac:spMkLst>
            <pc:docMk/>
            <pc:sldMk cId="3378384060" sldId="512"/>
            <ac:spMk id="18" creationId="{5251E79D-8B65-B492-5B0D-A517CCA913C9}"/>
          </ac:spMkLst>
        </pc:spChg>
        <pc:spChg chg="add mod">
          <ac:chgData name="Ali, Syed Waqqas" userId="1b3a5f44-9498-4738-8c4e-8127257d744d" providerId="ADAL" clId="{EF425237-BAB7-4808-A7AB-3FAC019C79E4}" dt="2024-02-14T16:46:51.421" v="15312" actId="1036"/>
          <ac:spMkLst>
            <pc:docMk/>
            <pc:sldMk cId="3378384060" sldId="512"/>
            <ac:spMk id="19" creationId="{F1DAA484-A274-0384-D004-DF64E7D64277}"/>
          </ac:spMkLst>
        </pc:spChg>
        <pc:spChg chg="add mod">
          <ac:chgData name="Ali, Syed Waqqas" userId="1b3a5f44-9498-4738-8c4e-8127257d744d" providerId="ADAL" clId="{EF425237-BAB7-4808-A7AB-3FAC019C79E4}" dt="2024-02-14T16:47:18.857" v="15320" actId="1036"/>
          <ac:spMkLst>
            <pc:docMk/>
            <pc:sldMk cId="3378384060" sldId="512"/>
            <ac:spMk id="20" creationId="{745933CC-6F0E-4D3E-8D3E-36E5D21A326B}"/>
          </ac:spMkLst>
        </pc:spChg>
        <pc:spChg chg="add mod">
          <ac:chgData name="Ali, Syed Waqqas" userId="1b3a5f44-9498-4738-8c4e-8127257d744d" providerId="ADAL" clId="{EF425237-BAB7-4808-A7AB-3FAC019C79E4}" dt="2024-02-14T16:46:44.155" v="15268" actId="1036"/>
          <ac:spMkLst>
            <pc:docMk/>
            <pc:sldMk cId="3378384060" sldId="512"/>
            <ac:spMk id="21" creationId="{9182E2DA-25B7-C35E-A36A-12E0CBD72D3B}"/>
          </ac:spMkLst>
        </pc:spChg>
      </pc:sldChg>
      <pc:sldChg chg="modSp add mod">
        <pc:chgData name="Ali, Syed Waqqas" userId="1b3a5f44-9498-4738-8c4e-8127257d744d" providerId="ADAL" clId="{EF425237-BAB7-4808-A7AB-3FAC019C79E4}" dt="2024-02-14T16:49:37.701" v="15697" actId="20577"/>
        <pc:sldMkLst>
          <pc:docMk/>
          <pc:sldMk cId="3468494689" sldId="513"/>
        </pc:sldMkLst>
        <pc:spChg chg="mod">
          <ac:chgData name="Ali, Syed Waqqas" userId="1b3a5f44-9498-4738-8c4e-8127257d744d" providerId="ADAL" clId="{EF425237-BAB7-4808-A7AB-3FAC019C79E4}" dt="2024-02-14T16:48:30.036" v="15346" actId="403"/>
          <ac:spMkLst>
            <pc:docMk/>
            <pc:sldMk cId="3468494689" sldId="513"/>
            <ac:spMk id="2" creationId="{3E044EF7-34AE-272B-F5F0-6EFA8F8BC53C}"/>
          </ac:spMkLst>
        </pc:spChg>
        <pc:spChg chg="mod">
          <ac:chgData name="Ali, Syed Waqqas" userId="1b3a5f44-9498-4738-8c4e-8127257d744d" providerId="ADAL" clId="{EF425237-BAB7-4808-A7AB-3FAC019C79E4}" dt="2024-02-14T16:49:37.701" v="15697" actId="20577"/>
          <ac:spMkLst>
            <pc:docMk/>
            <pc:sldMk cId="3468494689" sldId="513"/>
            <ac:spMk id="3" creationId="{AB49E036-2390-EA10-D039-9175DC97400F}"/>
          </ac:spMkLst>
        </pc:spChg>
      </pc:sldChg>
      <pc:sldChg chg="modSp add">
        <pc:chgData name="Ali, Syed Waqqas" userId="1b3a5f44-9498-4738-8c4e-8127257d744d" providerId="ADAL" clId="{EF425237-BAB7-4808-A7AB-3FAC019C79E4}" dt="2024-02-14T16:51:59.159" v="15810" actId="20577"/>
        <pc:sldMkLst>
          <pc:docMk/>
          <pc:sldMk cId="787039036" sldId="514"/>
        </pc:sldMkLst>
        <pc:spChg chg="mod">
          <ac:chgData name="Ali, Syed Waqqas" userId="1b3a5f44-9498-4738-8c4e-8127257d744d" providerId="ADAL" clId="{EF425237-BAB7-4808-A7AB-3FAC019C79E4}" dt="2024-02-14T16:51:59.159" v="15810" actId="20577"/>
          <ac:spMkLst>
            <pc:docMk/>
            <pc:sldMk cId="787039036" sldId="514"/>
            <ac:spMk id="2" creationId="{D3F247C1-20E7-F76E-13D4-75A7EF3A27B2}"/>
          </ac:spMkLst>
        </pc:spChg>
      </pc:sldChg>
      <pc:sldChg chg="addSp delSp modSp add mod">
        <pc:chgData name="Ali, Syed Waqqas" userId="1b3a5f44-9498-4738-8c4e-8127257d744d" providerId="ADAL" clId="{EF425237-BAB7-4808-A7AB-3FAC019C79E4}" dt="2024-02-14T17:06:39.570" v="16240" actId="14100"/>
        <pc:sldMkLst>
          <pc:docMk/>
          <pc:sldMk cId="3770596395" sldId="515"/>
        </pc:sldMkLst>
        <pc:spChg chg="mod">
          <ac:chgData name="Ali, Syed Waqqas" userId="1b3a5f44-9498-4738-8c4e-8127257d744d" providerId="ADAL" clId="{EF425237-BAB7-4808-A7AB-3FAC019C79E4}" dt="2024-02-14T17:04:41.510" v="16131" actId="20577"/>
          <ac:spMkLst>
            <pc:docMk/>
            <pc:sldMk cId="3770596395" sldId="515"/>
            <ac:spMk id="2" creationId="{060FD1E7-A782-03C4-7AF6-764AC4E0BCC8}"/>
          </ac:spMkLst>
        </pc:spChg>
        <pc:spChg chg="del mod">
          <ac:chgData name="Ali, Syed Waqqas" userId="1b3a5f44-9498-4738-8c4e-8127257d744d" providerId="ADAL" clId="{EF425237-BAB7-4808-A7AB-3FAC019C79E4}" dt="2024-02-14T17:05:32.044" v="16137" actId="22"/>
          <ac:spMkLst>
            <pc:docMk/>
            <pc:sldMk cId="3770596395" sldId="515"/>
            <ac:spMk id="3" creationId="{CEE3C70A-565D-D30A-7C54-215C9EF68D75}"/>
          </ac:spMkLst>
        </pc:spChg>
        <pc:spChg chg="mod">
          <ac:chgData name="Ali, Syed Waqqas" userId="1b3a5f44-9498-4738-8c4e-8127257d744d" providerId="ADAL" clId="{EF425237-BAB7-4808-A7AB-3FAC019C79E4}" dt="2024-02-14T17:05:59.915" v="16232" actId="403"/>
          <ac:spMkLst>
            <pc:docMk/>
            <pc:sldMk cId="3770596395" sldId="515"/>
            <ac:spMk id="4" creationId="{E2743D3E-3026-C847-2CBD-296E0739C2BA}"/>
          </ac:spMkLst>
        </pc:spChg>
        <pc:picChg chg="add mod ord">
          <ac:chgData name="Ali, Syed Waqqas" userId="1b3a5f44-9498-4738-8c4e-8127257d744d" providerId="ADAL" clId="{EF425237-BAB7-4808-A7AB-3FAC019C79E4}" dt="2024-02-14T17:06:39.570" v="16240" actId="14100"/>
          <ac:picMkLst>
            <pc:docMk/>
            <pc:sldMk cId="3770596395" sldId="515"/>
            <ac:picMk id="11" creationId="{D7E215CC-2D03-C539-31CC-DEB3CCB72CAD}"/>
          </ac:picMkLst>
        </pc:picChg>
      </pc:sldChg>
      <pc:sldChg chg="addSp delSp modSp add mod">
        <pc:chgData name="Ali, Syed Waqqas" userId="1b3a5f44-9498-4738-8c4e-8127257d744d" providerId="ADAL" clId="{EF425237-BAB7-4808-A7AB-3FAC019C79E4}" dt="2024-02-14T17:07:25.873" v="16279" actId="20577"/>
        <pc:sldMkLst>
          <pc:docMk/>
          <pc:sldMk cId="4227432583" sldId="516"/>
        </pc:sldMkLst>
        <pc:spChg chg="mod">
          <ac:chgData name="Ali, Syed Waqqas" userId="1b3a5f44-9498-4738-8c4e-8127257d744d" providerId="ADAL" clId="{EF425237-BAB7-4808-A7AB-3FAC019C79E4}" dt="2024-02-14T17:07:25.873" v="16279" actId="20577"/>
          <ac:spMkLst>
            <pc:docMk/>
            <pc:sldMk cId="4227432583" sldId="516"/>
            <ac:spMk id="2" creationId="{C6EC6C45-E2A1-C6F8-001D-010D6E721BC3}"/>
          </ac:spMkLst>
        </pc:spChg>
        <pc:spChg chg="del">
          <ac:chgData name="Ali, Syed Waqqas" userId="1b3a5f44-9498-4738-8c4e-8127257d744d" providerId="ADAL" clId="{EF425237-BAB7-4808-A7AB-3FAC019C79E4}" dt="2024-02-14T17:06:07.107" v="16234" actId="478"/>
          <ac:spMkLst>
            <pc:docMk/>
            <pc:sldMk cId="4227432583" sldId="516"/>
            <ac:spMk id="4" creationId="{32F5BE11-247F-50DB-CD93-9E5551258FE5}"/>
          </ac:spMkLst>
        </pc:spChg>
        <pc:spChg chg="add del mod">
          <ac:chgData name="Ali, Syed Waqqas" userId="1b3a5f44-9498-4738-8c4e-8127257d744d" providerId="ADAL" clId="{EF425237-BAB7-4808-A7AB-3FAC019C79E4}" dt="2024-02-14T17:06:23.283" v="16235" actId="22"/>
          <ac:spMkLst>
            <pc:docMk/>
            <pc:sldMk cId="4227432583" sldId="516"/>
            <ac:spMk id="10" creationId="{AC63370F-9C53-19F9-08F5-505298622131}"/>
          </ac:spMkLst>
        </pc:spChg>
        <pc:picChg chg="mod">
          <ac:chgData name="Ali, Syed Waqqas" userId="1b3a5f44-9498-4738-8c4e-8127257d744d" providerId="ADAL" clId="{EF425237-BAB7-4808-A7AB-3FAC019C79E4}" dt="2024-02-14T17:06:36.462" v="16239" actId="14100"/>
          <ac:picMkLst>
            <pc:docMk/>
            <pc:sldMk cId="4227432583" sldId="516"/>
            <ac:picMk id="11" creationId="{B4115864-0697-AEAB-4ADF-E7F0026B1533}"/>
          </ac:picMkLst>
        </pc:picChg>
        <pc:picChg chg="add mod ord">
          <ac:chgData name="Ali, Syed Waqqas" userId="1b3a5f44-9498-4738-8c4e-8127257d744d" providerId="ADAL" clId="{EF425237-BAB7-4808-A7AB-3FAC019C79E4}" dt="2024-02-14T17:06:33.300" v="16238" actId="1076"/>
          <ac:picMkLst>
            <pc:docMk/>
            <pc:sldMk cId="4227432583" sldId="516"/>
            <ac:picMk id="13" creationId="{707459C9-C9FA-D460-3BC8-E258DBB461FE}"/>
          </ac:picMkLst>
        </pc:picChg>
      </pc:sldChg>
      <pc:sldChg chg="addSp modSp add mod">
        <pc:chgData name="Ali, Syed Waqqas" userId="1b3a5f44-9498-4738-8c4e-8127257d744d" providerId="ADAL" clId="{EF425237-BAB7-4808-A7AB-3FAC019C79E4}" dt="2024-02-14T17:07:14.989" v="16275" actId="207"/>
        <pc:sldMkLst>
          <pc:docMk/>
          <pc:sldMk cId="1243059330" sldId="517"/>
        </pc:sldMkLst>
        <pc:spChg chg="add mod">
          <ac:chgData name="Ali, Syed Waqqas" userId="1b3a5f44-9498-4738-8c4e-8127257d744d" providerId="ADAL" clId="{EF425237-BAB7-4808-A7AB-3FAC019C79E4}" dt="2024-02-14T17:07:14.989" v="16275" actId="207"/>
          <ac:spMkLst>
            <pc:docMk/>
            <pc:sldMk cId="1243059330" sldId="517"/>
            <ac:spMk id="3" creationId="{8ED49A03-D25B-7A82-BA5C-006B118B40FF}"/>
          </ac:spMkLst>
        </pc:spChg>
      </pc:sldChg>
    </pc:docChg>
  </pc:docChgLst>
  <pc:docChgLst>
    <pc:chgData name="Ali, Syed Waqqas" userId="1b3a5f44-9498-4738-8c4e-8127257d744d" providerId="ADAL" clId="{C087F0EC-143B-44AD-8DE9-038F9975A6D0}"/>
    <pc:docChg chg="undo redo custSel addSld delSld modSld">
      <pc:chgData name="Ali, Syed Waqqas" userId="1b3a5f44-9498-4738-8c4e-8127257d744d" providerId="ADAL" clId="{C087F0EC-143B-44AD-8DE9-038F9975A6D0}" dt="2024-04-22T02:51:55.734" v="10962" actId="20577"/>
      <pc:docMkLst>
        <pc:docMk/>
      </pc:docMkLst>
      <pc:sldChg chg="modSp mod">
        <pc:chgData name="Ali, Syed Waqqas" userId="1b3a5f44-9498-4738-8c4e-8127257d744d" providerId="ADAL" clId="{C087F0EC-143B-44AD-8DE9-038F9975A6D0}" dt="2024-04-22T02:13:47.028" v="9261" actId="20577"/>
        <pc:sldMkLst>
          <pc:docMk/>
          <pc:sldMk cId="85358225" sldId="336"/>
        </pc:sldMkLst>
        <pc:spChg chg="mod">
          <ac:chgData name="Ali, Syed Waqqas" userId="1b3a5f44-9498-4738-8c4e-8127257d744d" providerId="ADAL" clId="{C087F0EC-143B-44AD-8DE9-038F9975A6D0}" dt="2024-04-22T02:13:47.028" v="9261" actId="20577"/>
          <ac:spMkLst>
            <pc:docMk/>
            <pc:sldMk cId="85358225" sldId="336"/>
            <ac:spMk id="3" creationId="{9E2D5A4E-DA17-E69B-4A49-20131568FACA}"/>
          </ac:spMkLst>
        </pc:spChg>
      </pc:sldChg>
      <pc:sldChg chg="modSp mod">
        <pc:chgData name="Ali, Syed Waqqas" userId="1b3a5f44-9498-4738-8c4e-8127257d744d" providerId="ADAL" clId="{C087F0EC-143B-44AD-8DE9-038F9975A6D0}" dt="2024-04-22T02:15:11.182" v="9294" actId="207"/>
        <pc:sldMkLst>
          <pc:docMk/>
          <pc:sldMk cId="2829739049" sldId="337"/>
        </pc:sldMkLst>
        <pc:spChg chg="mod">
          <ac:chgData name="Ali, Syed Waqqas" userId="1b3a5f44-9498-4738-8c4e-8127257d744d" providerId="ADAL" clId="{C087F0EC-143B-44AD-8DE9-038F9975A6D0}" dt="2024-04-22T02:15:11.182" v="9294" actId="207"/>
          <ac:spMkLst>
            <pc:docMk/>
            <pc:sldMk cId="2829739049" sldId="337"/>
            <ac:spMk id="3" creationId="{B3B2A76D-3F08-9C2B-C3E3-4A25DA409F80}"/>
          </ac:spMkLst>
        </pc:spChg>
      </pc:sldChg>
      <pc:sldChg chg="modSp mod">
        <pc:chgData name="Ali, Syed Waqqas" userId="1b3a5f44-9498-4738-8c4e-8127257d744d" providerId="ADAL" clId="{C087F0EC-143B-44AD-8DE9-038F9975A6D0}" dt="2024-04-22T02:16:08.156" v="9320" actId="20577"/>
        <pc:sldMkLst>
          <pc:docMk/>
          <pc:sldMk cId="2322597707" sldId="338"/>
        </pc:sldMkLst>
        <pc:spChg chg="mod">
          <ac:chgData name="Ali, Syed Waqqas" userId="1b3a5f44-9498-4738-8c4e-8127257d744d" providerId="ADAL" clId="{C087F0EC-143B-44AD-8DE9-038F9975A6D0}" dt="2024-04-22T02:16:08.156" v="9320" actId="20577"/>
          <ac:spMkLst>
            <pc:docMk/>
            <pc:sldMk cId="2322597707" sldId="338"/>
            <ac:spMk id="3" creationId="{B3B2A76D-3F08-9C2B-C3E3-4A25DA409F80}"/>
          </ac:spMkLst>
        </pc:spChg>
      </pc:sldChg>
      <pc:sldChg chg="modSp mod">
        <pc:chgData name="Ali, Syed Waqqas" userId="1b3a5f44-9498-4738-8c4e-8127257d744d" providerId="ADAL" clId="{C087F0EC-143B-44AD-8DE9-038F9975A6D0}" dt="2024-04-22T02:17:47.024" v="9395" actId="313"/>
        <pc:sldMkLst>
          <pc:docMk/>
          <pc:sldMk cId="183043876" sldId="339"/>
        </pc:sldMkLst>
        <pc:spChg chg="mod">
          <ac:chgData name="Ali, Syed Waqqas" userId="1b3a5f44-9498-4738-8c4e-8127257d744d" providerId="ADAL" clId="{C087F0EC-143B-44AD-8DE9-038F9975A6D0}" dt="2024-04-22T02:17:47.024" v="9395" actId="313"/>
          <ac:spMkLst>
            <pc:docMk/>
            <pc:sldMk cId="183043876" sldId="339"/>
            <ac:spMk id="2" creationId="{0F38800C-8A7D-E150-1D69-4C942110B9A3}"/>
          </ac:spMkLst>
        </pc:spChg>
      </pc:sldChg>
      <pc:sldChg chg="addSp modSp mod">
        <pc:chgData name="Ali, Syed Waqqas" userId="1b3a5f44-9498-4738-8c4e-8127257d744d" providerId="ADAL" clId="{C087F0EC-143B-44AD-8DE9-038F9975A6D0}" dt="2024-04-22T02:18:09.614" v="9407" actId="114"/>
        <pc:sldMkLst>
          <pc:docMk/>
          <pc:sldMk cId="2424494262" sldId="341"/>
        </pc:sldMkLst>
        <pc:spChg chg="mod">
          <ac:chgData name="Ali, Syed Waqqas" userId="1b3a5f44-9498-4738-8c4e-8127257d744d" providerId="ADAL" clId="{C087F0EC-143B-44AD-8DE9-038F9975A6D0}" dt="2024-04-22T02:17:53.762" v="9398" actId="20577"/>
          <ac:spMkLst>
            <pc:docMk/>
            <pc:sldMk cId="2424494262" sldId="341"/>
            <ac:spMk id="2" creationId="{0F38800C-8A7D-E150-1D69-4C942110B9A3}"/>
          </ac:spMkLst>
        </pc:spChg>
        <pc:spChg chg="add mod">
          <ac:chgData name="Ali, Syed Waqqas" userId="1b3a5f44-9498-4738-8c4e-8127257d744d" providerId="ADAL" clId="{C087F0EC-143B-44AD-8DE9-038F9975A6D0}" dt="2024-04-22T02:18:09.614" v="9407" actId="114"/>
          <ac:spMkLst>
            <pc:docMk/>
            <pc:sldMk cId="2424494262" sldId="341"/>
            <ac:spMk id="3" creationId="{BB80BE8C-1AF4-E2BB-55EE-C1ABC7F7E445}"/>
          </ac:spMkLst>
        </pc:spChg>
      </pc:sldChg>
      <pc:sldChg chg="modSp mod">
        <pc:chgData name="Ali, Syed Waqqas" userId="1b3a5f44-9498-4738-8c4e-8127257d744d" providerId="ADAL" clId="{C087F0EC-143B-44AD-8DE9-038F9975A6D0}" dt="2024-04-22T02:16:37.467" v="9344" actId="20577"/>
        <pc:sldMkLst>
          <pc:docMk/>
          <pc:sldMk cId="2775069474" sldId="343"/>
        </pc:sldMkLst>
        <pc:spChg chg="mod">
          <ac:chgData name="Ali, Syed Waqqas" userId="1b3a5f44-9498-4738-8c4e-8127257d744d" providerId="ADAL" clId="{C087F0EC-143B-44AD-8DE9-038F9975A6D0}" dt="2024-04-22T02:16:37.467" v="9344" actId="20577"/>
          <ac:spMkLst>
            <pc:docMk/>
            <pc:sldMk cId="2775069474" sldId="343"/>
            <ac:spMk id="3" creationId="{B3B2A76D-3F08-9C2B-C3E3-4A25DA409F80}"/>
          </ac:spMkLst>
        </pc:spChg>
      </pc:sldChg>
      <pc:sldChg chg="addSp modSp mod">
        <pc:chgData name="Ali, Syed Waqqas" userId="1b3a5f44-9498-4738-8c4e-8127257d744d" providerId="ADAL" clId="{C087F0EC-143B-44AD-8DE9-038F9975A6D0}" dt="2024-04-22T02:19:14.406" v="9413" actId="1076"/>
        <pc:sldMkLst>
          <pc:docMk/>
          <pc:sldMk cId="654410329" sldId="344"/>
        </pc:sldMkLst>
        <pc:spChg chg="mod">
          <ac:chgData name="Ali, Syed Waqqas" userId="1b3a5f44-9498-4738-8c4e-8127257d744d" providerId="ADAL" clId="{C087F0EC-143B-44AD-8DE9-038F9975A6D0}" dt="2024-04-22T02:18:59.700" v="9410" actId="1076"/>
          <ac:spMkLst>
            <pc:docMk/>
            <pc:sldMk cId="654410329" sldId="344"/>
            <ac:spMk id="3" creationId="{FC5419D3-1467-0581-0745-CF54A42A2C27}"/>
          </ac:spMkLst>
        </pc:spChg>
        <pc:cxnChg chg="add">
          <ac:chgData name="Ali, Syed Waqqas" userId="1b3a5f44-9498-4738-8c4e-8127257d744d" providerId="ADAL" clId="{C087F0EC-143B-44AD-8DE9-038F9975A6D0}" dt="2024-04-22T02:19:10.720" v="9411" actId="11529"/>
          <ac:cxnSpMkLst>
            <pc:docMk/>
            <pc:sldMk cId="654410329" sldId="344"/>
            <ac:cxnSpMk id="20" creationId="{E0887918-26EA-B808-D975-BD2E8E2AA198}"/>
          </ac:cxnSpMkLst>
        </pc:cxnChg>
        <pc:cxnChg chg="add mod">
          <ac:chgData name="Ali, Syed Waqqas" userId="1b3a5f44-9498-4738-8c4e-8127257d744d" providerId="ADAL" clId="{C087F0EC-143B-44AD-8DE9-038F9975A6D0}" dt="2024-04-22T02:19:14.406" v="9413" actId="1076"/>
          <ac:cxnSpMkLst>
            <pc:docMk/>
            <pc:sldMk cId="654410329" sldId="344"/>
            <ac:cxnSpMk id="21" creationId="{14695E67-B8AD-8EFF-7037-4E393AB616F8}"/>
          </ac:cxnSpMkLst>
        </pc:cxnChg>
      </pc:sldChg>
      <pc:sldChg chg="modSp mod">
        <pc:chgData name="Ali, Syed Waqqas" userId="1b3a5f44-9498-4738-8c4e-8127257d744d" providerId="ADAL" clId="{C087F0EC-143B-44AD-8DE9-038F9975A6D0}" dt="2024-04-22T02:21:53.393" v="9457" actId="113"/>
        <pc:sldMkLst>
          <pc:docMk/>
          <pc:sldMk cId="3743636400" sldId="347"/>
        </pc:sldMkLst>
        <pc:spChg chg="mod">
          <ac:chgData name="Ali, Syed Waqqas" userId="1b3a5f44-9498-4738-8c4e-8127257d744d" providerId="ADAL" clId="{C087F0EC-143B-44AD-8DE9-038F9975A6D0}" dt="2024-04-22T02:21:53.393" v="9457" actId="113"/>
          <ac:spMkLst>
            <pc:docMk/>
            <pc:sldMk cId="3743636400" sldId="347"/>
            <ac:spMk id="3" creationId="{B3B2A76D-3F08-9C2B-C3E3-4A25DA409F80}"/>
          </ac:spMkLst>
        </pc:spChg>
      </pc:sldChg>
      <pc:sldChg chg="modSp mod">
        <pc:chgData name="Ali, Syed Waqqas" userId="1b3a5f44-9498-4738-8c4e-8127257d744d" providerId="ADAL" clId="{C087F0EC-143B-44AD-8DE9-038F9975A6D0}" dt="2024-04-22T02:20:45.074" v="9422" actId="114"/>
        <pc:sldMkLst>
          <pc:docMk/>
          <pc:sldMk cId="2254693588" sldId="348"/>
        </pc:sldMkLst>
        <pc:spChg chg="mod">
          <ac:chgData name="Ali, Syed Waqqas" userId="1b3a5f44-9498-4738-8c4e-8127257d744d" providerId="ADAL" clId="{C087F0EC-143B-44AD-8DE9-038F9975A6D0}" dt="2024-04-22T02:20:45.074" v="9422" actId="114"/>
          <ac:spMkLst>
            <pc:docMk/>
            <pc:sldMk cId="2254693588" sldId="348"/>
            <ac:spMk id="41" creationId="{4E9241A6-C535-1CA2-6741-69548EB34349}"/>
          </ac:spMkLst>
        </pc:spChg>
      </pc:sldChg>
      <pc:sldChg chg="addSp modSp mod">
        <pc:chgData name="Ali, Syed Waqqas" userId="1b3a5f44-9498-4738-8c4e-8127257d744d" providerId="ADAL" clId="{C087F0EC-143B-44AD-8DE9-038F9975A6D0}" dt="2024-04-22T02:21:17.941" v="9450" actId="1037"/>
        <pc:sldMkLst>
          <pc:docMk/>
          <pc:sldMk cId="2566707327" sldId="349"/>
        </pc:sldMkLst>
        <pc:spChg chg="add mod">
          <ac:chgData name="Ali, Syed Waqqas" userId="1b3a5f44-9498-4738-8c4e-8127257d744d" providerId="ADAL" clId="{C087F0EC-143B-44AD-8DE9-038F9975A6D0}" dt="2024-04-22T02:21:06.833" v="9428" actId="692"/>
          <ac:spMkLst>
            <pc:docMk/>
            <pc:sldMk cId="2566707327" sldId="349"/>
            <ac:spMk id="9" creationId="{204473B1-4280-C5FE-CE40-1D637F8828A0}"/>
          </ac:spMkLst>
        </pc:spChg>
        <pc:spChg chg="add mod">
          <ac:chgData name="Ali, Syed Waqqas" userId="1b3a5f44-9498-4738-8c4e-8127257d744d" providerId="ADAL" clId="{C087F0EC-143B-44AD-8DE9-038F9975A6D0}" dt="2024-04-22T02:21:17.941" v="9450" actId="1037"/>
          <ac:spMkLst>
            <pc:docMk/>
            <pc:sldMk cId="2566707327" sldId="349"/>
            <ac:spMk id="13" creationId="{C99DFE67-81F6-92C2-4F4C-654A1BFA2823}"/>
          </ac:spMkLst>
        </pc:spChg>
      </pc:sldChg>
      <pc:sldChg chg="addSp modSp mod">
        <pc:chgData name="Ali, Syed Waqqas" userId="1b3a5f44-9498-4738-8c4e-8127257d744d" providerId="ADAL" clId="{C087F0EC-143B-44AD-8DE9-038F9975A6D0}" dt="2024-04-22T02:23:01.010" v="9542" actId="1076"/>
        <pc:sldMkLst>
          <pc:docMk/>
          <pc:sldMk cId="3612322914" sldId="351"/>
        </pc:sldMkLst>
        <pc:spChg chg="add mod">
          <ac:chgData name="Ali, Syed Waqqas" userId="1b3a5f44-9498-4738-8c4e-8127257d744d" providerId="ADAL" clId="{C087F0EC-143B-44AD-8DE9-038F9975A6D0}" dt="2024-04-22T02:23:01.010" v="9542" actId="1076"/>
          <ac:spMkLst>
            <pc:docMk/>
            <pc:sldMk cId="3612322914" sldId="351"/>
            <ac:spMk id="9" creationId="{7B388C0A-005F-DA6B-F35E-D07C60A45E0A}"/>
          </ac:spMkLst>
        </pc:spChg>
      </pc:sldChg>
      <pc:sldChg chg="addSp modSp mod">
        <pc:chgData name="Ali, Syed Waqqas" userId="1b3a5f44-9498-4738-8c4e-8127257d744d" providerId="ADAL" clId="{C087F0EC-143B-44AD-8DE9-038F9975A6D0}" dt="2024-04-22T02:19:32.928" v="9420" actId="1076"/>
        <pc:sldMkLst>
          <pc:docMk/>
          <pc:sldMk cId="396598233" sldId="353"/>
        </pc:sldMkLst>
        <pc:spChg chg="mod">
          <ac:chgData name="Ali, Syed Waqqas" userId="1b3a5f44-9498-4738-8c4e-8127257d744d" providerId="ADAL" clId="{C087F0EC-143B-44AD-8DE9-038F9975A6D0}" dt="2024-04-22T02:19:30.237" v="9419" actId="6549"/>
          <ac:spMkLst>
            <pc:docMk/>
            <pc:sldMk cId="396598233" sldId="353"/>
            <ac:spMk id="3" creationId="{FC5419D3-1467-0581-0745-CF54A42A2C27}"/>
          </ac:spMkLst>
        </pc:spChg>
        <pc:spChg chg="mod">
          <ac:chgData name="Ali, Syed Waqqas" userId="1b3a5f44-9498-4738-8c4e-8127257d744d" providerId="ADAL" clId="{C087F0EC-143B-44AD-8DE9-038F9975A6D0}" dt="2024-04-21T22:27:22.131" v="96" actId="20577"/>
          <ac:spMkLst>
            <pc:docMk/>
            <pc:sldMk cId="396598233" sldId="353"/>
            <ac:spMk id="18" creationId="{79A53AE2-08EA-DCE2-70E8-383BCA129866}"/>
          </ac:spMkLst>
        </pc:spChg>
        <pc:cxnChg chg="add mod">
          <ac:chgData name="Ali, Syed Waqqas" userId="1b3a5f44-9498-4738-8c4e-8127257d744d" providerId="ADAL" clId="{C087F0EC-143B-44AD-8DE9-038F9975A6D0}" dt="2024-04-22T02:19:24.585" v="9415" actId="1076"/>
          <ac:cxnSpMkLst>
            <pc:docMk/>
            <pc:sldMk cId="396598233" sldId="353"/>
            <ac:cxnSpMk id="19" creationId="{E4816A28-C15D-EF61-483E-420857E3D20C}"/>
          </ac:cxnSpMkLst>
        </pc:cxnChg>
        <pc:cxnChg chg="add mod">
          <ac:chgData name="Ali, Syed Waqqas" userId="1b3a5f44-9498-4738-8c4e-8127257d744d" providerId="ADAL" clId="{C087F0EC-143B-44AD-8DE9-038F9975A6D0}" dt="2024-04-22T02:19:32.928" v="9420" actId="1076"/>
          <ac:cxnSpMkLst>
            <pc:docMk/>
            <pc:sldMk cId="396598233" sldId="353"/>
            <ac:cxnSpMk id="20" creationId="{878802B0-2F62-1773-5B85-1221F8B8A9FE}"/>
          </ac:cxnSpMkLst>
        </pc:cxnChg>
      </pc:sldChg>
      <pc:sldChg chg="modSp mod">
        <pc:chgData name="Ali, Syed Waqqas" userId="1b3a5f44-9498-4738-8c4e-8127257d744d" providerId="ADAL" clId="{C087F0EC-143B-44AD-8DE9-038F9975A6D0}" dt="2024-04-22T02:23:41.333" v="9579" actId="20577"/>
        <pc:sldMkLst>
          <pc:docMk/>
          <pc:sldMk cId="1598858069" sldId="355"/>
        </pc:sldMkLst>
        <pc:spChg chg="mod">
          <ac:chgData name="Ali, Syed Waqqas" userId="1b3a5f44-9498-4738-8c4e-8127257d744d" providerId="ADAL" clId="{C087F0EC-143B-44AD-8DE9-038F9975A6D0}" dt="2024-04-22T02:23:41.333" v="9579" actId="20577"/>
          <ac:spMkLst>
            <pc:docMk/>
            <pc:sldMk cId="1598858069" sldId="355"/>
            <ac:spMk id="2" creationId="{0F38800C-8A7D-E150-1D69-4C942110B9A3}"/>
          </ac:spMkLst>
        </pc:spChg>
      </pc:sldChg>
      <pc:sldChg chg="modSp mod">
        <pc:chgData name="Ali, Syed Waqqas" userId="1b3a5f44-9498-4738-8c4e-8127257d744d" providerId="ADAL" clId="{C087F0EC-143B-44AD-8DE9-038F9975A6D0}" dt="2024-04-22T02:22:12.696" v="9484" actId="20577"/>
        <pc:sldMkLst>
          <pc:docMk/>
          <pc:sldMk cId="1060736743" sldId="357"/>
        </pc:sldMkLst>
        <pc:spChg chg="mod">
          <ac:chgData name="Ali, Syed Waqqas" userId="1b3a5f44-9498-4738-8c4e-8127257d744d" providerId="ADAL" clId="{C087F0EC-143B-44AD-8DE9-038F9975A6D0}" dt="2024-04-22T02:22:12.696" v="9484" actId="20577"/>
          <ac:spMkLst>
            <pc:docMk/>
            <pc:sldMk cId="1060736743" sldId="357"/>
            <ac:spMk id="3" creationId="{B3B2A76D-3F08-9C2B-C3E3-4A25DA409F80}"/>
          </ac:spMkLst>
        </pc:spChg>
      </pc:sldChg>
      <pc:sldChg chg="modSp mod">
        <pc:chgData name="Ali, Syed Waqqas" userId="1b3a5f44-9498-4738-8c4e-8127257d744d" providerId="ADAL" clId="{C087F0EC-143B-44AD-8DE9-038F9975A6D0}" dt="2024-04-22T02:25:55.856" v="9689" actId="114"/>
        <pc:sldMkLst>
          <pc:docMk/>
          <pc:sldMk cId="4186143545" sldId="359"/>
        </pc:sldMkLst>
        <pc:spChg chg="mod">
          <ac:chgData name="Ali, Syed Waqqas" userId="1b3a5f44-9498-4738-8c4e-8127257d744d" providerId="ADAL" clId="{C087F0EC-143B-44AD-8DE9-038F9975A6D0}" dt="2024-04-22T02:25:55.856" v="9689" actId="114"/>
          <ac:spMkLst>
            <pc:docMk/>
            <pc:sldMk cId="4186143545" sldId="359"/>
            <ac:spMk id="3" creationId="{B3B2A76D-3F08-9C2B-C3E3-4A25DA409F80}"/>
          </ac:spMkLst>
        </pc:spChg>
      </pc:sldChg>
      <pc:sldChg chg="addSp modSp mod">
        <pc:chgData name="Ali, Syed Waqqas" userId="1b3a5f44-9498-4738-8c4e-8127257d744d" providerId="ADAL" clId="{C087F0EC-143B-44AD-8DE9-038F9975A6D0}" dt="2024-04-22T02:26:46.268" v="9706" actId="20577"/>
        <pc:sldMkLst>
          <pc:docMk/>
          <pc:sldMk cId="3400020576" sldId="361"/>
        </pc:sldMkLst>
        <pc:spChg chg="mod">
          <ac:chgData name="Ali, Syed Waqqas" userId="1b3a5f44-9498-4738-8c4e-8127257d744d" providerId="ADAL" clId="{C087F0EC-143B-44AD-8DE9-038F9975A6D0}" dt="2024-04-21T23:07:51.915" v="1033" actId="20577"/>
          <ac:spMkLst>
            <pc:docMk/>
            <pc:sldMk cId="3400020576" sldId="361"/>
            <ac:spMk id="2" creationId="{0F38800C-8A7D-E150-1D69-4C942110B9A3}"/>
          </ac:spMkLst>
        </pc:spChg>
        <pc:spChg chg="add mod">
          <ac:chgData name="Ali, Syed Waqqas" userId="1b3a5f44-9498-4738-8c4e-8127257d744d" providerId="ADAL" clId="{C087F0EC-143B-44AD-8DE9-038F9975A6D0}" dt="2024-04-22T02:26:46.268" v="9706" actId="20577"/>
          <ac:spMkLst>
            <pc:docMk/>
            <pc:sldMk cId="3400020576" sldId="361"/>
            <ac:spMk id="9" creationId="{AF8D74BD-B5B9-91FF-18E0-12DA3EEA3EA1}"/>
          </ac:spMkLst>
        </pc:spChg>
        <pc:spChg chg="add mod">
          <ac:chgData name="Ali, Syed Waqqas" userId="1b3a5f44-9498-4738-8c4e-8127257d744d" providerId="ADAL" clId="{C087F0EC-143B-44AD-8DE9-038F9975A6D0}" dt="2024-04-21T22:49:15.686" v="508" actId="20577"/>
          <ac:spMkLst>
            <pc:docMk/>
            <pc:sldMk cId="3400020576" sldId="361"/>
            <ac:spMk id="13" creationId="{6DC37784-6940-1F5A-19D2-BCAA750AFB80}"/>
          </ac:spMkLst>
        </pc:spChg>
        <pc:spChg chg="add mod">
          <ac:chgData name="Ali, Syed Waqqas" userId="1b3a5f44-9498-4738-8c4e-8127257d744d" providerId="ADAL" clId="{C087F0EC-143B-44AD-8DE9-038F9975A6D0}" dt="2024-04-21T22:49:41.971" v="518" actId="692"/>
          <ac:spMkLst>
            <pc:docMk/>
            <pc:sldMk cId="3400020576" sldId="361"/>
            <ac:spMk id="14" creationId="{1929A19D-03E2-0D7E-5A9F-958D37991CDA}"/>
          </ac:spMkLst>
        </pc:spChg>
        <pc:spChg chg="add mod">
          <ac:chgData name="Ali, Syed Waqqas" userId="1b3a5f44-9498-4738-8c4e-8127257d744d" providerId="ADAL" clId="{C087F0EC-143B-44AD-8DE9-038F9975A6D0}" dt="2024-04-21T22:49:55.681" v="527" actId="692"/>
          <ac:spMkLst>
            <pc:docMk/>
            <pc:sldMk cId="3400020576" sldId="361"/>
            <ac:spMk id="15" creationId="{191D7F16-2BAB-0BF5-242B-094324AF83E7}"/>
          </ac:spMkLst>
        </pc:spChg>
      </pc:sldChg>
      <pc:sldChg chg="modSp mod">
        <pc:chgData name="Ali, Syed Waqqas" userId="1b3a5f44-9498-4738-8c4e-8127257d744d" providerId="ADAL" clId="{C087F0EC-143B-44AD-8DE9-038F9975A6D0}" dt="2024-04-21T22:39:56.992" v="327" actId="1076"/>
        <pc:sldMkLst>
          <pc:docMk/>
          <pc:sldMk cId="327818452" sldId="362"/>
        </pc:sldMkLst>
        <pc:spChg chg="mod">
          <ac:chgData name="Ali, Syed Waqqas" userId="1b3a5f44-9498-4738-8c4e-8127257d744d" providerId="ADAL" clId="{C087F0EC-143B-44AD-8DE9-038F9975A6D0}" dt="2024-04-21T22:39:56.992" v="327" actId="1076"/>
          <ac:spMkLst>
            <pc:docMk/>
            <pc:sldMk cId="327818452" sldId="362"/>
            <ac:spMk id="18" creationId="{74FC15AE-6D38-9644-C0B9-47FF39EA32FC}"/>
          </ac:spMkLst>
        </pc:spChg>
      </pc:sldChg>
      <pc:sldChg chg="modSp mod">
        <pc:chgData name="Ali, Syed Waqqas" userId="1b3a5f44-9498-4738-8c4e-8127257d744d" providerId="ADAL" clId="{C087F0EC-143B-44AD-8DE9-038F9975A6D0}" dt="2024-04-22T02:27:43.511" v="9727" actId="207"/>
        <pc:sldMkLst>
          <pc:docMk/>
          <pc:sldMk cId="3984900541" sldId="363"/>
        </pc:sldMkLst>
        <pc:spChg chg="mod">
          <ac:chgData name="Ali, Syed Waqqas" userId="1b3a5f44-9498-4738-8c4e-8127257d744d" providerId="ADAL" clId="{C087F0EC-143B-44AD-8DE9-038F9975A6D0}" dt="2024-04-22T02:27:43.511" v="9727" actId="207"/>
          <ac:spMkLst>
            <pc:docMk/>
            <pc:sldMk cId="3984900541" sldId="363"/>
            <ac:spMk id="3" creationId="{B3B2A76D-3F08-9C2B-C3E3-4A25DA409F80}"/>
          </ac:spMkLst>
        </pc:spChg>
        <pc:spChg chg="mod">
          <ac:chgData name="Ali, Syed Waqqas" userId="1b3a5f44-9498-4738-8c4e-8127257d744d" providerId="ADAL" clId="{C087F0EC-143B-44AD-8DE9-038F9975A6D0}" dt="2024-04-21T23:00:24.399" v="767" actId="14100"/>
          <ac:spMkLst>
            <pc:docMk/>
            <pc:sldMk cId="3984900541" sldId="363"/>
            <ac:spMk id="10" creationId="{8A489196-6E9D-0C5D-D873-C40895B1CD65}"/>
          </ac:spMkLst>
        </pc:spChg>
        <pc:spChg chg="mod">
          <ac:chgData name="Ali, Syed Waqqas" userId="1b3a5f44-9498-4738-8c4e-8127257d744d" providerId="ADAL" clId="{C087F0EC-143B-44AD-8DE9-038F9975A6D0}" dt="2024-04-21T22:32:37.902" v="254" actId="20577"/>
          <ac:spMkLst>
            <pc:docMk/>
            <pc:sldMk cId="3984900541" sldId="363"/>
            <ac:spMk id="15" creationId="{A021F646-59DE-C436-39F8-60635E0FBEE9}"/>
          </ac:spMkLst>
        </pc:spChg>
        <pc:spChg chg="mod">
          <ac:chgData name="Ali, Syed Waqqas" userId="1b3a5f44-9498-4738-8c4e-8127257d744d" providerId="ADAL" clId="{C087F0EC-143B-44AD-8DE9-038F9975A6D0}" dt="2024-04-21T23:00:28.790" v="784" actId="20577"/>
          <ac:spMkLst>
            <pc:docMk/>
            <pc:sldMk cId="3984900541" sldId="363"/>
            <ac:spMk id="20" creationId="{39E196AB-FCF5-4A4A-C3FB-187B8A02B30F}"/>
          </ac:spMkLst>
        </pc:spChg>
      </pc:sldChg>
      <pc:sldChg chg="addSp delSp modSp mod">
        <pc:chgData name="Ali, Syed Waqqas" userId="1b3a5f44-9498-4738-8c4e-8127257d744d" providerId="ADAL" clId="{C087F0EC-143B-44AD-8DE9-038F9975A6D0}" dt="2024-04-22T02:28:56.791" v="9735" actId="20577"/>
        <pc:sldMkLst>
          <pc:docMk/>
          <pc:sldMk cId="1960060482" sldId="364"/>
        </pc:sldMkLst>
        <pc:spChg chg="add mod ord">
          <ac:chgData name="Ali, Syed Waqqas" userId="1b3a5f44-9498-4738-8c4e-8127257d744d" providerId="ADAL" clId="{C087F0EC-143B-44AD-8DE9-038F9975A6D0}" dt="2024-04-21T23:03:02.457" v="838" actId="207"/>
          <ac:spMkLst>
            <pc:docMk/>
            <pc:sldMk cId="1960060482" sldId="364"/>
            <ac:spMk id="3" creationId="{66663229-C73E-8C9F-EB43-23C3740CE181}"/>
          </ac:spMkLst>
        </pc:spChg>
        <pc:spChg chg="mod">
          <ac:chgData name="Ali, Syed Waqqas" userId="1b3a5f44-9498-4738-8c4e-8127257d744d" providerId="ADAL" clId="{C087F0EC-143B-44AD-8DE9-038F9975A6D0}" dt="2024-04-21T22:59:53.117" v="729" actId="20577"/>
          <ac:spMkLst>
            <pc:docMk/>
            <pc:sldMk cId="1960060482" sldId="364"/>
            <ac:spMk id="10" creationId="{8A489196-6E9D-0C5D-D873-C40895B1CD65}"/>
          </ac:spMkLst>
        </pc:spChg>
        <pc:spChg chg="mod">
          <ac:chgData name="Ali, Syed Waqqas" userId="1b3a5f44-9498-4738-8c4e-8127257d744d" providerId="ADAL" clId="{C087F0EC-143B-44AD-8DE9-038F9975A6D0}" dt="2024-04-22T02:28:56.791" v="9735" actId="20577"/>
          <ac:spMkLst>
            <pc:docMk/>
            <pc:sldMk cId="1960060482" sldId="364"/>
            <ac:spMk id="16" creationId="{616BBDB6-F1F4-0413-C7BC-5784CFED14DD}"/>
          </ac:spMkLst>
        </pc:spChg>
        <pc:spChg chg="add del mod ord">
          <ac:chgData name="Ali, Syed Waqqas" userId="1b3a5f44-9498-4738-8c4e-8127257d744d" providerId="ADAL" clId="{C087F0EC-143B-44AD-8DE9-038F9975A6D0}" dt="2024-04-21T23:03:04.735" v="840" actId="478"/>
          <ac:spMkLst>
            <pc:docMk/>
            <pc:sldMk cId="1960060482" sldId="364"/>
            <ac:spMk id="21" creationId="{0643261A-5252-85E7-41CF-D5A8E7E36ACA}"/>
          </ac:spMkLst>
        </pc:spChg>
        <pc:spChg chg="mod">
          <ac:chgData name="Ali, Syed Waqqas" userId="1b3a5f44-9498-4738-8c4e-8127257d744d" providerId="ADAL" clId="{C087F0EC-143B-44AD-8DE9-038F9975A6D0}" dt="2024-04-21T23:19:03.130" v="1674" actId="1076"/>
          <ac:spMkLst>
            <pc:docMk/>
            <pc:sldMk cId="1960060482" sldId="364"/>
            <ac:spMk id="22" creationId="{81969F73-1065-5130-FAA3-DB87397CA8AD}"/>
          </ac:spMkLst>
        </pc:spChg>
        <pc:spChg chg="mod">
          <ac:chgData name="Ali, Syed Waqqas" userId="1b3a5f44-9498-4738-8c4e-8127257d744d" providerId="ADAL" clId="{C087F0EC-143B-44AD-8DE9-038F9975A6D0}" dt="2024-04-22T02:28:26.111" v="9729" actId="1076"/>
          <ac:spMkLst>
            <pc:docMk/>
            <pc:sldMk cId="1960060482" sldId="364"/>
            <ac:spMk id="23" creationId="{B2B3E694-556D-B903-5D26-B9EBA95EB207}"/>
          </ac:spMkLst>
        </pc:spChg>
        <pc:spChg chg="add del mod ord">
          <ac:chgData name="Ali, Syed Waqqas" userId="1b3a5f44-9498-4738-8c4e-8127257d744d" providerId="ADAL" clId="{C087F0EC-143B-44AD-8DE9-038F9975A6D0}" dt="2024-04-21T23:03:06.929" v="842" actId="478"/>
          <ac:spMkLst>
            <pc:docMk/>
            <pc:sldMk cId="1960060482" sldId="364"/>
            <ac:spMk id="25" creationId="{B1598369-3E37-DEE7-3A25-759568EF9E01}"/>
          </ac:spMkLst>
        </pc:spChg>
        <pc:spChg chg="del">
          <ac:chgData name="Ali, Syed Waqqas" userId="1b3a5f44-9498-4738-8c4e-8127257d744d" providerId="ADAL" clId="{C087F0EC-143B-44AD-8DE9-038F9975A6D0}" dt="2024-04-21T23:02:50.760" v="816" actId="478"/>
          <ac:spMkLst>
            <pc:docMk/>
            <pc:sldMk cId="1960060482" sldId="364"/>
            <ac:spMk id="28" creationId="{AD10237A-E903-D5DB-2911-741E71B20CA1}"/>
          </ac:spMkLst>
        </pc:spChg>
        <pc:spChg chg="del">
          <ac:chgData name="Ali, Syed Waqqas" userId="1b3a5f44-9498-4738-8c4e-8127257d744d" providerId="ADAL" clId="{C087F0EC-143B-44AD-8DE9-038F9975A6D0}" dt="2024-04-21T23:03:04.076" v="839" actId="478"/>
          <ac:spMkLst>
            <pc:docMk/>
            <pc:sldMk cId="1960060482" sldId="364"/>
            <ac:spMk id="29" creationId="{A515BEAC-700F-37B3-8339-E78C2E3D7F33}"/>
          </ac:spMkLst>
        </pc:spChg>
        <pc:spChg chg="del">
          <ac:chgData name="Ali, Syed Waqqas" userId="1b3a5f44-9498-4738-8c4e-8127257d744d" providerId="ADAL" clId="{C087F0EC-143B-44AD-8DE9-038F9975A6D0}" dt="2024-04-21T23:03:06.403" v="841" actId="478"/>
          <ac:spMkLst>
            <pc:docMk/>
            <pc:sldMk cId="1960060482" sldId="364"/>
            <ac:spMk id="32" creationId="{8898DB40-2837-BF60-54CB-53954BC4AFFB}"/>
          </ac:spMkLst>
        </pc:spChg>
        <pc:spChg chg="add mod">
          <ac:chgData name="Ali, Syed Waqqas" userId="1b3a5f44-9498-4738-8c4e-8127257d744d" providerId="ADAL" clId="{C087F0EC-143B-44AD-8DE9-038F9975A6D0}" dt="2024-04-21T23:03:14.712" v="844" actId="1076"/>
          <ac:spMkLst>
            <pc:docMk/>
            <pc:sldMk cId="1960060482" sldId="364"/>
            <ac:spMk id="33" creationId="{7FDB4C2C-902F-BE15-2BB6-04261D363CC2}"/>
          </ac:spMkLst>
        </pc:spChg>
        <pc:spChg chg="add mod">
          <ac:chgData name="Ali, Syed Waqqas" userId="1b3a5f44-9498-4738-8c4e-8127257d744d" providerId="ADAL" clId="{C087F0EC-143B-44AD-8DE9-038F9975A6D0}" dt="2024-04-21T23:03:20.404" v="846" actId="1076"/>
          <ac:spMkLst>
            <pc:docMk/>
            <pc:sldMk cId="1960060482" sldId="364"/>
            <ac:spMk id="34" creationId="{D8830B31-9A73-899E-BB38-4EE347DD7CA4}"/>
          </ac:spMkLst>
        </pc:spChg>
      </pc:sldChg>
      <pc:sldChg chg="addSp delSp modSp add mod">
        <pc:chgData name="Ali, Syed Waqqas" userId="1b3a5f44-9498-4738-8c4e-8127257d744d" providerId="ADAL" clId="{C087F0EC-143B-44AD-8DE9-038F9975A6D0}" dt="2024-04-21T23:29:12.199" v="2337" actId="20577"/>
        <pc:sldMkLst>
          <pc:docMk/>
          <pc:sldMk cId="3296192055" sldId="365"/>
        </pc:sldMkLst>
        <pc:spChg chg="mod">
          <ac:chgData name="Ali, Syed Waqqas" userId="1b3a5f44-9498-4738-8c4e-8127257d744d" providerId="ADAL" clId="{C087F0EC-143B-44AD-8DE9-038F9975A6D0}" dt="2024-04-21T22:41:55.204" v="369" actId="20577"/>
          <ac:spMkLst>
            <pc:docMk/>
            <pc:sldMk cId="3296192055" sldId="365"/>
            <ac:spMk id="2" creationId="{0F38800C-8A7D-E150-1D69-4C942110B9A3}"/>
          </ac:spMkLst>
        </pc:spChg>
        <pc:spChg chg="del">
          <ac:chgData name="Ali, Syed Waqqas" userId="1b3a5f44-9498-4738-8c4e-8127257d744d" providerId="ADAL" clId="{C087F0EC-143B-44AD-8DE9-038F9975A6D0}" dt="2024-04-21T22:40:41.195" v="365" actId="478"/>
          <ac:spMkLst>
            <pc:docMk/>
            <pc:sldMk cId="3296192055" sldId="365"/>
            <ac:spMk id="3" creationId="{B3B2A76D-3F08-9C2B-C3E3-4A25DA409F80}"/>
          </ac:spMkLst>
        </pc:spChg>
        <pc:spChg chg="mod">
          <ac:chgData name="Ali, Syed Waqqas" userId="1b3a5f44-9498-4738-8c4e-8127257d744d" providerId="ADAL" clId="{C087F0EC-143B-44AD-8DE9-038F9975A6D0}" dt="2024-04-21T22:42:14.040" v="370"/>
          <ac:spMkLst>
            <pc:docMk/>
            <pc:sldMk cId="3296192055" sldId="365"/>
            <ac:spMk id="10" creationId="{C21B293F-745F-0B9D-1D0A-AF8BFFA29DF6}"/>
          </ac:spMkLst>
        </pc:spChg>
        <pc:spChg chg="mod">
          <ac:chgData name="Ali, Syed Waqqas" userId="1b3a5f44-9498-4738-8c4e-8127257d744d" providerId="ADAL" clId="{C087F0EC-143B-44AD-8DE9-038F9975A6D0}" dt="2024-04-21T22:43:02.442" v="427" actId="20577"/>
          <ac:spMkLst>
            <pc:docMk/>
            <pc:sldMk cId="3296192055" sldId="365"/>
            <ac:spMk id="11" creationId="{E07F97D1-CE89-F52F-5C29-3404CBB48A28}"/>
          </ac:spMkLst>
        </pc:spChg>
        <pc:spChg chg="add mod">
          <ac:chgData name="Ali, Syed Waqqas" userId="1b3a5f44-9498-4738-8c4e-8127257d744d" providerId="ADAL" clId="{C087F0EC-143B-44AD-8DE9-038F9975A6D0}" dt="2024-04-21T23:26:50.691" v="2088" actId="1076"/>
          <ac:spMkLst>
            <pc:docMk/>
            <pc:sldMk cId="3296192055" sldId="365"/>
            <ac:spMk id="12" creationId="{A1F8DB16-E4AD-D94A-7B87-84F4D93292F3}"/>
          </ac:spMkLst>
        </pc:spChg>
        <pc:spChg chg="add mod">
          <ac:chgData name="Ali, Syed Waqqas" userId="1b3a5f44-9498-4738-8c4e-8127257d744d" providerId="ADAL" clId="{C087F0EC-143B-44AD-8DE9-038F9975A6D0}" dt="2024-04-21T23:26:50.691" v="2088" actId="1076"/>
          <ac:spMkLst>
            <pc:docMk/>
            <pc:sldMk cId="3296192055" sldId="365"/>
            <ac:spMk id="13" creationId="{3E5D01A7-0764-5DEE-8103-C8B0E3518EDD}"/>
          </ac:spMkLst>
        </pc:spChg>
        <pc:spChg chg="add mod">
          <ac:chgData name="Ali, Syed Waqqas" userId="1b3a5f44-9498-4738-8c4e-8127257d744d" providerId="ADAL" clId="{C087F0EC-143B-44AD-8DE9-038F9975A6D0}" dt="2024-04-21T23:26:50.691" v="2088" actId="1076"/>
          <ac:spMkLst>
            <pc:docMk/>
            <pc:sldMk cId="3296192055" sldId="365"/>
            <ac:spMk id="14" creationId="{E3BFEFE3-A463-731D-2A23-F75F20B9A9C8}"/>
          </ac:spMkLst>
        </pc:spChg>
        <pc:spChg chg="add mod">
          <ac:chgData name="Ali, Syed Waqqas" userId="1b3a5f44-9498-4738-8c4e-8127257d744d" providerId="ADAL" clId="{C087F0EC-143B-44AD-8DE9-038F9975A6D0}" dt="2024-04-21T23:26:50.691" v="2088" actId="1076"/>
          <ac:spMkLst>
            <pc:docMk/>
            <pc:sldMk cId="3296192055" sldId="365"/>
            <ac:spMk id="15" creationId="{41A1EDC3-4B87-C97F-C29C-E3A3520EA642}"/>
          </ac:spMkLst>
        </pc:spChg>
        <pc:spChg chg="mod">
          <ac:chgData name="Ali, Syed Waqqas" userId="1b3a5f44-9498-4738-8c4e-8127257d744d" providerId="ADAL" clId="{C087F0EC-143B-44AD-8DE9-038F9975A6D0}" dt="2024-04-21T22:43:12.109" v="429"/>
          <ac:spMkLst>
            <pc:docMk/>
            <pc:sldMk cId="3296192055" sldId="365"/>
            <ac:spMk id="17" creationId="{4E79ECB0-D2D6-88CF-D09D-1450EE29C6EA}"/>
          </ac:spMkLst>
        </pc:spChg>
        <pc:spChg chg="mod">
          <ac:chgData name="Ali, Syed Waqqas" userId="1b3a5f44-9498-4738-8c4e-8127257d744d" providerId="ADAL" clId="{C087F0EC-143B-44AD-8DE9-038F9975A6D0}" dt="2024-04-21T22:43:35.017" v="461" actId="20577"/>
          <ac:spMkLst>
            <pc:docMk/>
            <pc:sldMk cId="3296192055" sldId="365"/>
            <ac:spMk id="18" creationId="{83CDB7DF-71AC-0905-64CF-21C29CFB0F2A}"/>
          </ac:spMkLst>
        </pc:spChg>
        <pc:spChg chg="add del mod">
          <ac:chgData name="Ali, Syed Waqqas" userId="1b3a5f44-9498-4738-8c4e-8127257d744d" providerId="ADAL" clId="{C087F0EC-143B-44AD-8DE9-038F9975A6D0}" dt="2024-04-21T22:52:47.687" v="573" actId="478"/>
          <ac:spMkLst>
            <pc:docMk/>
            <pc:sldMk cId="3296192055" sldId="365"/>
            <ac:spMk id="19" creationId="{1FB82DF3-B737-7443-3E47-8D5B961EEDE1}"/>
          </ac:spMkLst>
        </pc:spChg>
        <pc:spChg chg="add del mod">
          <ac:chgData name="Ali, Syed Waqqas" userId="1b3a5f44-9498-4738-8c4e-8127257d744d" providerId="ADAL" clId="{C087F0EC-143B-44AD-8DE9-038F9975A6D0}" dt="2024-04-21T22:52:47.687" v="573" actId="478"/>
          <ac:spMkLst>
            <pc:docMk/>
            <pc:sldMk cId="3296192055" sldId="365"/>
            <ac:spMk id="20" creationId="{49CC2671-BA5A-1EEB-06B9-2FD8E89D84AF}"/>
          </ac:spMkLst>
        </pc:spChg>
        <pc:spChg chg="add del mod">
          <ac:chgData name="Ali, Syed Waqqas" userId="1b3a5f44-9498-4738-8c4e-8127257d744d" providerId="ADAL" clId="{C087F0EC-143B-44AD-8DE9-038F9975A6D0}" dt="2024-04-21T22:52:47.687" v="573" actId="478"/>
          <ac:spMkLst>
            <pc:docMk/>
            <pc:sldMk cId="3296192055" sldId="365"/>
            <ac:spMk id="21" creationId="{DE6976A0-0515-4D2B-79A0-53A6E28A8209}"/>
          </ac:spMkLst>
        </pc:spChg>
        <pc:spChg chg="add del mod">
          <ac:chgData name="Ali, Syed Waqqas" userId="1b3a5f44-9498-4738-8c4e-8127257d744d" providerId="ADAL" clId="{C087F0EC-143B-44AD-8DE9-038F9975A6D0}" dt="2024-04-21T22:52:47.687" v="573" actId="478"/>
          <ac:spMkLst>
            <pc:docMk/>
            <pc:sldMk cId="3296192055" sldId="365"/>
            <ac:spMk id="22" creationId="{0A85E158-019E-9505-CF66-1F550370A829}"/>
          </ac:spMkLst>
        </pc:spChg>
        <pc:spChg chg="add mod">
          <ac:chgData name="Ali, Syed Waqqas" userId="1b3a5f44-9498-4738-8c4e-8127257d744d" providerId="ADAL" clId="{C087F0EC-143B-44AD-8DE9-038F9975A6D0}" dt="2024-04-21T23:26:50.691" v="2088" actId="1076"/>
          <ac:spMkLst>
            <pc:docMk/>
            <pc:sldMk cId="3296192055" sldId="365"/>
            <ac:spMk id="23" creationId="{5EE50562-C11F-3A9E-47E4-2E06C9F8344F}"/>
          </ac:spMkLst>
        </pc:spChg>
        <pc:spChg chg="add mod">
          <ac:chgData name="Ali, Syed Waqqas" userId="1b3a5f44-9498-4738-8c4e-8127257d744d" providerId="ADAL" clId="{C087F0EC-143B-44AD-8DE9-038F9975A6D0}" dt="2024-04-21T23:26:50.691" v="2088" actId="1076"/>
          <ac:spMkLst>
            <pc:docMk/>
            <pc:sldMk cId="3296192055" sldId="365"/>
            <ac:spMk id="24" creationId="{F53E167C-D8BD-245B-5203-8BFE55374208}"/>
          </ac:spMkLst>
        </pc:spChg>
        <pc:spChg chg="add del mod">
          <ac:chgData name="Ali, Syed Waqqas" userId="1b3a5f44-9498-4738-8c4e-8127257d744d" providerId="ADAL" clId="{C087F0EC-143B-44AD-8DE9-038F9975A6D0}" dt="2024-04-21T23:26:42.432" v="2087" actId="478"/>
          <ac:spMkLst>
            <pc:docMk/>
            <pc:sldMk cId="3296192055" sldId="365"/>
            <ac:spMk id="25" creationId="{49E8C39C-B7B8-1A80-1556-534DF798C88B}"/>
          </ac:spMkLst>
        </pc:spChg>
        <pc:spChg chg="add del mod">
          <ac:chgData name="Ali, Syed Waqqas" userId="1b3a5f44-9498-4738-8c4e-8127257d744d" providerId="ADAL" clId="{C087F0EC-143B-44AD-8DE9-038F9975A6D0}" dt="2024-04-21T23:26:42.432" v="2087" actId="478"/>
          <ac:spMkLst>
            <pc:docMk/>
            <pc:sldMk cId="3296192055" sldId="365"/>
            <ac:spMk id="26" creationId="{1E429FB8-2F3A-470E-4FB7-A42CD10C2780}"/>
          </ac:spMkLst>
        </pc:spChg>
        <pc:spChg chg="add del mod">
          <ac:chgData name="Ali, Syed Waqqas" userId="1b3a5f44-9498-4738-8c4e-8127257d744d" providerId="ADAL" clId="{C087F0EC-143B-44AD-8DE9-038F9975A6D0}" dt="2024-04-21T23:26:42.432" v="2087" actId="478"/>
          <ac:spMkLst>
            <pc:docMk/>
            <pc:sldMk cId="3296192055" sldId="365"/>
            <ac:spMk id="27" creationId="{504E5292-32C2-E00B-39ED-BB2A740B8ABA}"/>
          </ac:spMkLst>
        </pc:spChg>
        <pc:spChg chg="add mod">
          <ac:chgData name="Ali, Syed Waqqas" userId="1b3a5f44-9498-4738-8c4e-8127257d744d" providerId="ADAL" clId="{C087F0EC-143B-44AD-8DE9-038F9975A6D0}" dt="2024-04-21T23:26:50.691" v="2088" actId="1076"/>
          <ac:spMkLst>
            <pc:docMk/>
            <pc:sldMk cId="3296192055" sldId="365"/>
            <ac:spMk id="28" creationId="{A78A6D76-31AE-3037-EF1C-6EA359F3C484}"/>
          </ac:spMkLst>
        </pc:spChg>
        <pc:spChg chg="add mod">
          <ac:chgData name="Ali, Syed Waqqas" userId="1b3a5f44-9498-4738-8c4e-8127257d744d" providerId="ADAL" clId="{C087F0EC-143B-44AD-8DE9-038F9975A6D0}" dt="2024-04-21T23:26:50.691" v="2088" actId="1076"/>
          <ac:spMkLst>
            <pc:docMk/>
            <pc:sldMk cId="3296192055" sldId="365"/>
            <ac:spMk id="29" creationId="{219CFBC1-89B0-8FB3-D148-08D4F85FAFA4}"/>
          </ac:spMkLst>
        </pc:spChg>
        <pc:spChg chg="add del mod">
          <ac:chgData name="Ali, Syed Waqqas" userId="1b3a5f44-9498-4738-8c4e-8127257d744d" providerId="ADAL" clId="{C087F0EC-143B-44AD-8DE9-038F9975A6D0}" dt="2024-04-21T23:25:11.285" v="2041" actId="478"/>
          <ac:spMkLst>
            <pc:docMk/>
            <pc:sldMk cId="3296192055" sldId="365"/>
            <ac:spMk id="30" creationId="{A635F7BA-DA3C-4DFE-8D9D-1CC22CB1351D}"/>
          </ac:spMkLst>
        </pc:spChg>
        <pc:spChg chg="mod">
          <ac:chgData name="Ali, Syed Waqqas" userId="1b3a5f44-9498-4738-8c4e-8127257d744d" providerId="ADAL" clId="{C087F0EC-143B-44AD-8DE9-038F9975A6D0}" dt="2024-04-21T23:28:32.833" v="2238" actId="207"/>
          <ac:spMkLst>
            <pc:docMk/>
            <pc:sldMk cId="3296192055" sldId="365"/>
            <ac:spMk id="32" creationId="{7EAA282A-4B57-3D2B-C949-5FB85E22D818}"/>
          </ac:spMkLst>
        </pc:spChg>
        <pc:spChg chg="mod">
          <ac:chgData name="Ali, Syed Waqqas" userId="1b3a5f44-9498-4738-8c4e-8127257d744d" providerId="ADAL" clId="{C087F0EC-143B-44AD-8DE9-038F9975A6D0}" dt="2024-04-21T23:28:32.833" v="2238" actId="207"/>
          <ac:spMkLst>
            <pc:docMk/>
            <pc:sldMk cId="3296192055" sldId="365"/>
            <ac:spMk id="33" creationId="{BB3F2C09-6600-A142-DE59-A8F14C18EABF}"/>
          </ac:spMkLst>
        </pc:spChg>
        <pc:spChg chg="add del mod">
          <ac:chgData name="Ali, Syed Waqqas" userId="1b3a5f44-9498-4738-8c4e-8127257d744d" providerId="ADAL" clId="{C087F0EC-143B-44AD-8DE9-038F9975A6D0}" dt="2024-04-21T23:24:47.738" v="2032" actId="478"/>
          <ac:spMkLst>
            <pc:docMk/>
            <pc:sldMk cId="3296192055" sldId="365"/>
            <ac:spMk id="34" creationId="{74A2848C-2D2D-E9BA-FEB6-5841542989D4}"/>
          </ac:spMkLst>
        </pc:spChg>
        <pc:spChg chg="add mod">
          <ac:chgData name="Ali, Syed Waqqas" userId="1b3a5f44-9498-4738-8c4e-8127257d744d" providerId="ADAL" clId="{C087F0EC-143B-44AD-8DE9-038F9975A6D0}" dt="2024-04-21T23:28:57.051" v="2321" actId="5793"/>
          <ac:spMkLst>
            <pc:docMk/>
            <pc:sldMk cId="3296192055" sldId="365"/>
            <ac:spMk id="35" creationId="{9B8B2A80-C085-AA1C-5D45-0B1C5FB6F859}"/>
          </ac:spMkLst>
        </pc:spChg>
        <pc:spChg chg="add mod">
          <ac:chgData name="Ali, Syed Waqqas" userId="1b3a5f44-9498-4738-8c4e-8127257d744d" providerId="ADAL" clId="{C087F0EC-143B-44AD-8DE9-038F9975A6D0}" dt="2024-04-21T23:25:29.412" v="2048"/>
          <ac:spMkLst>
            <pc:docMk/>
            <pc:sldMk cId="3296192055" sldId="365"/>
            <ac:spMk id="36" creationId="{1083D6DE-BA9D-59A1-EC1E-0A44FC13AC51}"/>
          </ac:spMkLst>
        </pc:spChg>
        <pc:spChg chg="add mod">
          <ac:chgData name="Ali, Syed Waqqas" userId="1b3a5f44-9498-4738-8c4e-8127257d744d" providerId="ADAL" clId="{C087F0EC-143B-44AD-8DE9-038F9975A6D0}" dt="2024-04-21T23:26:50.691" v="2088" actId="1076"/>
          <ac:spMkLst>
            <pc:docMk/>
            <pc:sldMk cId="3296192055" sldId="365"/>
            <ac:spMk id="37" creationId="{93CD8EB3-AABA-D127-6FDD-65F4826A3049}"/>
          </ac:spMkLst>
        </pc:spChg>
        <pc:spChg chg="add mod">
          <ac:chgData name="Ali, Syed Waqqas" userId="1b3a5f44-9498-4738-8c4e-8127257d744d" providerId="ADAL" clId="{C087F0EC-143B-44AD-8DE9-038F9975A6D0}" dt="2024-04-21T23:26:50.691" v="2088" actId="1076"/>
          <ac:spMkLst>
            <pc:docMk/>
            <pc:sldMk cId="3296192055" sldId="365"/>
            <ac:spMk id="38" creationId="{D6075D88-CF77-AC5E-5EDA-20FA0094B3CB}"/>
          </ac:spMkLst>
        </pc:spChg>
        <pc:spChg chg="add mod">
          <ac:chgData name="Ali, Syed Waqqas" userId="1b3a5f44-9498-4738-8c4e-8127257d744d" providerId="ADAL" clId="{C087F0EC-143B-44AD-8DE9-038F9975A6D0}" dt="2024-04-21T23:29:12.199" v="2337" actId="20577"/>
          <ac:spMkLst>
            <pc:docMk/>
            <pc:sldMk cId="3296192055" sldId="365"/>
            <ac:spMk id="39" creationId="{83A8D14B-918B-BB01-3783-DAB05CAD8543}"/>
          </ac:spMkLst>
        </pc:spChg>
        <pc:spChg chg="add mod">
          <ac:chgData name="Ali, Syed Waqqas" userId="1b3a5f44-9498-4738-8c4e-8127257d744d" providerId="ADAL" clId="{C087F0EC-143B-44AD-8DE9-038F9975A6D0}" dt="2024-04-21T23:26:50.691" v="2088" actId="1076"/>
          <ac:spMkLst>
            <pc:docMk/>
            <pc:sldMk cId="3296192055" sldId="365"/>
            <ac:spMk id="40" creationId="{C37CE112-C723-AE40-EEA7-81D2F7C155C3}"/>
          </ac:spMkLst>
        </pc:spChg>
        <pc:spChg chg="add mod">
          <ac:chgData name="Ali, Syed Waqqas" userId="1b3a5f44-9498-4738-8c4e-8127257d744d" providerId="ADAL" clId="{C087F0EC-143B-44AD-8DE9-038F9975A6D0}" dt="2024-04-21T23:26:50.691" v="2088" actId="1076"/>
          <ac:spMkLst>
            <pc:docMk/>
            <pc:sldMk cId="3296192055" sldId="365"/>
            <ac:spMk id="41" creationId="{CD77669B-E423-4E29-DC5F-0A679ABB4461}"/>
          </ac:spMkLst>
        </pc:spChg>
        <pc:spChg chg="add mod">
          <ac:chgData name="Ali, Syed Waqqas" userId="1b3a5f44-9498-4738-8c4e-8127257d744d" providerId="ADAL" clId="{C087F0EC-143B-44AD-8DE9-038F9975A6D0}" dt="2024-04-21T23:28:20.406" v="2237" actId="1076"/>
          <ac:spMkLst>
            <pc:docMk/>
            <pc:sldMk cId="3296192055" sldId="365"/>
            <ac:spMk id="42" creationId="{343D46D8-0047-380A-918B-63A727173427}"/>
          </ac:spMkLst>
        </pc:spChg>
        <pc:spChg chg="add mod">
          <ac:chgData name="Ali, Syed Waqqas" userId="1b3a5f44-9498-4738-8c4e-8127257d744d" providerId="ADAL" clId="{C087F0EC-143B-44AD-8DE9-038F9975A6D0}" dt="2024-04-21T23:28:46.880" v="2317" actId="1038"/>
          <ac:spMkLst>
            <pc:docMk/>
            <pc:sldMk cId="3296192055" sldId="365"/>
            <ac:spMk id="43" creationId="{52F27085-FD6D-64DD-E35B-846E6EF024A3}"/>
          </ac:spMkLst>
        </pc:spChg>
        <pc:grpChg chg="add mod">
          <ac:chgData name="Ali, Syed Waqqas" userId="1b3a5f44-9498-4738-8c4e-8127257d744d" providerId="ADAL" clId="{C087F0EC-143B-44AD-8DE9-038F9975A6D0}" dt="2024-04-21T23:26:50.691" v="2088" actId="1076"/>
          <ac:grpSpMkLst>
            <pc:docMk/>
            <pc:sldMk cId="3296192055" sldId="365"/>
            <ac:grpSpMk id="9" creationId="{2E2E9679-3BC0-3F74-FF49-084FB83ABB29}"/>
          </ac:grpSpMkLst>
        </pc:grpChg>
        <pc:grpChg chg="add del mod">
          <ac:chgData name="Ali, Syed Waqqas" userId="1b3a5f44-9498-4738-8c4e-8127257d744d" providerId="ADAL" clId="{C087F0EC-143B-44AD-8DE9-038F9975A6D0}" dt="2024-04-21T22:52:45.519" v="572" actId="478"/>
          <ac:grpSpMkLst>
            <pc:docMk/>
            <pc:sldMk cId="3296192055" sldId="365"/>
            <ac:grpSpMk id="16" creationId="{1E84EDA4-AF80-B46B-3A6C-644E77968DE5}"/>
          </ac:grpSpMkLst>
        </pc:grpChg>
        <pc:grpChg chg="add mod">
          <ac:chgData name="Ali, Syed Waqqas" userId="1b3a5f44-9498-4738-8c4e-8127257d744d" providerId="ADAL" clId="{C087F0EC-143B-44AD-8DE9-038F9975A6D0}" dt="2024-04-21T23:28:32.833" v="2238" actId="207"/>
          <ac:grpSpMkLst>
            <pc:docMk/>
            <pc:sldMk cId="3296192055" sldId="365"/>
            <ac:grpSpMk id="31" creationId="{244EED49-22DD-5792-2674-12C735676F4D}"/>
          </ac:grpSpMkLst>
        </pc:grpChg>
      </pc:sldChg>
      <pc:sldChg chg="addSp delSp modSp add mod">
        <pc:chgData name="Ali, Syed Waqqas" userId="1b3a5f44-9498-4738-8c4e-8127257d744d" providerId="ADAL" clId="{C087F0EC-143B-44AD-8DE9-038F9975A6D0}" dt="2024-04-21T23:21:22.246" v="1854" actId="692"/>
        <pc:sldMkLst>
          <pc:docMk/>
          <pc:sldMk cId="721483969" sldId="366"/>
        </pc:sldMkLst>
        <pc:spChg chg="mod">
          <ac:chgData name="Ali, Syed Waqqas" userId="1b3a5f44-9498-4738-8c4e-8127257d744d" providerId="ADAL" clId="{C087F0EC-143B-44AD-8DE9-038F9975A6D0}" dt="2024-04-21T23:03:45.732" v="872" actId="20577"/>
          <ac:spMkLst>
            <pc:docMk/>
            <pc:sldMk cId="721483969" sldId="366"/>
            <ac:spMk id="2" creationId="{0F38800C-8A7D-E150-1D69-4C942110B9A3}"/>
          </ac:spMkLst>
        </pc:spChg>
        <pc:spChg chg="del">
          <ac:chgData name="Ali, Syed Waqqas" userId="1b3a5f44-9498-4738-8c4e-8127257d744d" providerId="ADAL" clId="{C087F0EC-143B-44AD-8DE9-038F9975A6D0}" dt="2024-04-21T23:04:18.557" v="895" actId="478"/>
          <ac:spMkLst>
            <pc:docMk/>
            <pc:sldMk cId="721483969" sldId="366"/>
            <ac:spMk id="3" creationId="{66663229-C73E-8C9F-EB43-23C3740CE181}"/>
          </ac:spMkLst>
        </pc:spChg>
        <pc:spChg chg="mod">
          <ac:chgData name="Ali, Syed Waqqas" userId="1b3a5f44-9498-4738-8c4e-8127257d744d" providerId="ADAL" clId="{C087F0EC-143B-44AD-8DE9-038F9975A6D0}" dt="2024-04-21T23:05:37.549" v="940" actId="1076"/>
          <ac:spMkLst>
            <pc:docMk/>
            <pc:sldMk cId="721483969" sldId="366"/>
            <ac:spMk id="9" creationId="{F66B062C-ED9C-CFB1-8D0D-3DBF09578AC3}"/>
          </ac:spMkLst>
        </pc:spChg>
        <pc:spChg chg="del">
          <ac:chgData name="Ali, Syed Waqqas" userId="1b3a5f44-9498-4738-8c4e-8127257d744d" providerId="ADAL" clId="{C087F0EC-143B-44AD-8DE9-038F9975A6D0}" dt="2024-04-21T23:04:22.048" v="896" actId="478"/>
          <ac:spMkLst>
            <pc:docMk/>
            <pc:sldMk cId="721483969" sldId="366"/>
            <ac:spMk id="10" creationId="{8A489196-6E9D-0C5D-D873-C40895B1CD65}"/>
          </ac:spMkLst>
        </pc:spChg>
        <pc:spChg chg="mod">
          <ac:chgData name="Ali, Syed Waqqas" userId="1b3a5f44-9498-4738-8c4e-8127257d744d" providerId="ADAL" clId="{C087F0EC-143B-44AD-8DE9-038F9975A6D0}" dt="2024-04-21T23:05:53.550" v="943" actId="1076"/>
          <ac:spMkLst>
            <pc:docMk/>
            <pc:sldMk cId="721483969" sldId="366"/>
            <ac:spMk id="11" creationId="{14169BB6-B5E0-7239-986E-28A5AA0C409E}"/>
          </ac:spMkLst>
        </pc:spChg>
        <pc:spChg chg="mod">
          <ac:chgData name="Ali, Syed Waqqas" userId="1b3a5f44-9498-4738-8c4e-8127257d744d" providerId="ADAL" clId="{C087F0EC-143B-44AD-8DE9-038F9975A6D0}" dt="2024-04-21T23:05:53.550" v="943" actId="1076"/>
          <ac:spMkLst>
            <pc:docMk/>
            <pc:sldMk cId="721483969" sldId="366"/>
            <ac:spMk id="12" creationId="{6D8B8D53-F9B6-744C-7EC5-8E54FB9E7E58}"/>
          </ac:spMkLst>
        </pc:spChg>
        <pc:spChg chg="mod">
          <ac:chgData name="Ali, Syed Waqqas" userId="1b3a5f44-9498-4738-8c4e-8127257d744d" providerId="ADAL" clId="{C087F0EC-143B-44AD-8DE9-038F9975A6D0}" dt="2024-04-21T23:05:53.550" v="943" actId="1076"/>
          <ac:spMkLst>
            <pc:docMk/>
            <pc:sldMk cId="721483969" sldId="366"/>
            <ac:spMk id="16" creationId="{616BBDB6-F1F4-0413-C7BC-5784CFED14DD}"/>
          </ac:spMkLst>
        </pc:spChg>
        <pc:spChg chg="mod">
          <ac:chgData name="Ali, Syed Waqqas" userId="1b3a5f44-9498-4738-8c4e-8127257d744d" providerId="ADAL" clId="{C087F0EC-143B-44AD-8DE9-038F9975A6D0}" dt="2024-04-21T23:05:53.550" v="943" actId="1076"/>
          <ac:spMkLst>
            <pc:docMk/>
            <pc:sldMk cId="721483969" sldId="366"/>
            <ac:spMk id="17" creationId="{7BA94E39-3A31-3C8E-3F93-2BC5DA62407A}"/>
          </ac:spMkLst>
        </pc:spChg>
        <pc:spChg chg="mod">
          <ac:chgData name="Ali, Syed Waqqas" userId="1b3a5f44-9498-4738-8c4e-8127257d744d" providerId="ADAL" clId="{C087F0EC-143B-44AD-8DE9-038F9975A6D0}" dt="2024-04-21T23:05:53.550" v="943" actId="1076"/>
          <ac:spMkLst>
            <pc:docMk/>
            <pc:sldMk cId="721483969" sldId="366"/>
            <ac:spMk id="18" creationId="{2219BE23-FE03-9CD1-ED2D-2DA2102490FE}"/>
          </ac:spMkLst>
        </pc:spChg>
        <pc:spChg chg="mod">
          <ac:chgData name="Ali, Syed Waqqas" userId="1b3a5f44-9498-4738-8c4e-8127257d744d" providerId="ADAL" clId="{C087F0EC-143B-44AD-8DE9-038F9975A6D0}" dt="2024-04-21T23:05:53.550" v="943" actId="1076"/>
          <ac:spMkLst>
            <pc:docMk/>
            <pc:sldMk cId="721483969" sldId="366"/>
            <ac:spMk id="19" creationId="{1DE1F051-DC4F-0264-1D41-C0AB1123BE86}"/>
          </ac:spMkLst>
        </pc:spChg>
        <pc:spChg chg="del">
          <ac:chgData name="Ali, Syed Waqqas" userId="1b3a5f44-9498-4738-8c4e-8127257d744d" providerId="ADAL" clId="{C087F0EC-143B-44AD-8DE9-038F9975A6D0}" dt="2024-04-21T23:04:23.148" v="897" actId="478"/>
          <ac:spMkLst>
            <pc:docMk/>
            <pc:sldMk cId="721483969" sldId="366"/>
            <ac:spMk id="20" creationId="{39E196AB-FCF5-4A4A-C3FB-187B8A02B30F}"/>
          </ac:spMkLst>
        </pc:spChg>
        <pc:spChg chg="add del mod">
          <ac:chgData name="Ali, Syed Waqqas" userId="1b3a5f44-9498-4738-8c4e-8127257d744d" providerId="ADAL" clId="{C087F0EC-143B-44AD-8DE9-038F9975A6D0}" dt="2024-04-21T23:05:31.784" v="939" actId="478"/>
          <ac:spMkLst>
            <pc:docMk/>
            <pc:sldMk cId="721483969" sldId="366"/>
            <ac:spMk id="21" creationId="{874C57A2-91B5-9849-A269-134BF44482E2}"/>
          </ac:spMkLst>
        </pc:spChg>
        <pc:spChg chg="del">
          <ac:chgData name="Ali, Syed Waqqas" userId="1b3a5f44-9498-4738-8c4e-8127257d744d" providerId="ADAL" clId="{C087F0EC-143B-44AD-8DE9-038F9975A6D0}" dt="2024-04-21T23:04:50.275" v="909" actId="478"/>
          <ac:spMkLst>
            <pc:docMk/>
            <pc:sldMk cId="721483969" sldId="366"/>
            <ac:spMk id="22" creationId="{81969F73-1065-5130-FAA3-DB87397CA8AD}"/>
          </ac:spMkLst>
        </pc:spChg>
        <pc:spChg chg="del">
          <ac:chgData name="Ali, Syed Waqqas" userId="1b3a5f44-9498-4738-8c4e-8127257d744d" providerId="ADAL" clId="{C087F0EC-143B-44AD-8DE9-038F9975A6D0}" dt="2024-04-21T23:04:49.540" v="908" actId="478"/>
          <ac:spMkLst>
            <pc:docMk/>
            <pc:sldMk cId="721483969" sldId="366"/>
            <ac:spMk id="23" creationId="{B2B3E694-556D-B903-5D26-B9EBA95EB207}"/>
          </ac:spMkLst>
        </pc:spChg>
        <pc:spChg chg="mod">
          <ac:chgData name="Ali, Syed Waqqas" userId="1b3a5f44-9498-4738-8c4e-8127257d744d" providerId="ADAL" clId="{C087F0EC-143B-44AD-8DE9-038F9975A6D0}" dt="2024-04-21T23:05:53.550" v="943" actId="1076"/>
          <ac:spMkLst>
            <pc:docMk/>
            <pc:sldMk cId="721483969" sldId="366"/>
            <ac:spMk id="24" creationId="{9F93711A-3CC6-559E-6D7A-7C2C5E89BAE2}"/>
          </ac:spMkLst>
        </pc:spChg>
        <pc:spChg chg="add mod">
          <ac:chgData name="Ali, Syed Waqqas" userId="1b3a5f44-9498-4738-8c4e-8127257d744d" providerId="ADAL" clId="{C087F0EC-143B-44AD-8DE9-038F9975A6D0}" dt="2024-04-21T23:06:24.504" v="952" actId="1076"/>
          <ac:spMkLst>
            <pc:docMk/>
            <pc:sldMk cId="721483969" sldId="366"/>
            <ac:spMk id="25" creationId="{74888109-E38E-A8CE-5EF8-FCAA558AF4AD}"/>
          </ac:spMkLst>
        </pc:spChg>
        <pc:spChg chg="mod">
          <ac:chgData name="Ali, Syed Waqqas" userId="1b3a5f44-9498-4738-8c4e-8127257d744d" providerId="ADAL" clId="{C087F0EC-143B-44AD-8DE9-038F9975A6D0}" dt="2024-04-21T23:05:37.549" v="940" actId="1076"/>
          <ac:spMkLst>
            <pc:docMk/>
            <pc:sldMk cId="721483969" sldId="366"/>
            <ac:spMk id="26" creationId="{238C8BC4-F01F-51B1-DCD9-B48B3BB26C21}"/>
          </ac:spMkLst>
        </pc:spChg>
        <pc:spChg chg="mod">
          <ac:chgData name="Ali, Syed Waqqas" userId="1b3a5f44-9498-4738-8c4e-8127257d744d" providerId="ADAL" clId="{C087F0EC-143B-44AD-8DE9-038F9975A6D0}" dt="2024-04-21T23:05:37.549" v="940" actId="1076"/>
          <ac:spMkLst>
            <pc:docMk/>
            <pc:sldMk cId="721483969" sldId="366"/>
            <ac:spMk id="27" creationId="{DA9B909D-0823-6435-B98A-DBFAA60962CE}"/>
          </ac:spMkLst>
        </pc:spChg>
        <pc:spChg chg="add mod">
          <ac:chgData name="Ali, Syed Waqqas" userId="1b3a5f44-9498-4738-8c4e-8127257d744d" providerId="ADAL" clId="{C087F0EC-143B-44AD-8DE9-038F9975A6D0}" dt="2024-04-21T23:06:54.719" v="974" actId="1076"/>
          <ac:spMkLst>
            <pc:docMk/>
            <pc:sldMk cId="721483969" sldId="366"/>
            <ac:spMk id="28" creationId="{E1D5B0AE-1A30-20F9-A769-B105DF929508}"/>
          </ac:spMkLst>
        </pc:spChg>
        <pc:spChg chg="add del mod">
          <ac:chgData name="Ali, Syed Waqqas" userId="1b3a5f44-9498-4738-8c4e-8127257d744d" providerId="ADAL" clId="{C087F0EC-143B-44AD-8DE9-038F9975A6D0}" dt="2024-04-21T23:10:16.137" v="1106" actId="478"/>
          <ac:spMkLst>
            <pc:docMk/>
            <pc:sldMk cId="721483969" sldId="366"/>
            <ac:spMk id="29" creationId="{A5468628-A8F8-32C9-F770-EB12DC46C417}"/>
          </ac:spMkLst>
        </pc:spChg>
        <pc:spChg chg="del">
          <ac:chgData name="Ali, Syed Waqqas" userId="1b3a5f44-9498-4738-8c4e-8127257d744d" providerId="ADAL" clId="{C087F0EC-143B-44AD-8DE9-038F9975A6D0}" dt="2024-04-21T23:04:11.690" v="894" actId="478"/>
          <ac:spMkLst>
            <pc:docMk/>
            <pc:sldMk cId="721483969" sldId="366"/>
            <ac:spMk id="30" creationId="{690930E1-FE6B-D24F-2658-DBDC2A6577A3}"/>
          </ac:spMkLst>
        </pc:spChg>
        <pc:spChg chg="del">
          <ac:chgData name="Ali, Syed Waqqas" userId="1b3a5f44-9498-4738-8c4e-8127257d744d" providerId="ADAL" clId="{C087F0EC-143B-44AD-8DE9-038F9975A6D0}" dt="2024-04-21T23:04:51.215" v="910" actId="478"/>
          <ac:spMkLst>
            <pc:docMk/>
            <pc:sldMk cId="721483969" sldId="366"/>
            <ac:spMk id="31" creationId="{F610E64C-7921-A691-940F-34110C73037D}"/>
          </ac:spMkLst>
        </pc:spChg>
        <pc:spChg chg="add del mod">
          <ac:chgData name="Ali, Syed Waqqas" userId="1b3a5f44-9498-4738-8c4e-8127257d744d" providerId="ADAL" clId="{C087F0EC-143B-44AD-8DE9-038F9975A6D0}" dt="2024-04-21T23:11:13.393" v="1114" actId="478"/>
          <ac:spMkLst>
            <pc:docMk/>
            <pc:sldMk cId="721483969" sldId="366"/>
            <ac:spMk id="32" creationId="{4BE1B3AC-A1BB-9FDD-B218-900FE94F3821}"/>
          </ac:spMkLst>
        </pc:spChg>
        <pc:spChg chg="del mod">
          <ac:chgData name="Ali, Syed Waqqas" userId="1b3a5f44-9498-4738-8c4e-8127257d744d" providerId="ADAL" clId="{C087F0EC-143B-44AD-8DE9-038F9975A6D0}" dt="2024-04-21T23:05:48.488" v="942" actId="478"/>
          <ac:spMkLst>
            <pc:docMk/>
            <pc:sldMk cId="721483969" sldId="366"/>
            <ac:spMk id="33" creationId="{7FDB4C2C-902F-BE15-2BB6-04261D363CC2}"/>
          </ac:spMkLst>
        </pc:spChg>
        <pc:spChg chg="del mod">
          <ac:chgData name="Ali, Syed Waqqas" userId="1b3a5f44-9498-4738-8c4e-8127257d744d" providerId="ADAL" clId="{C087F0EC-143B-44AD-8DE9-038F9975A6D0}" dt="2024-04-21T23:04:10.555" v="893" actId="478"/>
          <ac:spMkLst>
            <pc:docMk/>
            <pc:sldMk cId="721483969" sldId="366"/>
            <ac:spMk id="34" creationId="{D8830B31-9A73-899E-BB38-4EE347DD7CA4}"/>
          </ac:spMkLst>
        </pc:spChg>
        <pc:spChg chg="add mod">
          <ac:chgData name="Ali, Syed Waqqas" userId="1b3a5f44-9498-4738-8c4e-8127257d744d" providerId="ADAL" clId="{C087F0EC-143B-44AD-8DE9-038F9975A6D0}" dt="2024-04-21T23:11:32.309" v="1138" actId="1076"/>
          <ac:spMkLst>
            <pc:docMk/>
            <pc:sldMk cId="721483969" sldId="366"/>
            <ac:spMk id="35" creationId="{663691F1-5463-B240-E8A8-DCDA95AF85D7}"/>
          </ac:spMkLst>
        </pc:spChg>
        <pc:spChg chg="add mod">
          <ac:chgData name="Ali, Syed Waqqas" userId="1b3a5f44-9498-4738-8c4e-8127257d744d" providerId="ADAL" clId="{C087F0EC-143B-44AD-8DE9-038F9975A6D0}" dt="2024-04-21T23:19:58.300" v="1795" actId="1076"/>
          <ac:spMkLst>
            <pc:docMk/>
            <pc:sldMk cId="721483969" sldId="366"/>
            <ac:spMk id="36" creationId="{1E0DD4BF-EEE1-2BED-EC5E-19F96F27AB3D}"/>
          </ac:spMkLst>
        </pc:spChg>
        <pc:spChg chg="add mod">
          <ac:chgData name="Ali, Syed Waqqas" userId="1b3a5f44-9498-4738-8c4e-8127257d744d" providerId="ADAL" clId="{C087F0EC-143B-44AD-8DE9-038F9975A6D0}" dt="2024-04-21T23:20:11.844" v="1807" actId="692"/>
          <ac:spMkLst>
            <pc:docMk/>
            <pc:sldMk cId="721483969" sldId="366"/>
            <ac:spMk id="37" creationId="{406693FE-75F1-B706-CAC0-B900AD753CAF}"/>
          </ac:spMkLst>
        </pc:spChg>
        <pc:spChg chg="add mod">
          <ac:chgData name="Ali, Syed Waqqas" userId="1b3a5f44-9498-4738-8c4e-8127257d744d" providerId="ADAL" clId="{C087F0EC-143B-44AD-8DE9-038F9975A6D0}" dt="2024-04-21T23:21:15.799" v="1847" actId="1076"/>
          <ac:spMkLst>
            <pc:docMk/>
            <pc:sldMk cId="721483969" sldId="366"/>
            <ac:spMk id="40" creationId="{261B91E4-5FC3-A21C-32B6-C9261BB1E885}"/>
          </ac:spMkLst>
        </pc:spChg>
        <pc:spChg chg="add mod">
          <ac:chgData name="Ali, Syed Waqqas" userId="1b3a5f44-9498-4738-8c4e-8127257d744d" providerId="ADAL" clId="{C087F0EC-143B-44AD-8DE9-038F9975A6D0}" dt="2024-04-21T23:21:22.246" v="1854" actId="692"/>
          <ac:spMkLst>
            <pc:docMk/>
            <pc:sldMk cId="721483969" sldId="366"/>
            <ac:spMk id="41" creationId="{FE1BD225-9998-4F5A-1FFC-E3184DCA68BB}"/>
          </ac:spMkLst>
        </pc:spChg>
        <pc:grpChg chg="mod">
          <ac:chgData name="Ali, Syed Waqqas" userId="1b3a5f44-9498-4738-8c4e-8127257d744d" providerId="ADAL" clId="{C087F0EC-143B-44AD-8DE9-038F9975A6D0}" dt="2024-04-21T23:05:53.550" v="943" actId="1076"/>
          <ac:grpSpMkLst>
            <pc:docMk/>
            <pc:sldMk cId="721483969" sldId="366"/>
            <ac:grpSpMk id="13" creationId="{05DA30AB-8AEA-0769-10BB-D5B692CE6CA1}"/>
          </ac:grpSpMkLst>
        </pc:grpChg>
        <pc:cxnChg chg="add mod">
          <ac:chgData name="Ali, Syed Waqqas" userId="1b3a5f44-9498-4738-8c4e-8127257d744d" providerId="ADAL" clId="{C087F0EC-143B-44AD-8DE9-038F9975A6D0}" dt="2024-04-21T23:20:42.805" v="1814" actId="1076"/>
          <ac:cxnSpMkLst>
            <pc:docMk/>
            <pc:sldMk cId="721483969" sldId="366"/>
            <ac:cxnSpMk id="39" creationId="{A73E65AD-66F7-96FD-405B-195AC31D0028}"/>
          </ac:cxnSpMkLst>
        </pc:cxnChg>
      </pc:sldChg>
      <pc:sldChg chg="addSp delSp modSp add mod">
        <pc:chgData name="Ali, Syed Waqqas" userId="1b3a5f44-9498-4738-8c4e-8127257d744d" providerId="ADAL" clId="{C087F0EC-143B-44AD-8DE9-038F9975A6D0}" dt="2024-04-21T23:18:22.772" v="1673" actId="1076"/>
        <pc:sldMkLst>
          <pc:docMk/>
          <pc:sldMk cId="1580373110" sldId="367"/>
        </pc:sldMkLst>
        <pc:spChg chg="mod">
          <ac:chgData name="Ali, Syed Waqqas" userId="1b3a5f44-9498-4738-8c4e-8127257d744d" providerId="ADAL" clId="{C087F0EC-143B-44AD-8DE9-038F9975A6D0}" dt="2024-04-21T23:12:32.439" v="1153" actId="20577"/>
          <ac:spMkLst>
            <pc:docMk/>
            <pc:sldMk cId="1580373110" sldId="367"/>
            <ac:spMk id="2" creationId="{0F38800C-8A7D-E150-1D69-4C942110B9A3}"/>
          </ac:spMkLst>
        </pc:spChg>
        <pc:spChg chg="del">
          <ac:chgData name="Ali, Syed Waqqas" userId="1b3a5f44-9498-4738-8c4e-8127257d744d" providerId="ADAL" clId="{C087F0EC-143B-44AD-8DE9-038F9975A6D0}" dt="2024-04-21T23:12:55.357" v="1154" actId="478"/>
          <ac:spMkLst>
            <pc:docMk/>
            <pc:sldMk cId="1580373110" sldId="367"/>
            <ac:spMk id="3" creationId="{B3B2A76D-3F08-9C2B-C3E3-4A25DA409F80}"/>
          </ac:spMkLst>
        </pc:spChg>
        <pc:spChg chg="add mod">
          <ac:chgData name="Ali, Syed Waqqas" userId="1b3a5f44-9498-4738-8c4e-8127257d744d" providerId="ADAL" clId="{C087F0EC-143B-44AD-8DE9-038F9975A6D0}" dt="2024-04-21T23:13:11.271" v="1164" actId="1076"/>
          <ac:spMkLst>
            <pc:docMk/>
            <pc:sldMk cId="1580373110" sldId="367"/>
            <ac:spMk id="9" creationId="{33A79A42-7407-F9E9-51A6-729C9B59F8BE}"/>
          </ac:spMkLst>
        </pc:spChg>
        <pc:spChg chg="add mod">
          <ac:chgData name="Ali, Syed Waqqas" userId="1b3a5f44-9498-4738-8c4e-8127257d744d" providerId="ADAL" clId="{C087F0EC-143B-44AD-8DE9-038F9975A6D0}" dt="2024-04-21T23:13:27.382" v="1170" actId="1076"/>
          <ac:spMkLst>
            <pc:docMk/>
            <pc:sldMk cId="1580373110" sldId="367"/>
            <ac:spMk id="10" creationId="{83B64983-8DDF-2BA6-BB2B-D53BEFD0EF9E}"/>
          </ac:spMkLst>
        </pc:spChg>
        <pc:spChg chg="mod">
          <ac:chgData name="Ali, Syed Waqqas" userId="1b3a5f44-9498-4738-8c4e-8127257d744d" providerId="ADAL" clId="{C087F0EC-143B-44AD-8DE9-038F9975A6D0}" dt="2024-04-21T23:13:30.975" v="1171"/>
          <ac:spMkLst>
            <pc:docMk/>
            <pc:sldMk cId="1580373110" sldId="367"/>
            <ac:spMk id="12" creationId="{E05E9B34-B06C-817A-8039-9BAB33DE7162}"/>
          </ac:spMkLst>
        </pc:spChg>
        <pc:spChg chg="mod">
          <ac:chgData name="Ali, Syed Waqqas" userId="1b3a5f44-9498-4738-8c4e-8127257d744d" providerId="ADAL" clId="{C087F0EC-143B-44AD-8DE9-038F9975A6D0}" dt="2024-04-21T23:13:39.936" v="1185" actId="20577"/>
          <ac:spMkLst>
            <pc:docMk/>
            <pc:sldMk cId="1580373110" sldId="367"/>
            <ac:spMk id="13" creationId="{C03766FA-B6F2-9752-DAFF-BAE69FB4B098}"/>
          </ac:spMkLst>
        </pc:spChg>
        <pc:spChg chg="add mod">
          <ac:chgData name="Ali, Syed Waqqas" userId="1b3a5f44-9498-4738-8c4e-8127257d744d" providerId="ADAL" clId="{C087F0EC-143B-44AD-8DE9-038F9975A6D0}" dt="2024-04-21T23:13:48.065" v="1188" actId="1076"/>
          <ac:spMkLst>
            <pc:docMk/>
            <pc:sldMk cId="1580373110" sldId="367"/>
            <ac:spMk id="14" creationId="{D9862C4E-3C33-EC4E-9F83-07506756A1BC}"/>
          </ac:spMkLst>
        </pc:spChg>
        <pc:spChg chg="add mod">
          <ac:chgData name="Ali, Syed Waqqas" userId="1b3a5f44-9498-4738-8c4e-8127257d744d" providerId="ADAL" clId="{C087F0EC-143B-44AD-8DE9-038F9975A6D0}" dt="2024-04-21T23:15:11.987" v="1428" actId="20577"/>
          <ac:spMkLst>
            <pc:docMk/>
            <pc:sldMk cId="1580373110" sldId="367"/>
            <ac:spMk id="15" creationId="{FBBE0CBF-207B-7AEB-EC45-368ADFFD11D6}"/>
          </ac:spMkLst>
        </pc:spChg>
        <pc:spChg chg="add mod">
          <ac:chgData name="Ali, Syed Waqqas" userId="1b3a5f44-9498-4738-8c4e-8127257d744d" providerId="ADAL" clId="{C087F0EC-143B-44AD-8DE9-038F9975A6D0}" dt="2024-04-21T23:15:16.146" v="1433" actId="20577"/>
          <ac:spMkLst>
            <pc:docMk/>
            <pc:sldMk cId="1580373110" sldId="367"/>
            <ac:spMk id="16" creationId="{13278346-0845-A93F-AF95-C511B8E799AA}"/>
          </ac:spMkLst>
        </pc:spChg>
        <pc:spChg chg="add mod">
          <ac:chgData name="Ali, Syed Waqqas" userId="1b3a5f44-9498-4738-8c4e-8127257d744d" providerId="ADAL" clId="{C087F0EC-143B-44AD-8DE9-038F9975A6D0}" dt="2024-04-21T23:15:39.994" v="1582" actId="20577"/>
          <ac:spMkLst>
            <pc:docMk/>
            <pc:sldMk cId="1580373110" sldId="367"/>
            <ac:spMk id="17" creationId="{07031774-E0C0-3B9B-53D3-A173E0C26829}"/>
          </ac:spMkLst>
        </pc:spChg>
        <pc:spChg chg="add mod">
          <ac:chgData name="Ali, Syed Waqqas" userId="1b3a5f44-9498-4738-8c4e-8127257d744d" providerId="ADAL" clId="{C087F0EC-143B-44AD-8DE9-038F9975A6D0}" dt="2024-04-21T23:17:47.590" v="1620" actId="1076"/>
          <ac:spMkLst>
            <pc:docMk/>
            <pc:sldMk cId="1580373110" sldId="367"/>
            <ac:spMk id="18" creationId="{94EA2C70-E362-988D-4C4A-F8FEB90FD0C1}"/>
          </ac:spMkLst>
        </pc:spChg>
        <pc:spChg chg="add mod">
          <ac:chgData name="Ali, Syed Waqqas" userId="1b3a5f44-9498-4738-8c4e-8127257d744d" providerId="ADAL" clId="{C087F0EC-143B-44AD-8DE9-038F9975A6D0}" dt="2024-04-21T23:17:59.865" v="1628" actId="20577"/>
          <ac:spMkLst>
            <pc:docMk/>
            <pc:sldMk cId="1580373110" sldId="367"/>
            <ac:spMk id="19" creationId="{D01320F0-E6B4-2E21-CB9F-8B35B219D073}"/>
          </ac:spMkLst>
        </pc:spChg>
        <pc:spChg chg="add mod">
          <ac:chgData name="Ali, Syed Waqqas" userId="1b3a5f44-9498-4738-8c4e-8127257d744d" providerId="ADAL" clId="{C087F0EC-143B-44AD-8DE9-038F9975A6D0}" dt="2024-04-21T23:18:22.772" v="1673" actId="1076"/>
          <ac:spMkLst>
            <pc:docMk/>
            <pc:sldMk cId="1580373110" sldId="367"/>
            <ac:spMk id="20" creationId="{9D735C5C-8A44-725F-2023-F7452315167F}"/>
          </ac:spMkLst>
        </pc:spChg>
        <pc:grpChg chg="add mod">
          <ac:chgData name="Ali, Syed Waqqas" userId="1b3a5f44-9498-4738-8c4e-8127257d744d" providerId="ADAL" clId="{C087F0EC-143B-44AD-8DE9-038F9975A6D0}" dt="2024-04-21T23:13:34.493" v="1172" actId="1076"/>
          <ac:grpSpMkLst>
            <pc:docMk/>
            <pc:sldMk cId="1580373110" sldId="367"/>
            <ac:grpSpMk id="11" creationId="{E23945CB-2E96-D252-D879-10C984A65A90}"/>
          </ac:grpSpMkLst>
        </pc:grpChg>
      </pc:sldChg>
      <pc:sldChg chg="modSp add mod">
        <pc:chgData name="Ali, Syed Waqqas" userId="1b3a5f44-9498-4738-8c4e-8127257d744d" providerId="ADAL" clId="{C087F0EC-143B-44AD-8DE9-038F9975A6D0}" dt="2024-04-22T02:30:39.556" v="9741" actId="20577"/>
        <pc:sldMkLst>
          <pc:docMk/>
          <pc:sldMk cId="1881247290" sldId="368"/>
        </pc:sldMkLst>
        <pc:spChg chg="mod">
          <ac:chgData name="Ali, Syed Waqqas" userId="1b3a5f44-9498-4738-8c4e-8127257d744d" providerId="ADAL" clId="{C087F0EC-143B-44AD-8DE9-038F9975A6D0}" dt="2024-04-21T23:30:11.436" v="2349" actId="20577"/>
          <ac:spMkLst>
            <pc:docMk/>
            <pc:sldMk cId="1881247290" sldId="368"/>
            <ac:spMk id="2" creationId="{0F38800C-8A7D-E150-1D69-4C942110B9A3}"/>
          </ac:spMkLst>
        </pc:spChg>
        <pc:spChg chg="mod">
          <ac:chgData name="Ali, Syed Waqqas" userId="1b3a5f44-9498-4738-8c4e-8127257d744d" providerId="ADAL" clId="{C087F0EC-143B-44AD-8DE9-038F9975A6D0}" dt="2024-04-22T02:30:39.556" v="9741" actId="20577"/>
          <ac:spMkLst>
            <pc:docMk/>
            <pc:sldMk cId="1881247290" sldId="368"/>
            <ac:spMk id="3" creationId="{B3B2A76D-3F08-9C2B-C3E3-4A25DA409F80}"/>
          </ac:spMkLst>
        </pc:spChg>
      </pc:sldChg>
      <pc:sldChg chg="modSp add mod">
        <pc:chgData name="Ali, Syed Waqqas" userId="1b3a5f44-9498-4738-8c4e-8127257d744d" providerId="ADAL" clId="{C087F0EC-143B-44AD-8DE9-038F9975A6D0}" dt="2024-04-22T02:34:10.328" v="9888" actId="20577"/>
        <pc:sldMkLst>
          <pc:docMk/>
          <pc:sldMk cId="3699963435" sldId="369"/>
        </pc:sldMkLst>
        <pc:spChg chg="mod">
          <ac:chgData name="Ali, Syed Waqqas" userId="1b3a5f44-9498-4738-8c4e-8127257d744d" providerId="ADAL" clId="{C087F0EC-143B-44AD-8DE9-038F9975A6D0}" dt="2024-04-21T23:31:53.494" v="2795" actId="20577"/>
          <ac:spMkLst>
            <pc:docMk/>
            <pc:sldMk cId="3699963435" sldId="369"/>
            <ac:spMk id="2" creationId="{0F38800C-8A7D-E150-1D69-4C942110B9A3}"/>
          </ac:spMkLst>
        </pc:spChg>
        <pc:spChg chg="mod">
          <ac:chgData name="Ali, Syed Waqqas" userId="1b3a5f44-9498-4738-8c4e-8127257d744d" providerId="ADAL" clId="{C087F0EC-143B-44AD-8DE9-038F9975A6D0}" dt="2024-04-22T02:34:10.328" v="9888" actId="20577"/>
          <ac:spMkLst>
            <pc:docMk/>
            <pc:sldMk cId="3699963435" sldId="369"/>
            <ac:spMk id="3" creationId="{B3B2A76D-3F08-9C2B-C3E3-4A25DA409F80}"/>
          </ac:spMkLst>
        </pc:spChg>
      </pc:sldChg>
      <pc:sldChg chg="modSp add mod">
        <pc:chgData name="Ali, Syed Waqqas" userId="1b3a5f44-9498-4738-8c4e-8127257d744d" providerId="ADAL" clId="{C087F0EC-143B-44AD-8DE9-038F9975A6D0}" dt="2024-04-21T23:38:19.092" v="3653" actId="20577"/>
        <pc:sldMkLst>
          <pc:docMk/>
          <pc:sldMk cId="3459474366" sldId="370"/>
        </pc:sldMkLst>
        <pc:spChg chg="mod">
          <ac:chgData name="Ali, Syed Waqqas" userId="1b3a5f44-9498-4738-8c4e-8127257d744d" providerId="ADAL" clId="{C087F0EC-143B-44AD-8DE9-038F9975A6D0}" dt="2024-04-21T23:37:12.295" v="3443" actId="20577"/>
          <ac:spMkLst>
            <pc:docMk/>
            <pc:sldMk cId="3459474366" sldId="370"/>
            <ac:spMk id="2" creationId="{0F38800C-8A7D-E150-1D69-4C942110B9A3}"/>
          </ac:spMkLst>
        </pc:spChg>
        <pc:spChg chg="mod">
          <ac:chgData name="Ali, Syed Waqqas" userId="1b3a5f44-9498-4738-8c4e-8127257d744d" providerId="ADAL" clId="{C087F0EC-143B-44AD-8DE9-038F9975A6D0}" dt="2024-04-21T23:38:19.092" v="3653" actId="20577"/>
          <ac:spMkLst>
            <pc:docMk/>
            <pc:sldMk cId="3459474366" sldId="370"/>
            <ac:spMk id="3" creationId="{B3B2A76D-3F08-9C2B-C3E3-4A25DA409F80}"/>
          </ac:spMkLst>
        </pc:spChg>
      </pc:sldChg>
      <pc:sldChg chg="modSp add mod">
        <pc:chgData name="Ali, Syed Waqqas" userId="1b3a5f44-9498-4738-8c4e-8127257d744d" providerId="ADAL" clId="{C087F0EC-143B-44AD-8DE9-038F9975A6D0}" dt="2024-04-22T01:01:35.625" v="7388" actId="20577"/>
        <pc:sldMkLst>
          <pc:docMk/>
          <pc:sldMk cId="419408283" sldId="371"/>
        </pc:sldMkLst>
        <pc:spChg chg="mod">
          <ac:chgData name="Ali, Syed Waqqas" userId="1b3a5f44-9498-4738-8c4e-8127257d744d" providerId="ADAL" clId="{C087F0EC-143B-44AD-8DE9-038F9975A6D0}" dt="2024-04-22T01:01:35.625" v="7388" actId="20577"/>
          <ac:spMkLst>
            <pc:docMk/>
            <pc:sldMk cId="419408283" sldId="371"/>
            <ac:spMk id="2" creationId="{B5D19C15-72DF-16C9-E8B1-668BC2A4A015}"/>
          </ac:spMkLst>
        </pc:spChg>
      </pc:sldChg>
      <pc:sldChg chg="modSp add mod">
        <pc:chgData name="Ali, Syed Waqqas" userId="1b3a5f44-9498-4738-8c4e-8127257d744d" providerId="ADAL" clId="{C087F0EC-143B-44AD-8DE9-038F9975A6D0}" dt="2024-04-22T02:32:48.542" v="9797" actId="115"/>
        <pc:sldMkLst>
          <pc:docMk/>
          <pc:sldMk cId="3319407950" sldId="372"/>
        </pc:sldMkLst>
        <pc:spChg chg="mod">
          <ac:chgData name="Ali, Syed Waqqas" userId="1b3a5f44-9498-4738-8c4e-8127257d744d" providerId="ADAL" clId="{C087F0EC-143B-44AD-8DE9-038F9975A6D0}" dt="2024-04-22T02:30:52.717" v="9745" actId="20577"/>
          <ac:spMkLst>
            <pc:docMk/>
            <pc:sldMk cId="3319407950" sldId="372"/>
            <ac:spMk id="2" creationId="{0F38800C-8A7D-E150-1D69-4C942110B9A3}"/>
          </ac:spMkLst>
        </pc:spChg>
        <pc:spChg chg="mod">
          <ac:chgData name="Ali, Syed Waqqas" userId="1b3a5f44-9498-4738-8c4e-8127257d744d" providerId="ADAL" clId="{C087F0EC-143B-44AD-8DE9-038F9975A6D0}" dt="2024-04-22T02:32:48.542" v="9797" actId="115"/>
          <ac:spMkLst>
            <pc:docMk/>
            <pc:sldMk cId="3319407950" sldId="372"/>
            <ac:spMk id="3" creationId="{B3B2A76D-3F08-9C2B-C3E3-4A25DA409F80}"/>
          </ac:spMkLst>
        </pc:spChg>
      </pc:sldChg>
      <pc:sldChg chg="modSp add mod">
        <pc:chgData name="Ali, Syed Waqqas" userId="1b3a5f44-9498-4738-8c4e-8127257d744d" providerId="ADAL" clId="{C087F0EC-143B-44AD-8DE9-038F9975A6D0}" dt="2024-04-22T02:34:48.257" v="9899" actId="207"/>
        <pc:sldMkLst>
          <pc:docMk/>
          <pc:sldMk cId="3714491504" sldId="373"/>
        </pc:sldMkLst>
        <pc:spChg chg="mod">
          <ac:chgData name="Ali, Syed Waqqas" userId="1b3a5f44-9498-4738-8c4e-8127257d744d" providerId="ADAL" clId="{C087F0EC-143B-44AD-8DE9-038F9975A6D0}" dt="2024-04-21T23:54:01.903" v="3778" actId="20577"/>
          <ac:spMkLst>
            <pc:docMk/>
            <pc:sldMk cId="3714491504" sldId="373"/>
            <ac:spMk id="2" creationId="{0F38800C-8A7D-E150-1D69-4C942110B9A3}"/>
          </ac:spMkLst>
        </pc:spChg>
        <pc:spChg chg="mod">
          <ac:chgData name="Ali, Syed Waqqas" userId="1b3a5f44-9498-4738-8c4e-8127257d744d" providerId="ADAL" clId="{C087F0EC-143B-44AD-8DE9-038F9975A6D0}" dt="2024-04-22T02:34:48.257" v="9899" actId="207"/>
          <ac:spMkLst>
            <pc:docMk/>
            <pc:sldMk cId="3714491504" sldId="373"/>
            <ac:spMk id="3" creationId="{B3B2A76D-3F08-9C2B-C3E3-4A25DA409F80}"/>
          </ac:spMkLst>
        </pc:spChg>
      </pc:sldChg>
      <pc:sldChg chg="modSp add mod">
        <pc:chgData name="Ali, Syed Waqqas" userId="1b3a5f44-9498-4738-8c4e-8127257d744d" providerId="ADAL" clId="{C087F0EC-143B-44AD-8DE9-038F9975A6D0}" dt="2024-04-22T02:36:07.828" v="9976" actId="207"/>
        <pc:sldMkLst>
          <pc:docMk/>
          <pc:sldMk cId="1446653248" sldId="374"/>
        </pc:sldMkLst>
        <pc:spChg chg="mod">
          <ac:chgData name="Ali, Syed Waqqas" userId="1b3a5f44-9498-4738-8c4e-8127257d744d" providerId="ADAL" clId="{C087F0EC-143B-44AD-8DE9-038F9975A6D0}" dt="2024-04-22T00:03:10.726" v="4256" actId="20577"/>
          <ac:spMkLst>
            <pc:docMk/>
            <pc:sldMk cId="1446653248" sldId="374"/>
            <ac:spMk id="2" creationId="{0F38800C-8A7D-E150-1D69-4C942110B9A3}"/>
          </ac:spMkLst>
        </pc:spChg>
        <pc:spChg chg="mod">
          <ac:chgData name="Ali, Syed Waqqas" userId="1b3a5f44-9498-4738-8c4e-8127257d744d" providerId="ADAL" clId="{C087F0EC-143B-44AD-8DE9-038F9975A6D0}" dt="2024-04-22T02:36:07.828" v="9976" actId="207"/>
          <ac:spMkLst>
            <pc:docMk/>
            <pc:sldMk cId="1446653248" sldId="374"/>
            <ac:spMk id="3" creationId="{B3B2A76D-3F08-9C2B-C3E3-4A25DA409F80}"/>
          </ac:spMkLst>
        </pc:spChg>
      </pc:sldChg>
      <pc:sldChg chg="modSp add mod">
        <pc:chgData name="Ali, Syed Waqqas" userId="1b3a5f44-9498-4738-8c4e-8127257d744d" providerId="ADAL" clId="{C087F0EC-143B-44AD-8DE9-038F9975A6D0}" dt="2024-04-22T02:37:12.898" v="10106" actId="207"/>
        <pc:sldMkLst>
          <pc:docMk/>
          <pc:sldMk cId="13706558" sldId="375"/>
        </pc:sldMkLst>
        <pc:spChg chg="mod">
          <ac:chgData name="Ali, Syed Waqqas" userId="1b3a5f44-9498-4738-8c4e-8127257d744d" providerId="ADAL" clId="{C087F0EC-143B-44AD-8DE9-038F9975A6D0}" dt="2024-04-22T02:36:20.747" v="9982" actId="20577"/>
          <ac:spMkLst>
            <pc:docMk/>
            <pc:sldMk cId="13706558" sldId="375"/>
            <ac:spMk id="2" creationId="{0F38800C-8A7D-E150-1D69-4C942110B9A3}"/>
          </ac:spMkLst>
        </pc:spChg>
        <pc:spChg chg="mod">
          <ac:chgData name="Ali, Syed Waqqas" userId="1b3a5f44-9498-4738-8c4e-8127257d744d" providerId="ADAL" clId="{C087F0EC-143B-44AD-8DE9-038F9975A6D0}" dt="2024-04-22T02:37:12.898" v="10106" actId="207"/>
          <ac:spMkLst>
            <pc:docMk/>
            <pc:sldMk cId="13706558" sldId="375"/>
            <ac:spMk id="3" creationId="{B3B2A76D-3F08-9C2B-C3E3-4A25DA409F80}"/>
          </ac:spMkLst>
        </pc:spChg>
      </pc:sldChg>
      <pc:sldChg chg="addSp delSp modSp add mod">
        <pc:chgData name="Ali, Syed Waqqas" userId="1b3a5f44-9498-4738-8c4e-8127257d744d" providerId="ADAL" clId="{C087F0EC-143B-44AD-8DE9-038F9975A6D0}" dt="2024-04-22T02:40:52.125" v="10557" actId="403"/>
        <pc:sldMkLst>
          <pc:docMk/>
          <pc:sldMk cId="2410047372" sldId="376"/>
        </pc:sldMkLst>
        <pc:spChg chg="mod">
          <ac:chgData name="Ali, Syed Waqqas" userId="1b3a5f44-9498-4738-8c4e-8127257d744d" providerId="ADAL" clId="{C087F0EC-143B-44AD-8DE9-038F9975A6D0}" dt="2024-04-22T00:06:34.340" v="5057" actId="20577"/>
          <ac:spMkLst>
            <pc:docMk/>
            <pc:sldMk cId="2410047372" sldId="376"/>
            <ac:spMk id="2" creationId="{0F38800C-8A7D-E150-1D69-4C942110B9A3}"/>
          </ac:spMkLst>
        </pc:spChg>
        <pc:spChg chg="del">
          <ac:chgData name="Ali, Syed Waqqas" userId="1b3a5f44-9498-4738-8c4e-8127257d744d" providerId="ADAL" clId="{C087F0EC-143B-44AD-8DE9-038F9975A6D0}" dt="2024-04-22T00:06:42.640" v="5058" actId="3680"/>
          <ac:spMkLst>
            <pc:docMk/>
            <pc:sldMk cId="2410047372" sldId="376"/>
            <ac:spMk id="3" creationId="{B3B2A76D-3F08-9C2B-C3E3-4A25DA409F80}"/>
          </ac:spMkLst>
        </pc:spChg>
        <pc:spChg chg="add mod">
          <ac:chgData name="Ali, Syed Waqqas" userId="1b3a5f44-9498-4738-8c4e-8127257d744d" providerId="ADAL" clId="{C087F0EC-143B-44AD-8DE9-038F9975A6D0}" dt="2024-04-22T00:09:23.471" v="5374" actId="20577"/>
          <ac:spMkLst>
            <pc:docMk/>
            <pc:sldMk cId="2410047372" sldId="376"/>
            <ac:spMk id="10" creationId="{14C207A4-1507-1AE5-7D5D-D768963FC86A}"/>
          </ac:spMkLst>
        </pc:spChg>
        <pc:spChg chg="add mod">
          <ac:chgData name="Ali, Syed Waqqas" userId="1b3a5f44-9498-4738-8c4e-8127257d744d" providerId="ADAL" clId="{C087F0EC-143B-44AD-8DE9-038F9975A6D0}" dt="2024-04-22T00:19:12.960" v="5970" actId="20577"/>
          <ac:spMkLst>
            <pc:docMk/>
            <pc:sldMk cId="2410047372" sldId="376"/>
            <ac:spMk id="11" creationId="{C5427126-5E31-8B79-5440-FC9CCBB185D3}"/>
          </ac:spMkLst>
        </pc:spChg>
        <pc:graphicFrameChg chg="add mod ord modGraphic">
          <ac:chgData name="Ali, Syed Waqqas" userId="1b3a5f44-9498-4738-8c4e-8127257d744d" providerId="ADAL" clId="{C087F0EC-143B-44AD-8DE9-038F9975A6D0}" dt="2024-04-22T02:40:52.125" v="10557" actId="403"/>
          <ac:graphicFrameMkLst>
            <pc:docMk/>
            <pc:sldMk cId="2410047372" sldId="376"/>
            <ac:graphicFrameMk id="9" creationId="{56A2A635-CF4F-7925-D1E8-B3B19BD562B8}"/>
          </ac:graphicFrameMkLst>
        </pc:graphicFrameChg>
      </pc:sldChg>
      <pc:sldChg chg="modSp add del mod">
        <pc:chgData name="Ali, Syed Waqqas" userId="1b3a5f44-9498-4738-8c4e-8127257d744d" providerId="ADAL" clId="{C087F0EC-143B-44AD-8DE9-038F9975A6D0}" dt="2024-04-22T00:12:22.402" v="5640" actId="47"/>
        <pc:sldMkLst>
          <pc:docMk/>
          <pc:sldMk cId="3138867937" sldId="377"/>
        </pc:sldMkLst>
        <pc:spChg chg="mod">
          <ac:chgData name="Ali, Syed Waqqas" userId="1b3a5f44-9498-4738-8c4e-8127257d744d" providerId="ADAL" clId="{C087F0EC-143B-44AD-8DE9-038F9975A6D0}" dt="2024-04-22T00:09:52.646" v="5407" actId="20577"/>
          <ac:spMkLst>
            <pc:docMk/>
            <pc:sldMk cId="3138867937" sldId="377"/>
            <ac:spMk id="2" creationId="{0F38800C-8A7D-E150-1D69-4C942110B9A3}"/>
          </ac:spMkLst>
        </pc:spChg>
      </pc:sldChg>
      <pc:sldChg chg="addSp modSp add mod">
        <pc:chgData name="Ali, Syed Waqqas" userId="1b3a5f44-9498-4738-8c4e-8127257d744d" providerId="ADAL" clId="{C087F0EC-143B-44AD-8DE9-038F9975A6D0}" dt="2024-04-22T00:19:09.043" v="5961" actId="1076"/>
        <pc:sldMkLst>
          <pc:docMk/>
          <pc:sldMk cId="2519981182" sldId="378"/>
        </pc:sldMkLst>
        <pc:spChg chg="mod">
          <ac:chgData name="Ali, Syed Waqqas" userId="1b3a5f44-9498-4738-8c4e-8127257d744d" providerId="ADAL" clId="{C087F0EC-143B-44AD-8DE9-038F9975A6D0}" dt="2024-04-22T00:09:56.168" v="5415" actId="20577"/>
          <ac:spMkLst>
            <pc:docMk/>
            <pc:sldMk cId="2519981182" sldId="378"/>
            <ac:spMk id="2" creationId="{0F38800C-8A7D-E150-1D69-4C942110B9A3}"/>
          </ac:spMkLst>
        </pc:spChg>
        <pc:spChg chg="add mod">
          <ac:chgData name="Ali, Syed Waqqas" userId="1b3a5f44-9498-4738-8c4e-8127257d744d" providerId="ADAL" clId="{C087F0EC-143B-44AD-8DE9-038F9975A6D0}" dt="2024-04-22T00:11:48.928" v="5613" actId="20577"/>
          <ac:spMkLst>
            <pc:docMk/>
            <pc:sldMk cId="2519981182" sldId="378"/>
            <ac:spMk id="3" creationId="{BBBDBB7E-47FD-AAE2-8947-694A53445D96}"/>
          </ac:spMkLst>
        </pc:spChg>
        <pc:spChg chg="mod">
          <ac:chgData name="Ali, Syed Waqqas" userId="1b3a5f44-9498-4738-8c4e-8127257d744d" providerId="ADAL" clId="{C087F0EC-143B-44AD-8DE9-038F9975A6D0}" dt="2024-04-22T00:10:58.288" v="5603" actId="1076"/>
          <ac:spMkLst>
            <pc:docMk/>
            <pc:sldMk cId="2519981182" sldId="378"/>
            <ac:spMk id="10" creationId="{14C207A4-1507-1AE5-7D5D-D768963FC86A}"/>
          </ac:spMkLst>
        </pc:spChg>
        <pc:spChg chg="add mod">
          <ac:chgData name="Ali, Syed Waqqas" userId="1b3a5f44-9498-4738-8c4e-8127257d744d" providerId="ADAL" clId="{C087F0EC-143B-44AD-8DE9-038F9975A6D0}" dt="2024-04-22T00:12:11.243" v="5639" actId="207"/>
          <ac:spMkLst>
            <pc:docMk/>
            <pc:sldMk cId="2519981182" sldId="378"/>
            <ac:spMk id="11" creationId="{6FB569F3-60FB-6CF2-D578-F8FAF730C88C}"/>
          </ac:spMkLst>
        </pc:spChg>
        <pc:spChg chg="add mod">
          <ac:chgData name="Ali, Syed Waqqas" userId="1b3a5f44-9498-4738-8c4e-8127257d744d" providerId="ADAL" clId="{C087F0EC-143B-44AD-8DE9-038F9975A6D0}" dt="2024-04-22T00:19:09.043" v="5961" actId="1076"/>
          <ac:spMkLst>
            <pc:docMk/>
            <pc:sldMk cId="2519981182" sldId="378"/>
            <ac:spMk id="12" creationId="{EC4AE30E-F488-9AB7-C29A-234C6DC9E4BD}"/>
          </ac:spMkLst>
        </pc:spChg>
        <pc:graphicFrameChg chg="modGraphic">
          <ac:chgData name="Ali, Syed Waqqas" userId="1b3a5f44-9498-4738-8c4e-8127257d744d" providerId="ADAL" clId="{C087F0EC-143B-44AD-8DE9-038F9975A6D0}" dt="2024-04-22T00:18:53.686" v="5932" actId="403"/>
          <ac:graphicFrameMkLst>
            <pc:docMk/>
            <pc:sldMk cId="2519981182" sldId="378"/>
            <ac:graphicFrameMk id="9" creationId="{56A2A635-CF4F-7925-D1E8-B3B19BD562B8}"/>
          </ac:graphicFrameMkLst>
        </pc:graphicFrameChg>
      </pc:sldChg>
      <pc:sldChg chg="addSp modSp add mod">
        <pc:chgData name="Ali, Syed Waqqas" userId="1b3a5f44-9498-4738-8c4e-8127257d744d" providerId="ADAL" clId="{C087F0EC-143B-44AD-8DE9-038F9975A6D0}" dt="2024-04-22T01:08:53.308" v="7432" actId="20577"/>
        <pc:sldMkLst>
          <pc:docMk/>
          <pc:sldMk cId="3979706680" sldId="379"/>
        </pc:sldMkLst>
        <pc:spChg chg="mod">
          <ac:chgData name="Ali, Syed Waqqas" userId="1b3a5f44-9498-4738-8c4e-8127257d744d" providerId="ADAL" clId="{C087F0EC-143B-44AD-8DE9-038F9975A6D0}" dt="2024-04-22T01:08:53.308" v="7432" actId="20577"/>
          <ac:spMkLst>
            <pc:docMk/>
            <pc:sldMk cId="3979706680" sldId="379"/>
            <ac:spMk id="2" creationId="{0F38800C-8A7D-E150-1D69-4C942110B9A3}"/>
          </ac:spMkLst>
        </pc:spChg>
        <pc:spChg chg="mod">
          <ac:chgData name="Ali, Syed Waqqas" userId="1b3a5f44-9498-4738-8c4e-8127257d744d" providerId="ADAL" clId="{C087F0EC-143B-44AD-8DE9-038F9975A6D0}" dt="2024-04-22T00:40:02.608" v="6006" actId="114"/>
          <ac:spMkLst>
            <pc:docMk/>
            <pc:sldMk cId="3979706680" sldId="379"/>
            <ac:spMk id="3" creationId="{B3B2A76D-3F08-9C2B-C3E3-4A25DA409F80}"/>
          </ac:spMkLst>
        </pc:spChg>
        <pc:picChg chg="add mod">
          <ac:chgData name="Ali, Syed Waqqas" userId="1b3a5f44-9498-4738-8c4e-8127257d744d" providerId="ADAL" clId="{C087F0EC-143B-44AD-8DE9-038F9975A6D0}" dt="2024-04-22T00:15:11.047" v="5802" actId="1076"/>
          <ac:picMkLst>
            <pc:docMk/>
            <pc:sldMk cId="3979706680" sldId="379"/>
            <ac:picMk id="10" creationId="{CD01B78B-5DE7-FFF9-F6C8-27B4EA63E80C}"/>
          </ac:picMkLst>
        </pc:picChg>
      </pc:sldChg>
      <pc:sldChg chg="addSp modSp add mod">
        <pc:chgData name="Ali, Syed Waqqas" userId="1b3a5f44-9498-4738-8c4e-8127257d744d" providerId="ADAL" clId="{C087F0EC-143B-44AD-8DE9-038F9975A6D0}" dt="2024-04-22T00:55:48.932" v="7202" actId="20577"/>
        <pc:sldMkLst>
          <pc:docMk/>
          <pc:sldMk cId="954344256" sldId="380"/>
        </pc:sldMkLst>
        <pc:spChg chg="mod">
          <ac:chgData name="Ali, Syed Waqqas" userId="1b3a5f44-9498-4738-8c4e-8127257d744d" providerId="ADAL" clId="{C087F0EC-143B-44AD-8DE9-038F9975A6D0}" dt="2024-04-22T00:39:38.028" v="5998" actId="20577"/>
          <ac:spMkLst>
            <pc:docMk/>
            <pc:sldMk cId="954344256" sldId="380"/>
            <ac:spMk id="2" creationId="{0F38800C-8A7D-E150-1D69-4C942110B9A3}"/>
          </ac:spMkLst>
        </pc:spChg>
        <pc:spChg chg="mod">
          <ac:chgData name="Ali, Syed Waqqas" userId="1b3a5f44-9498-4738-8c4e-8127257d744d" providerId="ADAL" clId="{C087F0EC-143B-44AD-8DE9-038F9975A6D0}" dt="2024-04-22T00:15:28.159" v="5845" actId="20577"/>
          <ac:spMkLst>
            <pc:docMk/>
            <pc:sldMk cId="954344256" sldId="380"/>
            <ac:spMk id="3" creationId="{B3B2A76D-3F08-9C2B-C3E3-4A25DA409F80}"/>
          </ac:spMkLst>
        </pc:spChg>
        <pc:graphicFrameChg chg="add mod modGraphic">
          <ac:chgData name="Ali, Syed Waqqas" userId="1b3a5f44-9498-4738-8c4e-8127257d744d" providerId="ADAL" clId="{C087F0EC-143B-44AD-8DE9-038F9975A6D0}" dt="2024-04-22T00:55:48.932" v="7202" actId="20577"/>
          <ac:graphicFrameMkLst>
            <pc:docMk/>
            <pc:sldMk cId="954344256" sldId="380"/>
            <ac:graphicFrameMk id="9" creationId="{B9782792-838F-9F0D-70CA-232714CEC9CC}"/>
          </ac:graphicFrameMkLst>
        </pc:graphicFrameChg>
        <pc:picChg chg="mod">
          <ac:chgData name="Ali, Syed Waqqas" userId="1b3a5f44-9498-4738-8c4e-8127257d744d" providerId="ADAL" clId="{C087F0EC-143B-44AD-8DE9-038F9975A6D0}" dt="2024-04-22T00:15:30.792" v="5846" actId="1076"/>
          <ac:picMkLst>
            <pc:docMk/>
            <pc:sldMk cId="954344256" sldId="380"/>
            <ac:picMk id="10" creationId="{CD01B78B-5DE7-FFF9-F6C8-27B4EA63E80C}"/>
          </ac:picMkLst>
        </pc:picChg>
      </pc:sldChg>
      <pc:sldChg chg="delSp modSp add mod">
        <pc:chgData name="Ali, Syed Waqqas" userId="1b3a5f44-9498-4738-8c4e-8127257d744d" providerId="ADAL" clId="{C087F0EC-143B-44AD-8DE9-038F9975A6D0}" dt="2024-04-22T00:56:26.390" v="7210" actId="20577"/>
        <pc:sldMkLst>
          <pc:docMk/>
          <pc:sldMk cId="3948716677" sldId="381"/>
        </pc:sldMkLst>
        <pc:spChg chg="mod">
          <ac:chgData name="Ali, Syed Waqqas" userId="1b3a5f44-9498-4738-8c4e-8127257d744d" providerId="ADAL" clId="{C087F0EC-143B-44AD-8DE9-038F9975A6D0}" dt="2024-04-22T00:40:42.310" v="6025" actId="20577"/>
          <ac:spMkLst>
            <pc:docMk/>
            <pc:sldMk cId="3948716677" sldId="381"/>
            <ac:spMk id="2" creationId="{0F38800C-8A7D-E150-1D69-4C942110B9A3}"/>
          </ac:spMkLst>
        </pc:spChg>
        <pc:spChg chg="mod">
          <ac:chgData name="Ali, Syed Waqqas" userId="1b3a5f44-9498-4738-8c4e-8127257d744d" providerId="ADAL" clId="{C087F0EC-143B-44AD-8DE9-038F9975A6D0}" dt="2024-04-22T00:56:17.338" v="7208" actId="27636"/>
          <ac:spMkLst>
            <pc:docMk/>
            <pc:sldMk cId="3948716677" sldId="381"/>
            <ac:spMk id="3" creationId="{B3B2A76D-3F08-9C2B-C3E3-4A25DA409F80}"/>
          </ac:spMkLst>
        </pc:spChg>
        <pc:graphicFrameChg chg="mod modGraphic">
          <ac:chgData name="Ali, Syed Waqqas" userId="1b3a5f44-9498-4738-8c4e-8127257d744d" providerId="ADAL" clId="{C087F0EC-143B-44AD-8DE9-038F9975A6D0}" dt="2024-04-22T00:56:26.390" v="7210" actId="20577"/>
          <ac:graphicFrameMkLst>
            <pc:docMk/>
            <pc:sldMk cId="3948716677" sldId="381"/>
            <ac:graphicFrameMk id="9" creationId="{B9782792-838F-9F0D-70CA-232714CEC9CC}"/>
          </ac:graphicFrameMkLst>
        </pc:graphicFrameChg>
        <pc:picChg chg="del">
          <ac:chgData name="Ali, Syed Waqqas" userId="1b3a5f44-9498-4738-8c4e-8127257d744d" providerId="ADAL" clId="{C087F0EC-143B-44AD-8DE9-038F9975A6D0}" dt="2024-04-22T00:41:02.995" v="6105" actId="478"/>
          <ac:picMkLst>
            <pc:docMk/>
            <pc:sldMk cId="3948716677" sldId="381"/>
            <ac:picMk id="10" creationId="{CD01B78B-5DE7-FFF9-F6C8-27B4EA63E80C}"/>
          </ac:picMkLst>
        </pc:picChg>
      </pc:sldChg>
      <pc:sldChg chg="add del">
        <pc:chgData name="Ali, Syed Waqqas" userId="1b3a5f44-9498-4738-8c4e-8127257d744d" providerId="ADAL" clId="{C087F0EC-143B-44AD-8DE9-038F9975A6D0}" dt="2024-04-22T00:40:26.751" v="6008" actId="47"/>
        <pc:sldMkLst>
          <pc:docMk/>
          <pc:sldMk cId="2677167189" sldId="382"/>
        </pc:sldMkLst>
      </pc:sldChg>
      <pc:sldChg chg="addSp delSp modSp add mod">
        <pc:chgData name="Ali, Syed Waqqas" userId="1b3a5f44-9498-4738-8c4e-8127257d744d" providerId="ADAL" clId="{C087F0EC-143B-44AD-8DE9-038F9975A6D0}" dt="2024-04-22T02:42:31.631" v="10624" actId="1036"/>
        <pc:sldMkLst>
          <pc:docMk/>
          <pc:sldMk cId="3266689185" sldId="382"/>
        </pc:sldMkLst>
        <pc:spChg chg="mod">
          <ac:chgData name="Ali, Syed Waqqas" userId="1b3a5f44-9498-4738-8c4e-8127257d744d" providerId="ADAL" clId="{C087F0EC-143B-44AD-8DE9-038F9975A6D0}" dt="2024-04-22T02:42:25.500" v="10618" actId="20577"/>
          <ac:spMkLst>
            <pc:docMk/>
            <pc:sldMk cId="3266689185" sldId="382"/>
            <ac:spMk id="3" creationId="{B3B2A76D-3F08-9C2B-C3E3-4A25DA409F80}"/>
          </ac:spMkLst>
        </pc:spChg>
        <pc:graphicFrameChg chg="del mod">
          <ac:chgData name="Ali, Syed Waqqas" userId="1b3a5f44-9498-4738-8c4e-8127257d744d" providerId="ADAL" clId="{C087F0EC-143B-44AD-8DE9-038F9975A6D0}" dt="2024-04-22T00:43:54.007" v="6293" actId="478"/>
          <ac:graphicFrameMkLst>
            <pc:docMk/>
            <pc:sldMk cId="3266689185" sldId="382"/>
            <ac:graphicFrameMk id="9" creationId="{B9782792-838F-9F0D-70CA-232714CEC9CC}"/>
          </ac:graphicFrameMkLst>
        </pc:graphicFrameChg>
        <pc:graphicFrameChg chg="add mod modGraphic">
          <ac:chgData name="Ali, Syed Waqqas" userId="1b3a5f44-9498-4738-8c4e-8127257d744d" providerId="ADAL" clId="{C087F0EC-143B-44AD-8DE9-038F9975A6D0}" dt="2024-04-22T02:42:31.631" v="10624" actId="1036"/>
          <ac:graphicFrameMkLst>
            <pc:docMk/>
            <pc:sldMk cId="3266689185" sldId="382"/>
            <ac:graphicFrameMk id="10" creationId="{E294CEA0-8A8D-A312-F7FC-A7BE965C2574}"/>
          </ac:graphicFrameMkLst>
        </pc:graphicFrameChg>
      </pc:sldChg>
      <pc:sldChg chg="addSp modSp add mod">
        <pc:chgData name="Ali, Syed Waqqas" userId="1b3a5f44-9498-4738-8c4e-8127257d744d" providerId="ADAL" clId="{C087F0EC-143B-44AD-8DE9-038F9975A6D0}" dt="2024-04-22T01:10:17.617" v="7439" actId="20577"/>
        <pc:sldMkLst>
          <pc:docMk/>
          <pc:sldMk cId="2264524826" sldId="383"/>
        </pc:sldMkLst>
        <pc:spChg chg="mod">
          <ac:chgData name="Ali, Syed Waqqas" userId="1b3a5f44-9498-4738-8c4e-8127257d744d" providerId="ADAL" clId="{C087F0EC-143B-44AD-8DE9-038F9975A6D0}" dt="2024-04-22T00:57:08.340" v="7233" actId="1035"/>
          <ac:spMkLst>
            <pc:docMk/>
            <pc:sldMk cId="2264524826" sldId="383"/>
            <ac:spMk id="2" creationId="{0F38800C-8A7D-E150-1D69-4C942110B9A3}"/>
          </ac:spMkLst>
        </pc:spChg>
        <pc:spChg chg="mod">
          <ac:chgData name="Ali, Syed Waqqas" userId="1b3a5f44-9498-4738-8c4e-8127257d744d" providerId="ADAL" clId="{C087F0EC-143B-44AD-8DE9-038F9975A6D0}" dt="2024-04-22T01:10:17.617" v="7439" actId="20577"/>
          <ac:spMkLst>
            <pc:docMk/>
            <pc:sldMk cId="2264524826" sldId="383"/>
            <ac:spMk id="3" creationId="{B3B2A76D-3F08-9C2B-C3E3-4A25DA409F80}"/>
          </ac:spMkLst>
        </pc:spChg>
        <pc:spChg chg="add mod">
          <ac:chgData name="Ali, Syed Waqqas" userId="1b3a5f44-9498-4738-8c4e-8127257d744d" providerId="ADAL" clId="{C087F0EC-143B-44AD-8DE9-038F9975A6D0}" dt="2024-04-22T00:49:43.514" v="6715" actId="207"/>
          <ac:spMkLst>
            <pc:docMk/>
            <pc:sldMk cId="2264524826" sldId="383"/>
            <ac:spMk id="11" creationId="{A24CC142-835F-0C6B-B531-5D9660805A13}"/>
          </ac:spMkLst>
        </pc:spChg>
        <pc:spChg chg="add mod">
          <ac:chgData name="Ali, Syed Waqqas" userId="1b3a5f44-9498-4738-8c4e-8127257d744d" providerId="ADAL" clId="{C087F0EC-143B-44AD-8DE9-038F9975A6D0}" dt="2024-04-22T00:49:43.514" v="6715" actId="207"/>
          <ac:spMkLst>
            <pc:docMk/>
            <pc:sldMk cId="2264524826" sldId="383"/>
            <ac:spMk id="12" creationId="{CC94D8CF-03C5-4630-7EE1-43563B18EC06}"/>
          </ac:spMkLst>
        </pc:spChg>
        <pc:graphicFrameChg chg="add mod modGraphic">
          <ac:chgData name="Ali, Syed Waqqas" userId="1b3a5f44-9498-4738-8c4e-8127257d744d" providerId="ADAL" clId="{C087F0EC-143B-44AD-8DE9-038F9975A6D0}" dt="2024-04-22T00:57:28.116" v="7276" actId="1035"/>
          <ac:graphicFrameMkLst>
            <pc:docMk/>
            <pc:sldMk cId="2264524826" sldId="383"/>
            <ac:graphicFrameMk id="9" creationId="{557EE5FE-BB3D-F585-19CF-61BFEBBAAD17}"/>
          </ac:graphicFrameMkLst>
        </pc:graphicFrameChg>
        <pc:picChg chg="add mod modCrop">
          <ac:chgData name="Ali, Syed Waqqas" userId="1b3a5f44-9498-4738-8c4e-8127257d744d" providerId="ADAL" clId="{C087F0EC-143B-44AD-8DE9-038F9975A6D0}" dt="2024-04-22T00:57:11.125" v="7251" actId="1035"/>
          <ac:picMkLst>
            <pc:docMk/>
            <pc:sldMk cId="2264524826" sldId="383"/>
            <ac:picMk id="10" creationId="{5C2A83AC-6E23-B703-AB74-13D7EDC3C3BC}"/>
          </ac:picMkLst>
        </pc:picChg>
      </pc:sldChg>
      <pc:sldChg chg="addSp modSp add mod">
        <pc:chgData name="Ali, Syed Waqqas" userId="1b3a5f44-9498-4738-8c4e-8127257d744d" providerId="ADAL" clId="{C087F0EC-143B-44AD-8DE9-038F9975A6D0}" dt="2024-04-22T01:02:46.970" v="7408" actId="20577"/>
        <pc:sldMkLst>
          <pc:docMk/>
          <pc:sldMk cId="4252923586" sldId="384"/>
        </pc:sldMkLst>
        <pc:spChg chg="mod">
          <ac:chgData name="Ali, Syed Waqqas" userId="1b3a5f44-9498-4738-8c4e-8127257d744d" providerId="ADAL" clId="{C087F0EC-143B-44AD-8DE9-038F9975A6D0}" dt="2024-04-22T01:02:46.970" v="7408" actId="20577"/>
          <ac:spMkLst>
            <pc:docMk/>
            <pc:sldMk cId="4252923586" sldId="384"/>
            <ac:spMk id="2" creationId="{0F38800C-8A7D-E150-1D69-4C942110B9A3}"/>
          </ac:spMkLst>
        </pc:spChg>
        <pc:spChg chg="mod">
          <ac:chgData name="Ali, Syed Waqqas" userId="1b3a5f44-9498-4738-8c4e-8127257d744d" providerId="ADAL" clId="{C087F0EC-143B-44AD-8DE9-038F9975A6D0}" dt="2024-04-22T00:58:54.464" v="7379" actId="20577"/>
          <ac:spMkLst>
            <pc:docMk/>
            <pc:sldMk cId="4252923586" sldId="384"/>
            <ac:spMk id="3" creationId="{B3B2A76D-3F08-9C2B-C3E3-4A25DA409F80}"/>
          </ac:spMkLst>
        </pc:spChg>
        <pc:spChg chg="add mod">
          <ac:chgData name="Ali, Syed Waqqas" userId="1b3a5f44-9498-4738-8c4e-8127257d744d" providerId="ADAL" clId="{C087F0EC-143B-44AD-8DE9-038F9975A6D0}" dt="2024-04-22T00:54:15.090" v="7188" actId="20577"/>
          <ac:spMkLst>
            <pc:docMk/>
            <pc:sldMk cId="4252923586" sldId="384"/>
            <ac:spMk id="9" creationId="{08080429-664B-A7AD-558B-E56A3F95E6A5}"/>
          </ac:spMkLst>
        </pc:spChg>
      </pc:sldChg>
      <pc:sldChg chg="modSp add mod">
        <pc:chgData name="Ali, Syed Waqqas" userId="1b3a5f44-9498-4738-8c4e-8127257d744d" providerId="ADAL" clId="{C087F0EC-143B-44AD-8DE9-038F9975A6D0}" dt="2024-04-22T01:01:43.725" v="7404" actId="20577"/>
        <pc:sldMkLst>
          <pc:docMk/>
          <pc:sldMk cId="2122220333" sldId="385"/>
        </pc:sldMkLst>
        <pc:spChg chg="mod">
          <ac:chgData name="Ali, Syed Waqqas" userId="1b3a5f44-9498-4738-8c4e-8127257d744d" providerId="ADAL" clId="{C087F0EC-143B-44AD-8DE9-038F9975A6D0}" dt="2024-04-22T01:01:43.725" v="7404" actId="20577"/>
          <ac:spMkLst>
            <pc:docMk/>
            <pc:sldMk cId="2122220333" sldId="385"/>
            <ac:spMk id="2" creationId="{B5D19C15-72DF-16C9-E8B1-668BC2A4A015}"/>
          </ac:spMkLst>
        </pc:spChg>
      </pc:sldChg>
      <pc:sldChg chg="modSp add mod">
        <pc:chgData name="Ali, Syed Waqqas" userId="1b3a5f44-9498-4738-8c4e-8127257d744d" providerId="ADAL" clId="{C087F0EC-143B-44AD-8DE9-038F9975A6D0}" dt="2024-04-22T02:43:43.122" v="10629" actId="113"/>
        <pc:sldMkLst>
          <pc:docMk/>
          <pc:sldMk cId="247670892" sldId="386"/>
        </pc:sldMkLst>
        <pc:spChg chg="mod">
          <ac:chgData name="Ali, Syed Waqqas" userId="1b3a5f44-9498-4738-8c4e-8127257d744d" providerId="ADAL" clId="{C087F0EC-143B-44AD-8DE9-038F9975A6D0}" dt="2024-04-22T01:38:08.539" v="7453" actId="20577"/>
          <ac:spMkLst>
            <pc:docMk/>
            <pc:sldMk cId="247670892" sldId="386"/>
            <ac:spMk id="2" creationId="{0F38800C-8A7D-E150-1D69-4C942110B9A3}"/>
          </ac:spMkLst>
        </pc:spChg>
        <pc:spChg chg="mod">
          <ac:chgData name="Ali, Syed Waqqas" userId="1b3a5f44-9498-4738-8c4e-8127257d744d" providerId="ADAL" clId="{C087F0EC-143B-44AD-8DE9-038F9975A6D0}" dt="2024-04-22T02:43:43.122" v="10629" actId="113"/>
          <ac:spMkLst>
            <pc:docMk/>
            <pc:sldMk cId="247670892" sldId="386"/>
            <ac:spMk id="3" creationId="{B3B2A76D-3F08-9C2B-C3E3-4A25DA409F80}"/>
          </ac:spMkLst>
        </pc:spChg>
      </pc:sldChg>
      <pc:sldChg chg="addSp modSp add mod">
        <pc:chgData name="Ali, Syed Waqqas" userId="1b3a5f44-9498-4738-8c4e-8127257d744d" providerId="ADAL" clId="{C087F0EC-143B-44AD-8DE9-038F9975A6D0}" dt="2024-04-22T02:03:03.575" v="7850" actId="20577"/>
        <pc:sldMkLst>
          <pc:docMk/>
          <pc:sldMk cId="3075135911" sldId="387"/>
        </pc:sldMkLst>
        <pc:spChg chg="mod">
          <ac:chgData name="Ali, Syed Waqqas" userId="1b3a5f44-9498-4738-8c4e-8127257d744d" providerId="ADAL" clId="{C087F0EC-143B-44AD-8DE9-038F9975A6D0}" dt="2024-04-22T02:02:59.084" v="7829" actId="20577"/>
          <ac:spMkLst>
            <pc:docMk/>
            <pc:sldMk cId="3075135911" sldId="387"/>
            <ac:spMk id="2" creationId="{0F38800C-8A7D-E150-1D69-4C942110B9A3}"/>
          </ac:spMkLst>
        </pc:spChg>
        <pc:spChg chg="mod">
          <ac:chgData name="Ali, Syed Waqqas" userId="1b3a5f44-9498-4738-8c4e-8127257d744d" providerId="ADAL" clId="{C087F0EC-143B-44AD-8DE9-038F9975A6D0}" dt="2024-04-22T02:03:03.575" v="7850" actId="20577"/>
          <ac:spMkLst>
            <pc:docMk/>
            <pc:sldMk cId="3075135911" sldId="387"/>
            <ac:spMk id="3" creationId="{B3B2A76D-3F08-9C2B-C3E3-4A25DA409F80}"/>
          </ac:spMkLst>
        </pc:spChg>
        <pc:picChg chg="add mod">
          <ac:chgData name="Ali, Syed Waqqas" userId="1b3a5f44-9498-4738-8c4e-8127257d744d" providerId="ADAL" clId="{C087F0EC-143B-44AD-8DE9-038F9975A6D0}" dt="2024-04-22T02:02:55.645" v="7819" actId="1076"/>
          <ac:picMkLst>
            <pc:docMk/>
            <pc:sldMk cId="3075135911" sldId="387"/>
            <ac:picMk id="10" creationId="{6573425C-10C4-34CE-FC62-0B7628172181}"/>
          </ac:picMkLst>
        </pc:picChg>
      </pc:sldChg>
      <pc:sldChg chg="modSp add mod">
        <pc:chgData name="Ali, Syed Waqqas" userId="1b3a5f44-9498-4738-8c4e-8127257d744d" providerId="ADAL" clId="{C087F0EC-143B-44AD-8DE9-038F9975A6D0}" dt="2024-04-22T02:03:49.400" v="7963" actId="5793"/>
        <pc:sldMkLst>
          <pc:docMk/>
          <pc:sldMk cId="247692424" sldId="388"/>
        </pc:sldMkLst>
        <pc:spChg chg="mod">
          <ac:chgData name="Ali, Syed Waqqas" userId="1b3a5f44-9498-4738-8c4e-8127257d744d" providerId="ADAL" clId="{C087F0EC-143B-44AD-8DE9-038F9975A6D0}" dt="2024-04-22T02:03:49.400" v="7963" actId="5793"/>
          <ac:spMkLst>
            <pc:docMk/>
            <pc:sldMk cId="247692424" sldId="388"/>
            <ac:spMk id="3" creationId="{B3B2A76D-3F08-9C2B-C3E3-4A25DA409F80}"/>
          </ac:spMkLst>
        </pc:spChg>
      </pc:sldChg>
      <pc:sldChg chg="addSp delSp modSp add mod">
        <pc:chgData name="Ali, Syed Waqqas" userId="1b3a5f44-9498-4738-8c4e-8127257d744d" providerId="ADAL" clId="{C087F0EC-143B-44AD-8DE9-038F9975A6D0}" dt="2024-04-22T02:06:37.142" v="8117" actId="1076"/>
        <pc:sldMkLst>
          <pc:docMk/>
          <pc:sldMk cId="1024631671" sldId="389"/>
        </pc:sldMkLst>
        <pc:spChg chg="mod">
          <ac:chgData name="Ali, Syed Waqqas" userId="1b3a5f44-9498-4738-8c4e-8127257d744d" providerId="ADAL" clId="{C087F0EC-143B-44AD-8DE9-038F9975A6D0}" dt="2024-04-22T02:04:08.731" v="7993" actId="207"/>
          <ac:spMkLst>
            <pc:docMk/>
            <pc:sldMk cId="1024631671" sldId="389"/>
            <ac:spMk id="2" creationId="{0F38800C-8A7D-E150-1D69-4C942110B9A3}"/>
          </ac:spMkLst>
        </pc:spChg>
        <pc:spChg chg="mod">
          <ac:chgData name="Ali, Syed Waqqas" userId="1b3a5f44-9498-4738-8c4e-8127257d744d" providerId="ADAL" clId="{C087F0EC-143B-44AD-8DE9-038F9975A6D0}" dt="2024-04-22T02:04:13.695" v="8007" actId="20577"/>
          <ac:spMkLst>
            <pc:docMk/>
            <pc:sldMk cId="1024631671" sldId="389"/>
            <ac:spMk id="3" creationId="{B3B2A76D-3F08-9C2B-C3E3-4A25DA409F80}"/>
          </ac:spMkLst>
        </pc:spChg>
        <pc:spChg chg="add mod">
          <ac:chgData name="Ali, Syed Waqqas" userId="1b3a5f44-9498-4738-8c4e-8127257d744d" providerId="ADAL" clId="{C087F0EC-143B-44AD-8DE9-038F9975A6D0}" dt="2024-04-22T02:06:37.142" v="8117" actId="1076"/>
          <ac:spMkLst>
            <pc:docMk/>
            <pc:sldMk cId="1024631671" sldId="389"/>
            <ac:spMk id="13" creationId="{8ED23638-CD1B-1A9F-07C8-7AA9D756BA3E}"/>
          </ac:spMkLst>
        </pc:spChg>
        <pc:graphicFrameChg chg="add mod modGraphic">
          <ac:chgData name="Ali, Syed Waqqas" userId="1b3a5f44-9498-4738-8c4e-8127257d744d" providerId="ADAL" clId="{C087F0EC-143B-44AD-8DE9-038F9975A6D0}" dt="2024-04-22T02:06:08.931" v="8047" actId="1076"/>
          <ac:graphicFrameMkLst>
            <pc:docMk/>
            <pc:sldMk cId="1024631671" sldId="389"/>
            <ac:graphicFrameMk id="12" creationId="{3356987C-C64D-5FFA-73C2-445B7256E291}"/>
          </ac:graphicFrameMkLst>
        </pc:graphicFrameChg>
        <pc:picChg chg="del">
          <ac:chgData name="Ali, Syed Waqqas" userId="1b3a5f44-9498-4738-8c4e-8127257d744d" providerId="ADAL" clId="{C087F0EC-143B-44AD-8DE9-038F9975A6D0}" dt="2024-04-22T02:04:51.053" v="8008" actId="478"/>
          <ac:picMkLst>
            <pc:docMk/>
            <pc:sldMk cId="1024631671" sldId="389"/>
            <ac:picMk id="10" creationId="{6573425C-10C4-34CE-FC62-0B7628172181}"/>
          </ac:picMkLst>
        </pc:picChg>
        <pc:picChg chg="add mod">
          <ac:chgData name="Ali, Syed Waqqas" userId="1b3a5f44-9498-4738-8c4e-8127257d744d" providerId="ADAL" clId="{C087F0EC-143B-44AD-8DE9-038F9975A6D0}" dt="2024-04-22T02:05:15.020" v="8014" actId="1076"/>
          <ac:picMkLst>
            <pc:docMk/>
            <pc:sldMk cId="1024631671" sldId="389"/>
            <ac:picMk id="11" creationId="{C622F2C1-8423-4F43-0995-10DF2C2D7F36}"/>
          </ac:picMkLst>
        </pc:picChg>
      </pc:sldChg>
      <pc:sldChg chg="addSp modSp add mod">
        <pc:chgData name="Ali, Syed Waqqas" userId="1b3a5f44-9498-4738-8c4e-8127257d744d" providerId="ADAL" clId="{C087F0EC-143B-44AD-8DE9-038F9975A6D0}" dt="2024-04-22T02:09:09.038" v="8320" actId="20577"/>
        <pc:sldMkLst>
          <pc:docMk/>
          <pc:sldMk cId="751898314" sldId="390"/>
        </pc:sldMkLst>
        <pc:spChg chg="mod">
          <ac:chgData name="Ali, Syed Waqqas" userId="1b3a5f44-9498-4738-8c4e-8127257d744d" providerId="ADAL" clId="{C087F0EC-143B-44AD-8DE9-038F9975A6D0}" dt="2024-04-22T02:06:53.059" v="8137" actId="20577"/>
          <ac:spMkLst>
            <pc:docMk/>
            <pc:sldMk cId="751898314" sldId="390"/>
            <ac:spMk id="2" creationId="{0F38800C-8A7D-E150-1D69-4C942110B9A3}"/>
          </ac:spMkLst>
        </pc:spChg>
        <pc:spChg chg="mod">
          <ac:chgData name="Ali, Syed Waqqas" userId="1b3a5f44-9498-4738-8c4e-8127257d744d" providerId="ADAL" clId="{C087F0EC-143B-44AD-8DE9-038F9975A6D0}" dt="2024-04-22T02:09:09.038" v="8320" actId="20577"/>
          <ac:spMkLst>
            <pc:docMk/>
            <pc:sldMk cId="751898314" sldId="390"/>
            <ac:spMk id="3" creationId="{B3B2A76D-3F08-9C2B-C3E3-4A25DA409F80}"/>
          </ac:spMkLst>
        </pc:spChg>
        <pc:graphicFrameChg chg="add mod">
          <ac:chgData name="Ali, Syed Waqqas" userId="1b3a5f44-9498-4738-8c4e-8127257d744d" providerId="ADAL" clId="{C087F0EC-143B-44AD-8DE9-038F9975A6D0}" dt="2024-04-22T02:07:59.121" v="8284" actId="1035"/>
          <ac:graphicFrameMkLst>
            <pc:docMk/>
            <pc:sldMk cId="751898314" sldId="390"/>
            <ac:graphicFrameMk id="9" creationId="{5D33AF51-ABD9-983D-E450-97833D37F1CB}"/>
          </ac:graphicFrameMkLst>
        </pc:graphicFrameChg>
      </pc:sldChg>
      <pc:sldChg chg="modSp add mod">
        <pc:chgData name="Ali, Syed Waqqas" userId="1b3a5f44-9498-4738-8c4e-8127257d744d" providerId="ADAL" clId="{C087F0EC-143B-44AD-8DE9-038F9975A6D0}" dt="2024-04-22T02:10:50.304" v="8854" actId="20577"/>
        <pc:sldMkLst>
          <pc:docMk/>
          <pc:sldMk cId="238199680" sldId="391"/>
        </pc:sldMkLst>
        <pc:spChg chg="mod">
          <ac:chgData name="Ali, Syed Waqqas" userId="1b3a5f44-9498-4738-8c4e-8127257d744d" providerId="ADAL" clId="{C087F0EC-143B-44AD-8DE9-038F9975A6D0}" dt="2024-04-22T02:09:16.779" v="8351" actId="20577"/>
          <ac:spMkLst>
            <pc:docMk/>
            <pc:sldMk cId="238199680" sldId="391"/>
            <ac:spMk id="2" creationId="{0F38800C-8A7D-E150-1D69-4C942110B9A3}"/>
          </ac:spMkLst>
        </pc:spChg>
        <pc:spChg chg="mod">
          <ac:chgData name="Ali, Syed Waqqas" userId="1b3a5f44-9498-4738-8c4e-8127257d744d" providerId="ADAL" clId="{C087F0EC-143B-44AD-8DE9-038F9975A6D0}" dt="2024-04-22T02:10:50.304" v="8854" actId="20577"/>
          <ac:spMkLst>
            <pc:docMk/>
            <pc:sldMk cId="238199680" sldId="391"/>
            <ac:spMk id="3" creationId="{B3B2A76D-3F08-9C2B-C3E3-4A25DA409F80}"/>
          </ac:spMkLst>
        </pc:spChg>
      </pc:sldChg>
      <pc:sldChg chg="modSp add mod">
        <pc:chgData name="Ali, Syed Waqqas" userId="1b3a5f44-9498-4738-8c4e-8127257d744d" providerId="ADAL" clId="{C087F0EC-143B-44AD-8DE9-038F9975A6D0}" dt="2024-04-22T02:51:55.734" v="10962" actId="20577"/>
        <pc:sldMkLst>
          <pc:docMk/>
          <pc:sldMk cId="2019143799" sldId="392"/>
        </pc:sldMkLst>
        <pc:spChg chg="mod">
          <ac:chgData name="Ali, Syed Waqqas" userId="1b3a5f44-9498-4738-8c4e-8127257d744d" providerId="ADAL" clId="{C087F0EC-143B-44AD-8DE9-038F9975A6D0}" dt="2024-04-22T02:11:03.061" v="8876" actId="20577"/>
          <ac:spMkLst>
            <pc:docMk/>
            <pc:sldMk cId="2019143799" sldId="392"/>
            <ac:spMk id="2" creationId="{0F38800C-8A7D-E150-1D69-4C942110B9A3}"/>
          </ac:spMkLst>
        </pc:spChg>
        <pc:spChg chg="mod">
          <ac:chgData name="Ali, Syed Waqqas" userId="1b3a5f44-9498-4738-8c4e-8127257d744d" providerId="ADAL" clId="{C087F0EC-143B-44AD-8DE9-038F9975A6D0}" dt="2024-04-22T02:51:55.734" v="10962" actId="20577"/>
          <ac:spMkLst>
            <pc:docMk/>
            <pc:sldMk cId="2019143799" sldId="392"/>
            <ac:spMk id="3" creationId="{B3B2A76D-3F08-9C2B-C3E3-4A25DA409F80}"/>
          </ac:spMkLst>
        </pc:spChg>
      </pc:sldChg>
      <pc:sldChg chg="delSp modSp add mod">
        <pc:chgData name="Ali, Syed Waqqas" userId="1b3a5f44-9498-4738-8c4e-8127257d744d" providerId="ADAL" clId="{C087F0EC-143B-44AD-8DE9-038F9975A6D0}" dt="2024-04-22T02:40:47.896" v="10555" actId="403"/>
        <pc:sldMkLst>
          <pc:docMk/>
          <pc:sldMk cId="1015801411" sldId="393"/>
        </pc:sldMkLst>
        <pc:spChg chg="mod">
          <ac:chgData name="Ali, Syed Waqqas" userId="1b3a5f44-9498-4738-8c4e-8127257d744d" providerId="ADAL" clId="{C087F0EC-143B-44AD-8DE9-038F9975A6D0}" dt="2024-04-22T02:37:44.756" v="10113" actId="20577"/>
          <ac:spMkLst>
            <pc:docMk/>
            <pc:sldMk cId="1015801411" sldId="393"/>
            <ac:spMk id="2" creationId="{0F38800C-8A7D-E150-1D69-4C942110B9A3}"/>
          </ac:spMkLst>
        </pc:spChg>
        <pc:spChg chg="mod">
          <ac:chgData name="Ali, Syed Waqqas" userId="1b3a5f44-9498-4738-8c4e-8127257d744d" providerId="ADAL" clId="{C087F0EC-143B-44AD-8DE9-038F9975A6D0}" dt="2024-04-22T02:40:18.516" v="10550" actId="113"/>
          <ac:spMkLst>
            <pc:docMk/>
            <pc:sldMk cId="1015801411" sldId="393"/>
            <ac:spMk id="10" creationId="{14C207A4-1507-1AE5-7D5D-D768963FC86A}"/>
          </ac:spMkLst>
        </pc:spChg>
        <pc:spChg chg="del">
          <ac:chgData name="Ali, Syed Waqqas" userId="1b3a5f44-9498-4738-8c4e-8127257d744d" providerId="ADAL" clId="{C087F0EC-143B-44AD-8DE9-038F9975A6D0}" dt="2024-04-22T02:39:31.747" v="10412" actId="478"/>
          <ac:spMkLst>
            <pc:docMk/>
            <pc:sldMk cId="1015801411" sldId="393"/>
            <ac:spMk id="11" creationId="{C5427126-5E31-8B79-5440-FC9CCBB185D3}"/>
          </ac:spMkLst>
        </pc:spChg>
        <pc:graphicFrameChg chg="modGraphic">
          <ac:chgData name="Ali, Syed Waqqas" userId="1b3a5f44-9498-4738-8c4e-8127257d744d" providerId="ADAL" clId="{C087F0EC-143B-44AD-8DE9-038F9975A6D0}" dt="2024-04-22T02:40:47.896" v="10555" actId="403"/>
          <ac:graphicFrameMkLst>
            <pc:docMk/>
            <pc:sldMk cId="1015801411" sldId="393"/>
            <ac:graphicFrameMk id="9" creationId="{56A2A635-CF4F-7925-D1E8-B3B19BD562B8}"/>
          </ac:graphicFrameMkLst>
        </pc:graphicFrameChg>
      </pc:sldChg>
      <pc:sldChg chg="addSp delSp modSp add mod">
        <pc:chgData name="Ali, Syed Waqqas" userId="1b3a5f44-9498-4738-8c4e-8127257d744d" providerId="ADAL" clId="{C087F0EC-143B-44AD-8DE9-038F9975A6D0}" dt="2024-04-22T02:51:14.420" v="10906" actId="1076"/>
        <pc:sldMkLst>
          <pc:docMk/>
          <pc:sldMk cId="2427440139" sldId="394"/>
        </pc:sldMkLst>
        <pc:spChg chg="mod">
          <ac:chgData name="Ali, Syed Waqqas" userId="1b3a5f44-9498-4738-8c4e-8127257d744d" providerId="ADAL" clId="{C087F0EC-143B-44AD-8DE9-038F9975A6D0}" dt="2024-04-22T02:45:51.423" v="10661" actId="20577"/>
          <ac:spMkLst>
            <pc:docMk/>
            <pc:sldMk cId="2427440139" sldId="394"/>
            <ac:spMk id="2" creationId="{0F38800C-8A7D-E150-1D69-4C942110B9A3}"/>
          </ac:spMkLst>
        </pc:spChg>
        <pc:spChg chg="del">
          <ac:chgData name="Ali, Syed Waqqas" userId="1b3a5f44-9498-4738-8c4e-8127257d744d" providerId="ADAL" clId="{C087F0EC-143B-44AD-8DE9-038F9975A6D0}" dt="2024-04-22T02:45:54.858" v="10662" actId="478"/>
          <ac:spMkLst>
            <pc:docMk/>
            <pc:sldMk cId="2427440139" sldId="394"/>
            <ac:spMk id="3" creationId="{B3B2A76D-3F08-9C2B-C3E3-4A25DA409F80}"/>
          </ac:spMkLst>
        </pc:spChg>
        <pc:spChg chg="add mod">
          <ac:chgData name="Ali, Syed Waqqas" userId="1b3a5f44-9498-4738-8c4e-8127257d744d" providerId="ADAL" clId="{C087F0EC-143B-44AD-8DE9-038F9975A6D0}" dt="2024-04-22T02:46:43.160" v="10694" actId="1076"/>
          <ac:spMkLst>
            <pc:docMk/>
            <pc:sldMk cId="2427440139" sldId="394"/>
            <ac:spMk id="9" creationId="{0B1DE872-364E-CFA7-A939-26FE6DF0B7B1}"/>
          </ac:spMkLst>
        </pc:spChg>
        <pc:spChg chg="add mod">
          <ac:chgData name="Ali, Syed Waqqas" userId="1b3a5f44-9498-4738-8c4e-8127257d744d" providerId="ADAL" clId="{C087F0EC-143B-44AD-8DE9-038F9975A6D0}" dt="2024-04-22T02:46:43.160" v="10694" actId="1076"/>
          <ac:spMkLst>
            <pc:docMk/>
            <pc:sldMk cId="2427440139" sldId="394"/>
            <ac:spMk id="10" creationId="{9C73CE2F-0DDC-7038-A9ED-F4F4FA86EE00}"/>
          </ac:spMkLst>
        </pc:spChg>
        <pc:spChg chg="add mod">
          <ac:chgData name="Ali, Syed Waqqas" userId="1b3a5f44-9498-4738-8c4e-8127257d744d" providerId="ADAL" clId="{C087F0EC-143B-44AD-8DE9-038F9975A6D0}" dt="2024-04-22T02:47:05.783" v="10713" actId="1076"/>
          <ac:spMkLst>
            <pc:docMk/>
            <pc:sldMk cId="2427440139" sldId="394"/>
            <ac:spMk id="12" creationId="{44BC29D3-AC17-0B6E-5231-F838BF2A8E60}"/>
          </ac:spMkLst>
        </pc:spChg>
        <pc:spChg chg="add mod">
          <ac:chgData name="Ali, Syed Waqqas" userId="1b3a5f44-9498-4738-8c4e-8127257d744d" providerId="ADAL" clId="{C087F0EC-143B-44AD-8DE9-038F9975A6D0}" dt="2024-04-22T02:49:27.434" v="10868" actId="403"/>
          <ac:spMkLst>
            <pc:docMk/>
            <pc:sldMk cId="2427440139" sldId="394"/>
            <ac:spMk id="17" creationId="{4BCD1249-6B0C-0746-5A17-3DDF31692D68}"/>
          </ac:spMkLst>
        </pc:spChg>
        <pc:spChg chg="add mod">
          <ac:chgData name="Ali, Syed Waqqas" userId="1b3a5f44-9498-4738-8c4e-8127257d744d" providerId="ADAL" clId="{C087F0EC-143B-44AD-8DE9-038F9975A6D0}" dt="2024-04-22T02:48:55.264" v="10850" actId="1076"/>
          <ac:spMkLst>
            <pc:docMk/>
            <pc:sldMk cId="2427440139" sldId="394"/>
            <ac:spMk id="21" creationId="{B9DA6AA0-09D0-0EC4-DACF-2C585517BBF9}"/>
          </ac:spMkLst>
        </pc:spChg>
        <pc:spChg chg="add mod ord">
          <ac:chgData name="Ali, Syed Waqqas" userId="1b3a5f44-9498-4738-8c4e-8127257d744d" providerId="ADAL" clId="{C087F0EC-143B-44AD-8DE9-038F9975A6D0}" dt="2024-04-22T02:49:46.500" v="10872" actId="167"/>
          <ac:spMkLst>
            <pc:docMk/>
            <pc:sldMk cId="2427440139" sldId="394"/>
            <ac:spMk id="22" creationId="{7779AD38-01C5-E729-DB51-89E074A67526}"/>
          </ac:spMkLst>
        </pc:spChg>
        <pc:spChg chg="add mod">
          <ac:chgData name="Ali, Syed Waqqas" userId="1b3a5f44-9498-4738-8c4e-8127257d744d" providerId="ADAL" clId="{C087F0EC-143B-44AD-8DE9-038F9975A6D0}" dt="2024-04-22T02:51:14.420" v="10906" actId="1076"/>
          <ac:spMkLst>
            <pc:docMk/>
            <pc:sldMk cId="2427440139" sldId="394"/>
            <ac:spMk id="23" creationId="{35AA2D79-F0B3-9FAB-FC90-A58D8345C902}"/>
          </ac:spMkLst>
        </pc:spChg>
        <pc:graphicFrameChg chg="add mod modGraphic">
          <ac:chgData name="Ali, Syed Waqqas" userId="1b3a5f44-9498-4738-8c4e-8127257d744d" providerId="ADAL" clId="{C087F0EC-143B-44AD-8DE9-038F9975A6D0}" dt="2024-04-22T02:46:36.859" v="10692" actId="1076"/>
          <ac:graphicFrameMkLst>
            <pc:docMk/>
            <pc:sldMk cId="2427440139" sldId="394"/>
            <ac:graphicFrameMk id="11" creationId="{84CAC25F-D507-9617-3D15-471436F6ABFE}"/>
          </ac:graphicFrameMkLst>
        </pc:graphicFrameChg>
        <pc:cxnChg chg="add mod">
          <ac:chgData name="Ali, Syed Waqqas" userId="1b3a5f44-9498-4738-8c4e-8127257d744d" providerId="ADAL" clId="{C087F0EC-143B-44AD-8DE9-038F9975A6D0}" dt="2024-04-22T02:47:19.845" v="10731" actId="692"/>
          <ac:cxnSpMkLst>
            <pc:docMk/>
            <pc:sldMk cId="2427440139" sldId="394"/>
            <ac:cxnSpMk id="14" creationId="{264C5BCA-78B1-140D-A0AC-BCDFBCBCCA8C}"/>
          </ac:cxnSpMkLst>
        </pc:cxnChg>
        <pc:cxnChg chg="add mod">
          <ac:chgData name="Ali, Syed Waqqas" userId="1b3a5f44-9498-4738-8c4e-8127257d744d" providerId="ADAL" clId="{C087F0EC-143B-44AD-8DE9-038F9975A6D0}" dt="2024-04-22T02:48:31.541" v="10810" actId="14100"/>
          <ac:cxnSpMkLst>
            <pc:docMk/>
            <pc:sldMk cId="2427440139" sldId="394"/>
            <ac:cxnSpMk id="16" creationId="{63FDECE9-F48C-664C-9437-438C7ACF0C08}"/>
          </ac:cxnSpMkLst>
        </pc:cxnChg>
      </pc:sldChg>
      <pc:sldChg chg="addSp delSp modSp add mod">
        <pc:chgData name="Ali, Syed Waqqas" userId="1b3a5f44-9498-4738-8c4e-8127257d744d" providerId="ADAL" clId="{C087F0EC-143B-44AD-8DE9-038F9975A6D0}" dt="2024-04-22T02:51:21.238" v="10908" actId="1076"/>
        <pc:sldMkLst>
          <pc:docMk/>
          <pc:sldMk cId="237849606" sldId="395"/>
        </pc:sldMkLst>
        <pc:spChg chg="add mod ord">
          <ac:chgData name="Ali, Syed Waqqas" userId="1b3a5f44-9498-4738-8c4e-8127257d744d" providerId="ADAL" clId="{C087F0EC-143B-44AD-8DE9-038F9975A6D0}" dt="2024-04-22T02:49:52.018" v="10874" actId="167"/>
          <ac:spMkLst>
            <pc:docMk/>
            <pc:sldMk cId="237849606" sldId="395"/>
            <ac:spMk id="13" creationId="{C4AA873A-D7FA-CD65-7674-749DDFC1CDF2}"/>
          </ac:spMkLst>
        </pc:spChg>
        <pc:spChg chg="mod">
          <ac:chgData name="Ali, Syed Waqqas" userId="1b3a5f44-9498-4738-8c4e-8127257d744d" providerId="ADAL" clId="{C087F0EC-143B-44AD-8DE9-038F9975A6D0}" dt="2024-04-22T02:49:23.263" v="10865" actId="403"/>
          <ac:spMkLst>
            <pc:docMk/>
            <pc:sldMk cId="237849606" sldId="395"/>
            <ac:spMk id="17" creationId="{4BCD1249-6B0C-0746-5A17-3DDF31692D68}"/>
          </ac:spMkLst>
        </pc:spChg>
        <pc:spChg chg="add mod">
          <ac:chgData name="Ali, Syed Waqqas" userId="1b3a5f44-9498-4738-8c4e-8127257d744d" providerId="ADAL" clId="{C087F0EC-143B-44AD-8DE9-038F9975A6D0}" dt="2024-04-22T02:51:21.238" v="10908" actId="1076"/>
          <ac:spMkLst>
            <pc:docMk/>
            <pc:sldMk cId="237849606" sldId="395"/>
            <ac:spMk id="18" creationId="{FC801585-5EAD-68DD-2793-D7BE19CFD301}"/>
          </ac:spMkLst>
        </pc:spChg>
        <pc:spChg chg="mod">
          <ac:chgData name="Ali, Syed Waqqas" userId="1b3a5f44-9498-4738-8c4e-8127257d744d" providerId="ADAL" clId="{C087F0EC-143B-44AD-8DE9-038F9975A6D0}" dt="2024-04-22T02:49:18.870" v="10862" actId="1076"/>
          <ac:spMkLst>
            <pc:docMk/>
            <pc:sldMk cId="237849606" sldId="395"/>
            <ac:spMk id="21" creationId="{B9DA6AA0-09D0-0EC4-DACF-2C585517BBF9}"/>
          </ac:spMkLst>
        </pc:spChg>
        <pc:cxnChg chg="add del mod">
          <ac:chgData name="Ali, Syed Waqqas" userId="1b3a5f44-9498-4738-8c4e-8127257d744d" providerId="ADAL" clId="{C087F0EC-143B-44AD-8DE9-038F9975A6D0}" dt="2024-04-22T02:50:14.173" v="10877" actId="478"/>
          <ac:cxnSpMkLst>
            <pc:docMk/>
            <pc:sldMk cId="237849606" sldId="395"/>
            <ac:cxnSpMk id="15" creationId="{8F5C10BE-D31C-B190-BDCA-03293A37D7D2}"/>
          </ac:cxnSpMkLst>
        </pc:cxnChg>
        <pc:cxnChg chg="mod">
          <ac:chgData name="Ali, Syed Waqqas" userId="1b3a5f44-9498-4738-8c4e-8127257d744d" providerId="ADAL" clId="{C087F0EC-143B-44AD-8DE9-038F9975A6D0}" dt="2024-04-22T02:49:13.737" v="10860" actId="14100"/>
          <ac:cxnSpMkLst>
            <pc:docMk/>
            <pc:sldMk cId="237849606" sldId="395"/>
            <ac:cxnSpMk id="16" creationId="{63FDECE9-F48C-664C-9437-438C7ACF0C08}"/>
          </ac:cxnSpMkLst>
        </pc:cxnChg>
      </pc:sldChg>
    </pc:docChg>
  </pc:docChgLst>
  <pc:docChgLst>
    <pc:chgData name="Ali, Syed Waqqas" userId="1b3a5f44-9498-4738-8c4e-8127257d744d" providerId="ADAL" clId="{207DDB1E-8395-4AED-A8E3-BB03DD95A172}"/>
    <pc:docChg chg="undo custSel addSld delSld modSld sldOrd">
      <pc:chgData name="Ali, Syed Waqqas" userId="1b3a5f44-9498-4738-8c4e-8127257d744d" providerId="ADAL" clId="{207DDB1E-8395-4AED-A8E3-BB03DD95A172}" dt="2024-04-10T00:55:45.763" v="14935" actId="20577"/>
      <pc:docMkLst>
        <pc:docMk/>
      </pc:docMkLst>
      <pc:sldChg chg="modSp mod">
        <pc:chgData name="Ali, Syed Waqqas" userId="1b3a5f44-9498-4738-8c4e-8127257d744d" providerId="ADAL" clId="{207DDB1E-8395-4AED-A8E3-BB03DD95A172}" dt="2024-04-08T23:23:36.387" v="12205" actId="20577"/>
        <pc:sldMkLst>
          <pc:docMk/>
          <pc:sldMk cId="934841674" sldId="256"/>
        </pc:sldMkLst>
        <pc:spChg chg="mod">
          <ac:chgData name="Ali, Syed Waqqas" userId="1b3a5f44-9498-4738-8c4e-8127257d744d" providerId="ADAL" clId="{207DDB1E-8395-4AED-A8E3-BB03DD95A172}" dt="2024-04-08T23:23:36.387" v="12205" actId="20577"/>
          <ac:spMkLst>
            <pc:docMk/>
            <pc:sldMk cId="934841674" sldId="256"/>
            <ac:spMk id="3" creationId="{EDA51176-E25E-ED77-CF76-5626FE212321}"/>
          </ac:spMkLst>
        </pc:spChg>
      </pc:sldChg>
      <pc:sldChg chg="del">
        <pc:chgData name="Ali, Syed Waqqas" userId="1b3a5f44-9498-4738-8c4e-8127257d744d" providerId="ADAL" clId="{207DDB1E-8395-4AED-A8E3-BB03DD95A172}" dt="2024-04-07T16:26:30.503" v="102" actId="47"/>
        <pc:sldMkLst>
          <pc:docMk/>
          <pc:sldMk cId="2287911849" sldId="388"/>
        </pc:sldMkLst>
      </pc:sldChg>
      <pc:sldChg chg="del">
        <pc:chgData name="Ali, Syed Waqqas" userId="1b3a5f44-9498-4738-8c4e-8127257d744d" providerId="ADAL" clId="{207DDB1E-8395-4AED-A8E3-BB03DD95A172}" dt="2024-04-07T16:26:30.503" v="102" actId="47"/>
        <pc:sldMkLst>
          <pc:docMk/>
          <pc:sldMk cId="760753393" sldId="390"/>
        </pc:sldMkLst>
      </pc:sldChg>
      <pc:sldChg chg="del">
        <pc:chgData name="Ali, Syed Waqqas" userId="1b3a5f44-9498-4738-8c4e-8127257d744d" providerId="ADAL" clId="{207DDB1E-8395-4AED-A8E3-BB03DD95A172}" dt="2024-04-07T16:26:30.503" v="102" actId="47"/>
        <pc:sldMkLst>
          <pc:docMk/>
          <pc:sldMk cId="3201324400" sldId="391"/>
        </pc:sldMkLst>
      </pc:sldChg>
      <pc:sldChg chg="del">
        <pc:chgData name="Ali, Syed Waqqas" userId="1b3a5f44-9498-4738-8c4e-8127257d744d" providerId="ADAL" clId="{207DDB1E-8395-4AED-A8E3-BB03DD95A172}" dt="2024-04-07T16:26:30.503" v="102" actId="47"/>
        <pc:sldMkLst>
          <pc:docMk/>
          <pc:sldMk cId="2765493588" sldId="392"/>
        </pc:sldMkLst>
      </pc:sldChg>
      <pc:sldChg chg="del">
        <pc:chgData name="Ali, Syed Waqqas" userId="1b3a5f44-9498-4738-8c4e-8127257d744d" providerId="ADAL" clId="{207DDB1E-8395-4AED-A8E3-BB03DD95A172}" dt="2024-04-07T16:26:30.503" v="102" actId="47"/>
        <pc:sldMkLst>
          <pc:docMk/>
          <pc:sldMk cId="1061167569" sldId="393"/>
        </pc:sldMkLst>
      </pc:sldChg>
      <pc:sldChg chg="del">
        <pc:chgData name="Ali, Syed Waqqas" userId="1b3a5f44-9498-4738-8c4e-8127257d744d" providerId="ADAL" clId="{207DDB1E-8395-4AED-A8E3-BB03DD95A172}" dt="2024-04-07T16:26:30.503" v="102" actId="47"/>
        <pc:sldMkLst>
          <pc:docMk/>
          <pc:sldMk cId="3262615309" sldId="394"/>
        </pc:sldMkLst>
      </pc:sldChg>
      <pc:sldChg chg="del">
        <pc:chgData name="Ali, Syed Waqqas" userId="1b3a5f44-9498-4738-8c4e-8127257d744d" providerId="ADAL" clId="{207DDB1E-8395-4AED-A8E3-BB03DD95A172}" dt="2024-04-07T16:26:30.503" v="102" actId="47"/>
        <pc:sldMkLst>
          <pc:docMk/>
          <pc:sldMk cId="2375729944" sldId="395"/>
        </pc:sldMkLst>
      </pc:sldChg>
      <pc:sldChg chg="del">
        <pc:chgData name="Ali, Syed Waqqas" userId="1b3a5f44-9498-4738-8c4e-8127257d744d" providerId="ADAL" clId="{207DDB1E-8395-4AED-A8E3-BB03DD95A172}" dt="2024-04-07T16:26:30.503" v="102" actId="47"/>
        <pc:sldMkLst>
          <pc:docMk/>
          <pc:sldMk cId="2066074305" sldId="396"/>
        </pc:sldMkLst>
      </pc:sldChg>
      <pc:sldChg chg="del">
        <pc:chgData name="Ali, Syed Waqqas" userId="1b3a5f44-9498-4738-8c4e-8127257d744d" providerId="ADAL" clId="{207DDB1E-8395-4AED-A8E3-BB03DD95A172}" dt="2024-04-07T16:26:30.503" v="102" actId="47"/>
        <pc:sldMkLst>
          <pc:docMk/>
          <pc:sldMk cId="4155930790" sldId="397"/>
        </pc:sldMkLst>
      </pc:sldChg>
      <pc:sldChg chg="del">
        <pc:chgData name="Ali, Syed Waqqas" userId="1b3a5f44-9498-4738-8c4e-8127257d744d" providerId="ADAL" clId="{207DDB1E-8395-4AED-A8E3-BB03DD95A172}" dt="2024-04-07T16:26:30.503" v="102" actId="47"/>
        <pc:sldMkLst>
          <pc:docMk/>
          <pc:sldMk cId="1816305505" sldId="398"/>
        </pc:sldMkLst>
      </pc:sldChg>
      <pc:sldChg chg="del">
        <pc:chgData name="Ali, Syed Waqqas" userId="1b3a5f44-9498-4738-8c4e-8127257d744d" providerId="ADAL" clId="{207DDB1E-8395-4AED-A8E3-BB03DD95A172}" dt="2024-04-07T16:26:30.503" v="102" actId="47"/>
        <pc:sldMkLst>
          <pc:docMk/>
          <pc:sldMk cId="2488906424" sldId="399"/>
        </pc:sldMkLst>
      </pc:sldChg>
      <pc:sldChg chg="del">
        <pc:chgData name="Ali, Syed Waqqas" userId="1b3a5f44-9498-4738-8c4e-8127257d744d" providerId="ADAL" clId="{207DDB1E-8395-4AED-A8E3-BB03DD95A172}" dt="2024-04-07T16:26:30.503" v="102" actId="47"/>
        <pc:sldMkLst>
          <pc:docMk/>
          <pc:sldMk cId="1974683602" sldId="400"/>
        </pc:sldMkLst>
      </pc:sldChg>
      <pc:sldChg chg="del">
        <pc:chgData name="Ali, Syed Waqqas" userId="1b3a5f44-9498-4738-8c4e-8127257d744d" providerId="ADAL" clId="{207DDB1E-8395-4AED-A8E3-BB03DD95A172}" dt="2024-04-07T16:26:30.503" v="102" actId="47"/>
        <pc:sldMkLst>
          <pc:docMk/>
          <pc:sldMk cId="3930368401" sldId="401"/>
        </pc:sldMkLst>
      </pc:sldChg>
      <pc:sldChg chg="del">
        <pc:chgData name="Ali, Syed Waqqas" userId="1b3a5f44-9498-4738-8c4e-8127257d744d" providerId="ADAL" clId="{207DDB1E-8395-4AED-A8E3-BB03DD95A172}" dt="2024-04-07T16:26:30.503" v="102" actId="47"/>
        <pc:sldMkLst>
          <pc:docMk/>
          <pc:sldMk cId="3088180044" sldId="402"/>
        </pc:sldMkLst>
      </pc:sldChg>
      <pc:sldChg chg="del">
        <pc:chgData name="Ali, Syed Waqqas" userId="1b3a5f44-9498-4738-8c4e-8127257d744d" providerId="ADAL" clId="{207DDB1E-8395-4AED-A8E3-BB03DD95A172}" dt="2024-04-07T16:26:30.503" v="102" actId="47"/>
        <pc:sldMkLst>
          <pc:docMk/>
          <pc:sldMk cId="4111514042" sldId="403"/>
        </pc:sldMkLst>
      </pc:sldChg>
      <pc:sldChg chg="del">
        <pc:chgData name="Ali, Syed Waqqas" userId="1b3a5f44-9498-4738-8c4e-8127257d744d" providerId="ADAL" clId="{207DDB1E-8395-4AED-A8E3-BB03DD95A172}" dt="2024-04-07T16:26:30.503" v="102" actId="47"/>
        <pc:sldMkLst>
          <pc:docMk/>
          <pc:sldMk cId="548353611" sldId="404"/>
        </pc:sldMkLst>
      </pc:sldChg>
      <pc:sldChg chg="del">
        <pc:chgData name="Ali, Syed Waqqas" userId="1b3a5f44-9498-4738-8c4e-8127257d744d" providerId="ADAL" clId="{207DDB1E-8395-4AED-A8E3-BB03DD95A172}" dt="2024-04-07T16:26:30.503" v="102" actId="47"/>
        <pc:sldMkLst>
          <pc:docMk/>
          <pc:sldMk cId="4182951729" sldId="405"/>
        </pc:sldMkLst>
      </pc:sldChg>
      <pc:sldChg chg="del">
        <pc:chgData name="Ali, Syed Waqqas" userId="1b3a5f44-9498-4738-8c4e-8127257d744d" providerId="ADAL" clId="{207DDB1E-8395-4AED-A8E3-BB03DD95A172}" dt="2024-04-07T16:26:30.503" v="102" actId="47"/>
        <pc:sldMkLst>
          <pc:docMk/>
          <pc:sldMk cId="1093160466" sldId="407"/>
        </pc:sldMkLst>
      </pc:sldChg>
      <pc:sldChg chg="del">
        <pc:chgData name="Ali, Syed Waqqas" userId="1b3a5f44-9498-4738-8c4e-8127257d744d" providerId="ADAL" clId="{207DDB1E-8395-4AED-A8E3-BB03DD95A172}" dt="2024-04-07T16:26:30.503" v="102" actId="47"/>
        <pc:sldMkLst>
          <pc:docMk/>
          <pc:sldMk cId="619671752" sldId="408"/>
        </pc:sldMkLst>
      </pc:sldChg>
      <pc:sldChg chg="del">
        <pc:chgData name="Ali, Syed Waqqas" userId="1b3a5f44-9498-4738-8c4e-8127257d744d" providerId="ADAL" clId="{207DDB1E-8395-4AED-A8E3-BB03DD95A172}" dt="2024-04-07T16:26:30.503" v="102" actId="47"/>
        <pc:sldMkLst>
          <pc:docMk/>
          <pc:sldMk cId="2379159601" sldId="409"/>
        </pc:sldMkLst>
      </pc:sldChg>
      <pc:sldChg chg="modSp mod">
        <pc:chgData name="Ali, Syed Waqqas" userId="1b3a5f44-9498-4738-8c4e-8127257d744d" providerId="ADAL" clId="{207DDB1E-8395-4AED-A8E3-BB03DD95A172}" dt="2024-04-07T16:26:16.004" v="101" actId="20577"/>
        <pc:sldMkLst>
          <pc:docMk/>
          <pc:sldMk cId="410302969" sldId="412"/>
        </pc:sldMkLst>
        <pc:spChg chg="mod">
          <ac:chgData name="Ali, Syed Waqqas" userId="1b3a5f44-9498-4738-8c4e-8127257d744d" providerId="ADAL" clId="{207DDB1E-8395-4AED-A8E3-BB03DD95A172}" dt="2024-04-07T16:26:16.004" v="101" actId="20577"/>
          <ac:spMkLst>
            <pc:docMk/>
            <pc:sldMk cId="410302969" sldId="412"/>
            <ac:spMk id="3" creationId="{B3B2A76D-3F08-9C2B-C3E3-4A25DA409F80}"/>
          </ac:spMkLst>
        </pc:spChg>
      </pc:sldChg>
      <pc:sldChg chg="modSp add mod">
        <pc:chgData name="Ali, Syed Waqqas" userId="1b3a5f44-9498-4738-8c4e-8127257d744d" providerId="ADAL" clId="{207DDB1E-8395-4AED-A8E3-BB03DD95A172}" dt="2024-04-08T23:25:22.155" v="12419" actId="20577"/>
        <pc:sldMkLst>
          <pc:docMk/>
          <pc:sldMk cId="4025583022" sldId="413"/>
        </pc:sldMkLst>
        <pc:spChg chg="mod">
          <ac:chgData name="Ali, Syed Waqqas" userId="1b3a5f44-9498-4738-8c4e-8127257d744d" providerId="ADAL" clId="{207DDB1E-8395-4AED-A8E3-BB03DD95A172}" dt="2024-04-07T16:28:20.724" v="125" actId="20577"/>
          <ac:spMkLst>
            <pc:docMk/>
            <pc:sldMk cId="4025583022" sldId="413"/>
            <ac:spMk id="2" creationId="{0F38800C-8A7D-E150-1D69-4C942110B9A3}"/>
          </ac:spMkLst>
        </pc:spChg>
        <pc:spChg chg="mod">
          <ac:chgData name="Ali, Syed Waqqas" userId="1b3a5f44-9498-4738-8c4e-8127257d744d" providerId="ADAL" clId="{207DDB1E-8395-4AED-A8E3-BB03DD95A172}" dt="2024-04-08T23:25:22.155" v="12419" actId="20577"/>
          <ac:spMkLst>
            <pc:docMk/>
            <pc:sldMk cId="4025583022" sldId="413"/>
            <ac:spMk id="3" creationId="{B3B2A76D-3F08-9C2B-C3E3-4A25DA409F80}"/>
          </ac:spMkLst>
        </pc:spChg>
      </pc:sldChg>
      <pc:sldChg chg="modSp add mod">
        <pc:chgData name="Ali, Syed Waqqas" userId="1b3a5f44-9498-4738-8c4e-8127257d744d" providerId="ADAL" clId="{207DDB1E-8395-4AED-A8E3-BB03DD95A172}" dt="2024-04-07T18:01:05.348" v="4674" actId="313"/>
        <pc:sldMkLst>
          <pc:docMk/>
          <pc:sldMk cId="2180799955" sldId="414"/>
        </pc:sldMkLst>
        <pc:spChg chg="mod">
          <ac:chgData name="Ali, Syed Waqqas" userId="1b3a5f44-9498-4738-8c4e-8127257d744d" providerId="ADAL" clId="{207DDB1E-8395-4AED-A8E3-BB03DD95A172}" dt="2024-04-07T16:29:09.945" v="258" actId="20577"/>
          <ac:spMkLst>
            <pc:docMk/>
            <pc:sldMk cId="2180799955" sldId="414"/>
            <ac:spMk id="2" creationId="{0F38800C-8A7D-E150-1D69-4C942110B9A3}"/>
          </ac:spMkLst>
        </pc:spChg>
        <pc:spChg chg="mod">
          <ac:chgData name="Ali, Syed Waqqas" userId="1b3a5f44-9498-4738-8c4e-8127257d744d" providerId="ADAL" clId="{207DDB1E-8395-4AED-A8E3-BB03DD95A172}" dt="2024-04-07T18:01:05.348" v="4674" actId="313"/>
          <ac:spMkLst>
            <pc:docMk/>
            <pc:sldMk cId="2180799955" sldId="414"/>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3674193743" sldId="414"/>
        </pc:sldMkLst>
      </pc:sldChg>
      <pc:sldChg chg="modSp add mod">
        <pc:chgData name="Ali, Syed Waqqas" userId="1b3a5f44-9498-4738-8c4e-8127257d744d" providerId="ADAL" clId="{207DDB1E-8395-4AED-A8E3-BB03DD95A172}" dt="2024-04-07T16:30:36.866" v="308" actId="20577"/>
        <pc:sldMkLst>
          <pc:docMk/>
          <pc:sldMk cId="2201611082" sldId="415"/>
        </pc:sldMkLst>
        <pc:spChg chg="mod">
          <ac:chgData name="Ali, Syed Waqqas" userId="1b3a5f44-9498-4738-8c4e-8127257d744d" providerId="ADAL" clId="{207DDB1E-8395-4AED-A8E3-BB03DD95A172}" dt="2024-04-07T16:29:57.041" v="294" actId="20577"/>
          <ac:spMkLst>
            <pc:docMk/>
            <pc:sldMk cId="2201611082" sldId="415"/>
            <ac:spMk id="2" creationId="{B5D19C15-72DF-16C9-E8B1-668BC2A4A015}"/>
          </ac:spMkLst>
        </pc:spChg>
        <pc:spChg chg="mod">
          <ac:chgData name="Ali, Syed Waqqas" userId="1b3a5f44-9498-4738-8c4e-8127257d744d" providerId="ADAL" clId="{207DDB1E-8395-4AED-A8E3-BB03DD95A172}" dt="2024-04-07T16:30:36.866" v="308" actId="20577"/>
          <ac:spMkLst>
            <pc:docMk/>
            <pc:sldMk cId="2201611082" sldId="415"/>
            <ac:spMk id="3" creationId="{9E2D5A4E-DA17-E69B-4A49-20131568FACA}"/>
          </ac:spMkLst>
        </pc:spChg>
      </pc:sldChg>
      <pc:sldChg chg="del">
        <pc:chgData name="Ali, Syed Waqqas" userId="1b3a5f44-9498-4738-8c4e-8127257d744d" providerId="ADAL" clId="{207DDB1E-8395-4AED-A8E3-BB03DD95A172}" dt="2024-04-07T16:26:30.503" v="102" actId="47"/>
        <pc:sldMkLst>
          <pc:docMk/>
          <pc:sldMk cId="2817759266" sldId="415"/>
        </pc:sldMkLst>
      </pc:sldChg>
      <pc:sldChg chg="del">
        <pc:chgData name="Ali, Syed Waqqas" userId="1b3a5f44-9498-4738-8c4e-8127257d744d" providerId="ADAL" clId="{207DDB1E-8395-4AED-A8E3-BB03DD95A172}" dt="2024-04-07T16:26:30.503" v="102" actId="47"/>
        <pc:sldMkLst>
          <pc:docMk/>
          <pc:sldMk cId="3970784066" sldId="416"/>
        </pc:sldMkLst>
      </pc:sldChg>
      <pc:sldChg chg="addSp modSp add mod">
        <pc:chgData name="Ali, Syed Waqqas" userId="1b3a5f44-9498-4738-8c4e-8127257d744d" providerId="ADAL" clId="{207DDB1E-8395-4AED-A8E3-BB03DD95A172}" dt="2024-04-07T16:34:43.847" v="503" actId="1076"/>
        <pc:sldMkLst>
          <pc:docMk/>
          <pc:sldMk cId="4088061023" sldId="416"/>
        </pc:sldMkLst>
        <pc:spChg chg="mod">
          <ac:chgData name="Ali, Syed Waqqas" userId="1b3a5f44-9498-4738-8c4e-8127257d744d" providerId="ADAL" clId="{207DDB1E-8395-4AED-A8E3-BB03DD95A172}" dt="2024-04-07T16:32:30.713" v="312" actId="20577"/>
          <ac:spMkLst>
            <pc:docMk/>
            <pc:sldMk cId="4088061023" sldId="416"/>
            <ac:spMk id="2" creationId="{0F38800C-8A7D-E150-1D69-4C942110B9A3}"/>
          </ac:spMkLst>
        </pc:spChg>
        <pc:spChg chg="mod">
          <ac:chgData name="Ali, Syed Waqqas" userId="1b3a5f44-9498-4738-8c4e-8127257d744d" providerId="ADAL" clId="{207DDB1E-8395-4AED-A8E3-BB03DD95A172}" dt="2024-04-07T16:33:55.542" v="417" actId="14100"/>
          <ac:spMkLst>
            <pc:docMk/>
            <pc:sldMk cId="4088061023" sldId="416"/>
            <ac:spMk id="3" creationId="{B3B2A76D-3F08-9C2B-C3E3-4A25DA409F80}"/>
          </ac:spMkLst>
        </pc:spChg>
        <pc:spChg chg="add mod">
          <ac:chgData name="Ali, Syed Waqqas" userId="1b3a5f44-9498-4738-8c4e-8127257d744d" providerId="ADAL" clId="{207DDB1E-8395-4AED-A8E3-BB03DD95A172}" dt="2024-04-07T16:34:22.627" v="432" actId="692"/>
          <ac:spMkLst>
            <pc:docMk/>
            <pc:sldMk cId="4088061023" sldId="416"/>
            <ac:spMk id="9" creationId="{2DDA7A93-0C10-8810-58E5-715B6DEC4F0D}"/>
          </ac:spMkLst>
        </pc:spChg>
        <pc:spChg chg="add mod">
          <ac:chgData name="Ali, Syed Waqqas" userId="1b3a5f44-9498-4738-8c4e-8127257d744d" providerId="ADAL" clId="{207DDB1E-8395-4AED-A8E3-BB03DD95A172}" dt="2024-04-07T16:34:43.847" v="503" actId="1076"/>
          <ac:spMkLst>
            <pc:docMk/>
            <pc:sldMk cId="4088061023" sldId="416"/>
            <ac:spMk id="10" creationId="{7BCF7230-AE40-CF51-4BB7-B4E5F8E10D2A}"/>
          </ac:spMkLst>
        </pc:spChg>
      </pc:sldChg>
      <pc:sldChg chg="del">
        <pc:chgData name="Ali, Syed Waqqas" userId="1b3a5f44-9498-4738-8c4e-8127257d744d" providerId="ADAL" clId="{207DDB1E-8395-4AED-A8E3-BB03DD95A172}" dt="2024-04-07T16:26:30.503" v="102" actId="47"/>
        <pc:sldMkLst>
          <pc:docMk/>
          <pc:sldMk cId="2424944102" sldId="417"/>
        </pc:sldMkLst>
      </pc:sldChg>
      <pc:sldChg chg="addSp delSp modSp add mod">
        <pc:chgData name="Ali, Syed Waqqas" userId="1b3a5f44-9498-4738-8c4e-8127257d744d" providerId="ADAL" clId="{207DDB1E-8395-4AED-A8E3-BB03DD95A172}" dt="2024-04-07T19:28:18.880" v="11190" actId="1076"/>
        <pc:sldMkLst>
          <pc:docMk/>
          <pc:sldMk cId="2689955494" sldId="417"/>
        </pc:sldMkLst>
        <pc:spChg chg="mod">
          <ac:chgData name="Ali, Syed Waqqas" userId="1b3a5f44-9498-4738-8c4e-8127257d744d" providerId="ADAL" clId="{207DDB1E-8395-4AED-A8E3-BB03DD95A172}" dt="2024-04-07T16:34:55.322" v="508" actId="20577"/>
          <ac:spMkLst>
            <pc:docMk/>
            <pc:sldMk cId="2689955494" sldId="417"/>
            <ac:spMk id="2" creationId="{0F38800C-8A7D-E150-1D69-4C942110B9A3}"/>
          </ac:spMkLst>
        </pc:spChg>
        <pc:spChg chg="mod">
          <ac:chgData name="Ali, Syed Waqqas" userId="1b3a5f44-9498-4738-8c4e-8127257d744d" providerId="ADAL" clId="{207DDB1E-8395-4AED-A8E3-BB03DD95A172}" dt="2024-04-07T16:53:42.393" v="593" actId="113"/>
          <ac:spMkLst>
            <pc:docMk/>
            <pc:sldMk cId="2689955494" sldId="417"/>
            <ac:spMk id="3" creationId="{B3B2A76D-3F08-9C2B-C3E3-4A25DA409F80}"/>
          </ac:spMkLst>
        </pc:spChg>
        <pc:spChg chg="del">
          <ac:chgData name="Ali, Syed Waqqas" userId="1b3a5f44-9498-4738-8c4e-8127257d744d" providerId="ADAL" clId="{207DDB1E-8395-4AED-A8E3-BB03DD95A172}" dt="2024-04-07T16:34:57.754" v="509" actId="478"/>
          <ac:spMkLst>
            <pc:docMk/>
            <pc:sldMk cId="2689955494" sldId="417"/>
            <ac:spMk id="9" creationId="{2DDA7A93-0C10-8810-58E5-715B6DEC4F0D}"/>
          </ac:spMkLst>
        </pc:spChg>
        <pc:spChg chg="del">
          <ac:chgData name="Ali, Syed Waqqas" userId="1b3a5f44-9498-4738-8c4e-8127257d744d" providerId="ADAL" clId="{207DDB1E-8395-4AED-A8E3-BB03DD95A172}" dt="2024-04-07T16:34:59.538" v="510" actId="478"/>
          <ac:spMkLst>
            <pc:docMk/>
            <pc:sldMk cId="2689955494" sldId="417"/>
            <ac:spMk id="10" creationId="{7BCF7230-AE40-CF51-4BB7-B4E5F8E10D2A}"/>
          </ac:spMkLst>
        </pc:spChg>
        <pc:spChg chg="add mod">
          <ac:chgData name="Ali, Syed Waqqas" userId="1b3a5f44-9498-4738-8c4e-8127257d744d" providerId="ADAL" clId="{207DDB1E-8395-4AED-A8E3-BB03DD95A172}" dt="2024-04-07T19:28:18.880" v="11190" actId="1076"/>
          <ac:spMkLst>
            <pc:docMk/>
            <pc:sldMk cId="2689955494" sldId="417"/>
            <ac:spMk id="13" creationId="{BFF4DD52-45C2-8D93-45C0-1A3F15039261}"/>
          </ac:spMkLst>
        </pc:spChg>
        <pc:spChg chg="add mod">
          <ac:chgData name="Ali, Syed Waqqas" userId="1b3a5f44-9498-4738-8c4e-8127257d744d" providerId="ADAL" clId="{207DDB1E-8395-4AED-A8E3-BB03DD95A172}" dt="2024-04-07T16:53:10.182" v="586" actId="692"/>
          <ac:spMkLst>
            <pc:docMk/>
            <pc:sldMk cId="2689955494" sldId="417"/>
            <ac:spMk id="14" creationId="{ECE9691C-FBFE-AF0E-E727-628D149799CD}"/>
          </ac:spMkLst>
        </pc:spChg>
        <pc:picChg chg="add mod">
          <ac:chgData name="Ali, Syed Waqqas" userId="1b3a5f44-9498-4738-8c4e-8127257d744d" providerId="ADAL" clId="{207DDB1E-8395-4AED-A8E3-BB03DD95A172}" dt="2024-04-07T16:51:48.757" v="516" actId="1076"/>
          <ac:picMkLst>
            <pc:docMk/>
            <pc:sldMk cId="2689955494" sldId="417"/>
            <ac:picMk id="12" creationId="{566AB4F8-6824-7B73-5E1D-80FD650CAAEF}"/>
          </ac:picMkLst>
        </pc:picChg>
      </pc:sldChg>
      <pc:sldChg chg="del">
        <pc:chgData name="Ali, Syed Waqqas" userId="1b3a5f44-9498-4738-8c4e-8127257d744d" providerId="ADAL" clId="{207DDB1E-8395-4AED-A8E3-BB03DD95A172}" dt="2024-04-07T16:26:30.503" v="102" actId="47"/>
        <pc:sldMkLst>
          <pc:docMk/>
          <pc:sldMk cId="756745438" sldId="418"/>
        </pc:sldMkLst>
      </pc:sldChg>
      <pc:sldChg chg="addSp delSp modSp add mod">
        <pc:chgData name="Ali, Syed Waqqas" userId="1b3a5f44-9498-4738-8c4e-8127257d744d" providerId="ADAL" clId="{207DDB1E-8395-4AED-A8E3-BB03DD95A172}" dt="2024-04-07T17:07:39.732" v="1607" actId="1076"/>
        <pc:sldMkLst>
          <pc:docMk/>
          <pc:sldMk cId="2645635231" sldId="418"/>
        </pc:sldMkLst>
        <pc:spChg chg="mod">
          <ac:chgData name="Ali, Syed Waqqas" userId="1b3a5f44-9498-4738-8c4e-8127257d744d" providerId="ADAL" clId="{207DDB1E-8395-4AED-A8E3-BB03DD95A172}" dt="2024-04-07T16:56:32.054" v="957" actId="120"/>
          <ac:spMkLst>
            <pc:docMk/>
            <pc:sldMk cId="2645635231" sldId="418"/>
            <ac:spMk id="2" creationId="{0F38800C-8A7D-E150-1D69-4C942110B9A3}"/>
          </ac:spMkLst>
        </pc:spChg>
        <pc:spChg chg="del">
          <ac:chgData name="Ali, Syed Waqqas" userId="1b3a5f44-9498-4738-8c4e-8127257d744d" providerId="ADAL" clId="{207DDB1E-8395-4AED-A8E3-BB03DD95A172}" dt="2024-04-07T16:56:12.517" v="952" actId="22"/>
          <ac:spMkLst>
            <pc:docMk/>
            <pc:sldMk cId="2645635231" sldId="418"/>
            <ac:spMk id="3" creationId="{B3B2A76D-3F08-9C2B-C3E3-4A25DA409F80}"/>
          </ac:spMkLst>
        </pc:spChg>
        <pc:spChg chg="add mod">
          <ac:chgData name="Ali, Syed Waqqas" userId="1b3a5f44-9498-4738-8c4e-8127257d744d" providerId="ADAL" clId="{207DDB1E-8395-4AED-A8E3-BB03DD95A172}" dt="2024-04-07T17:07:16.815" v="1546" actId="1035"/>
          <ac:spMkLst>
            <pc:docMk/>
            <pc:sldMk cId="2645635231" sldId="418"/>
            <ac:spMk id="11" creationId="{C179385C-1C57-0872-904A-C3B6D7C642FA}"/>
          </ac:spMkLst>
        </pc:spChg>
        <pc:spChg chg="add mod">
          <ac:chgData name="Ali, Syed Waqqas" userId="1b3a5f44-9498-4738-8c4e-8127257d744d" providerId="ADAL" clId="{207DDB1E-8395-4AED-A8E3-BB03DD95A172}" dt="2024-04-07T17:07:16.815" v="1546" actId="1035"/>
          <ac:spMkLst>
            <pc:docMk/>
            <pc:sldMk cId="2645635231" sldId="418"/>
            <ac:spMk id="12" creationId="{0022BBE6-F1BF-EB58-1CA0-B8332D5D58B8}"/>
          </ac:spMkLst>
        </pc:spChg>
        <pc:spChg chg="add mod">
          <ac:chgData name="Ali, Syed Waqqas" userId="1b3a5f44-9498-4738-8c4e-8127257d744d" providerId="ADAL" clId="{207DDB1E-8395-4AED-A8E3-BB03DD95A172}" dt="2024-04-07T17:07:39.732" v="1607" actId="1076"/>
          <ac:spMkLst>
            <pc:docMk/>
            <pc:sldMk cId="2645635231" sldId="418"/>
            <ac:spMk id="13" creationId="{FCA1C8EE-38C6-CC96-306D-AC1CED377145}"/>
          </ac:spMkLst>
        </pc:spChg>
        <pc:picChg chg="add mod ord">
          <ac:chgData name="Ali, Syed Waqqas" userId="1b3a5f44-9498-4738-8c4e-8127257d744d" providerId="ADAL" clId="{207DDB1E-8395-4AED-A8E3-BB03DD95A172}" dt="2024-04-07T17:07:16.815" v="1546" actId="1035"/>
          <ac:picMkLst>
            <pc:docMk/>
            <pc:sldMk cId="2645635231" sldId="418"/>
            <ac:picMk id="10" creationId="{E414D89A-62B7-BD06-4C14-E44A4DDA821F}"/>
          </ac:picMkLst>
        </pc:picChg>
      </pc:sldChg>
      <pc:sldChg chg="addSp delSp modSp add mod">
        <pc:chgData name="Ali, Syed Waqqas" userId="1b3a5f44-9498-4738-8c4e-8127257d744d" providerId="ADAL" clId="{207DDB1E-8395-4AED-A8E3-BB03DD95A172}" dt="2024-04-07T17:07:51.449" v="1609" actId="207"/>
        <pc:sldMkLst>
          <pc:docMk/>
          <pc:sldMk cId="638135885" sldId="419"/>
        </pc:sldMkLst>
        <pc:spChg chg="mod">
          <ac:chgData name="Ali, Syed Waqqas" userId="1b3a5f44-9498-4738-8c4e-8127257d744d" providerId="ADAL" clId="{207DDB1E-8395-4AED-A8E3-BB03DD95A172}" dt="2024-04-07T17:07:51.449" v="1609" actId="207"/>
          <ac:spMkLst>
            <pc:docMk/>
            <pc:sldMk cId="638135885" sldId="419"/>
            <ac:spMk id="2" creationId="{0F38800C-8A7D-E150-1D69-4C942110B9A3}"/>
          </ac:spMkLst>
        </pc:spChg>
        <pc:spChg chg="del">
          <ac:chgData name="Ali, Syed Waqqas" userId="1b3a5f44-9498-4738-8c4e-8127257d744d" providerId="ADAL" clId="{207DDB1E-8395-4AED-A8E3-BB03DD95A172}" dt="2024-04-07T16:57:58.999" v="1004" actId="22"/>
          <ac:spMkLst>
            <pc:docMk/>
            <pc:sldMk cId="638135885" sldId="419"/>
            <ac:spMk id="3" creationId="{B3B2A76D-3F08-9C2B-C3E3-4A25DA409F80}"/>
          </ac:spMkLst>
        </pc:spChg>
        <pc:spChg chg="add mod">
          <ac:chgData name="Ali, Syed Waqqas" userId="1b3a5f44-9498-4738-8c4e-8127257d744d" providerId="ADAL" clId="{207DDB1E-8395-4AED-A8E3-BB03DD95A172}" dt="2024-04-07T16:58:35.181" v="1034" actId="1076"/>
          <ac:spMkLst>
            <pc:docMk/>
            <pc:sldMk cId="638135885" sldId="419"/>
            <ac:spMk id="11" creationId="{3510ECBD-F714-488A-C183-3D5BDF00FF9B}"/>
          </ac:spMkLst>
        </pc:spChg>
        <pc:spChg chg="add mod">
          <ac:chgData name="Ali, Syed Waqqas" userId="1b3a5f44-9498-4738-8c4e-8127257d744d" providerId="ADAL" clId="{207DDB1E-8395-4AED-A8E3-BB03DD95A172}" dt="2024-04-07T16:59:21.772" v="1044" actId="692"/>
          <ac:spMkLst>
            <pc:docMk/>
            <pc:sldMk cId="638135885" sldId="419"/>
            <ac:spMk id="12" creationId="{62866E85-A269-0FBE-170E-6F4A2E2DCB5E}"/>
          </ac:spMkLst>
        </pc:spChg>
        <pc:spChg chg="add mod">
          <ac:chgData name="Ali, Syed Waqqas" userId="1b3a5f44-9498-4738-8c4e-8127257d744d" providerId="ADAL" clId="{207DDB1E-8395-4AED-A8E3-BB03DD95A172}" dt="2024-04-07T17:00:39.764" v="1201" actId="20577"/>
          <ac:spMkLst>
            <pc:docMk/>
            <pc:sldMk cId="638135885" sldId="419"/>
            <ac:spMk id="13" creationId="{FFAB2522-BDE8-1C66-2F29-748F4A3D7397}"/>
          </ac:spMkLst>
        </pc:spChg>
        <pc:picChg chg="add mod ord">
          <ac:chgData name="Ali, Syed Waqqas" userId="1b3a5f44-9498-4738-8c4e-8127257d744d" providerId="ADAL" clId="{207DDB1E-8395-4AED-A8E3-BB03DD95A172}" dt="2024-04-07T16:58:06.117" v="1007" actId="1076"/>
          <ac:picMkLst>
            <pc:docMk/>
            <pc:sldMk cId="638135885" sldId="419"/>
            <ac:picMk id="10" creationId="{A6D0DE31-E061-5AB4-CD4B-AE6D88ED327E}"/>
          </ac:picMkLst>
        </pc:picChg>
      </pc:sldChg>
      <pc:sldChg chg="del">
        <pc:chgData name="Ali, Syed Waqqas" userId="1b3a5f44-9498-4738-8c4e-8127257d744d" providerId="ADAL" clId="{207DDB1E-8395-4AED-A8E3-BB03DD95A172}" dt="2024-04-07T16:26:30.503" v="102" actId="47"/>
        <pc:sldMkLst>
          <pc:docMk/>
          <pc:sldMk cId="148525528" sldId="420"/>
        </pc:sldMkLst>
      </pc:sldChg>
      <pc:sldChg chg="addSp delSp modSp add mod">
        <pc:chgData name="Ali, Syed Waqqas" userId="1b3a5f44-9498-4738-8c4e-8127257d744d" providerId="ADAL" clId="{207DDB1E-8395-4AED-A8E3-BB03DD95A172}" dt="2024-04-07T19:28:52.940" v="11204" actId="20577"/>
        <pc:sldMkLst>
          <pc:docMk/>
          <pc:sldMk cId="3512275841" sldId="420"/>
        </pc:sldMkLst>
        <pc:spChg chg="mod">
          <ac:chgData name="Ali, Syed Waqqas" userId="1b3a5f44-9498-4738-8c4e-8127257d744d" providerId="ADAL" clId="{207DDB1E-8395-4AED-A8E3-BB03DD95A172}" dt="2024-04-07T19:28:52.940" v="11204" actId="20577"/>
          <ac:spMkLst>
            <pc:docMk/>
            <pc:sldMk cId="3512275841" sldId="420"/>
            <ac:spMk id="2" creationId="{0F38800C-8A7D-E150-1D69-4C942110B9A3}"/>
          </ac:spMkLst>
        </pc:spChg>
        <pc:spChg chg="del">
          <ac:chgData name="Ali, Syed Waqqas" userId="1b3a5f44-9498-4738-8c4e-8127257d744d" providerId="ADAL" clId="{207DDB1E-8395-4AED-A8E3-BB03DD95A172}" dt="2024-04-07T17:01:44.258" v="1203" actId="22"/>
          <ac:spMkLst>
            <pc:docMk/>
            <pc:sldMk cId="3512275841" sldId="420"/>
            <ac:spMk id="3" creationId="{B3B2A76D-3F08-9C2B-C3E3-4A25DA409F80}"/>
          </ac:spMkLst>
        </pc:spChg>
        <pc:spChg chg="add mod">
          <ac:chgData name="Ali, Syed Waqqas" userId="1b3a5f44-9498-4738-8c4e-8127257d744d" providerId="ADAL" clId="{207DDB1E-8395-4AED-A8E3-BB03DD95A172}" dt="2024-04-07T17:08:17.577" v="1611" actId="692"/>
          <ac:spMkLst>
            <pc:docMk/>
            <pc:sldMk cId="3512275841" sldId="420"/>
            <ac:spMk id="11" creationId="{12FE00F0-4D0C-51A8-1944-0AE98E5D062E}"/>
          </ac:spMkLst>
        </pc:spChg>
        <pc:spChg chg="add mod">
          <ac:chgData name="Ali, Syed Waqqas" userId="1b3a5f44-9498-4738-8c4e-8127257d744d" providerId="ADAL" clId="{207DDB1E-8395-4AED-A8E3-BB03DD95A172}" dt="2024-04-07T17:08:17.577" v="1611" actId="692"/>
          <ac:spMkLst>
            <pc:docMk/>
            <pc:sldMk cId="3512275841" sldId="420"/>
            <ac:spMk id="12" creationId="{5EAB1481-40F3-A125-58AA-06121A09EF2A}"/>
          </ac:spMkLst>
        </pc:spChg>
        <pc:spChg chg="add mod">
          <ac:chgData name="Ali, Syed Waqqas" userId="1b3a5f44-9498-4738-8c4e-8127257d744d" providerId="ADAL" clId="{207DDB1E-8395-4AED-A8E3-BB03DD95A172}" dt="2024-04-07T17:08:17.577" v="1611" actId="692"/>
          <ac:spMkLst>
            <pc:docMk/>
            <pc:sldMk cId="3512275841" sldId="420"/>
            <ac:spMk id="13" creationId="{84C64D83-A97F-AF8E-43D9-86802B1E65AC}"/>
          </ac:spMkLst>
        </pc:spChg>
        <pc:spChg chg="add mod">
          <ac:chgData name="Ali, Syed Waqqas" userId="1b3a5f44-9498-4738-8c4e-8127257d744d" providerId="ADAL" clId="{207DDB1E-8395-4AED-A8E3-BB03DD95A172}" dt="2024-04-07T17:02:42.486" v="1255" actId="14100"/>
          <ac:spMkLst>
            <pc:docMk/>
            <pc:sldMk cId="3512275841" sldId="420"/>
            <ac:spMk id="14" creationId="{026B8022-1C16-D8EC-B406-41EF23791AFE}"/>
          </ac:spMkLst>
        </pc:spChg>
        <pc:spChg chg="add del">
          <ac:chgData name="Ali, Syed Waqqas" userId="1b3a5f44-9498-4738-8c4e-8127257d744d" providerId="ADAL" clId="{207DDB1E-8395-4AED-A8E3-BB03DD95A172}" dt="2024-04-07T17:03:10.106" v="1257" actId="11529"/>
          <ac:spMkLst>
            <pc:docMk/>
            <pc:sldMk cId="3512275841" sldId="420"/>
            <ac:spMk id="15" creationId="{90B674ED-0CB5-4F9C-6DE5-67C89FD5EA68}"/>
          </ac:spMkLst>
        </pc:spChg>
        <pc:spChg chg="add mod">
          <ac:chgData name="Ali, Syed Waqqas" userId="1b3a5f44-9498-4738-8c4e-8127257d744d" providerId="ADAL" clId="{207DDB1E-8395-4AED-A8E3-BB03DD95A172}" dt="2024-04-07T17:03:34.912" v="1267" actId="692"/>
          <ac:spMkLst>
            <pc:docMk/>
            <pc:sldMk cId="3512275841" sldId="420"/>
            <ac:spMk id="16" creationId="{7D0085D1-3338-62B0-CD26-E79E83501F24}"/>
          </ac:spMkLst>
        </pc:spChg>
        <pc:spChg chg="add mod">
          <ac:chgData name="Ali, Syed Waqqas" userId="1b3a5f44-9498-4738-8c4e-8127257d744d" providerId="ADAL" clId="{207DDB1E-8395-4AED-A8E3-BB03DD95A172}" dt="2024-04-07T17:04:17.587" v="1394" actId="404"/>
          <ac:spMkLst>
            <pc:docMk/>
            <pc:sldMk cId="3512275841" sldId="420"/>
            <ac:spMk id="17" creationId="{B8EE8E37-88D0-A0EB-6F90-D67A52F28DFD}"/>
          </ac:spMkLst>
        </pc:spChg>
        <pc:spChg chg="add mod">
          <ac:chgData name="Ali, Syed Waqqas" userId="1b3a5f44-9498-4738-8c4e-8127257d744d" providerId="ADAL" clId="{207DDB1E-8395-4AED-A8E3-BB03DD95A172}" dt="2024-04-07T17:08:17.577" v="1611" actId="692"/>
          <ac:spMkLst>
            <pc:docMk/>
            <pc:sldMk cId="3512275841" sldId="420"/>
            <ac:spMk id="18" creationId="{4E0EE2F2-8A60-CBAA-84A0-83B6250B4B01}"/>
          </ac:spMkLst>
        </pc:spChg>
        <pc:spChg chg="add mod">
          <ac:chgData name="Ali, Syed Waqqas" userId="1b3a5f44-9498-4738-8c4e-8127257d744d" providerId="ADAL" clId="{207DDB1E-8395-4AED-A8E3-BB03DD95A172}" dt="2024-04-07T17:08:29.568" v="1612" actId="207"/>
          <ac:spMkLst>
            <pc:docMk/>
            <pc:sldMk cId="3512275841" sldId="420"/>
            <ac:spMk id="19" creationId="{C4248F27-518A-D842-004B-1CF56B09F50B}"/>
          </ac:spMkLst>
        </pc:spChg>
        <pc:spChg chg="add mod">
          <ac:chgData name="Ali, Syed Waqqas" userId="1b3a5f44-9498-4738-8c4e-8127257d744d" providerId="ADAL" clId="{207DDB1E-8395-4AED-A8E3-BB03DD95A172}" dt="2024-04-07T17:08:17.577" v="1611" actId="692"/>
          <ac:spMkLst>
            <pc:docMk/>
            <pc:sldMk cId="3512275841" sldId="420"/>
            <ac:spMk id="20" creationId="{43AE1DD0-3E5A-0134-F991-48CFCA483F46}"/>
          </ac:spMkLst>
        </pc:spChg>
        <pc:spChg chg="add mod">
          <ac:chgData name="Ali, Syed Waqqas" userId="1b3a5f44-9498-4738-8c4e-8127257d744d" providerId="ADAL" clId="{207DDB1E-8395-4AED-A8E3-BB03DD95A172}" dt="2024-04-07T17:08:29.568" v="1612" actId="207"/>
          <ac:spMkLst>
            <pc:docMk/>
            <pc:sldMk cId="3512275841" sldId="420"/>
            <ac:spMk id="21" creationId="{36860FB6-55D0-969C-CFD2-5DECCF0C71FB}"/>
          </ac:spMkLst>
        </pc:spChg>
        <pc:spChg chg="add mod">
          <ac:chgData name="Ali, Syed Waqqas" userId="1b3a5f44-9498-4738-8c4e-8127257d744d" providerId="ADAL" clId="{207DDB1E-8395-4AED-A8E3-BB03DD95A172}" dt="2024-04-07T17:08:17.577" v="1611" actId="692"/>
          <ac:spMkLst>
            <pc:docMk/>
            <pc:sldMk cId="3512275841" sldId="420"/>
            <ac:spMk id="22" creationId="{66EEA680-8FBA-2515-9F3E-328F51D29B83}"/>
          </ac:spMkLst>
        </pc:spChg>
        <pc:spChg chg="add mod">
          <ac:chgData name="Ali, Syed Waqqas" userId="1b3a5f44-9498-4738-8c4e-8127257d744d" providerId="ADAL" clId="{207DDB1E-8395-4AED-A8E3-BB03DD95A172}" dt="2024-04-07T17:08:29.568" v="1612" actId="207"/>
          <ac:spMkLst>
            <pc:docMk/>
            <pc:sldMk cId="3512275841" sldId="420"/>
            <ac:spMk id="23" creationId="{BA88AD8A-53B6-FB98-8A07-BA21B599DFA7}"/>
          </ac:spMkLst>
        </pc:spChg>
        <pc:picChg chg="add mod ord">
          <ac:chgData name="Ali, Syed Waqqas" userId="1b3a5f44-9498-4738-8c4e-8127257d744d" providerId="ADAL" clId="{207DDB1E-8395-4AED-A8E3-BB03DD95A172}" dt="2024-04-07T17:01:48.310" v="1204" actId="1076"/>
          <ac:picMkLst>
            <pc:docMk/>
            <pc:sldMk cId="3512275841" sldId="420"/>
            <ac:picMk id="10" creationId="{37B7948B-80AD-602B-EFFF-A36C023365F3}"/>
          </ac:picMkLst>
        </pc:picChg>
      </pc:sldChg>
      <pc:sldChg chg="modSp add mod">
        <pc:chgData name="Ali, Syed Waqqas" userId="1b3a5f44-9498-4738-8c4e-8127257d744d" providerId="ADAL" clId="{207DDB1E-8395-4AED-A8E3-BB03DD95A172}" dt="2024-04-07T18:00:15.116" v="4637" actId="20577"/>
        <pc:sldMkLst>
          <pc:docMk/>
          <pc:sldMk cId="3577949382" sldId="421"/>
        </pc:sldMkLst>
        <pc:spChg chg="mod">
          <ac:chgData name="Ali, Syed Waqqas" userId="1b3a5f44-9498-4738-8c4e-8127257d744d" providerId="ADAL" clId="{207DDB1E-8395-4AED-A8E3-BB03DD95A172}" dt="2024-04-07T18:00:15.116" v="4637" actId="20577"/>
          <ac:spMkLst>
            <pc:docMk/>
            <pc:sldMk cId="3577949382" sldId="421"/>
            <ac:spMk id="2" creationId="{0F38800C-8A7D-E150-1D69-4C942110B9A3}"/>
          </ac:spMkLst>
        </pc:spChg>
        <pc:spChg chg="mod">
          <ac:chgData name="Ali, Syed Waqqas" userId="1b3a5f44-9498-4738-8c4e-8127257d744d" providerId="ADAL" clId="{207DDB1E-8395-4AED-A8E3-BB03DD95A172}" dt="2024-04-07T17:08:48.099" v="1613" actId="692"/>
          <ac:spMkLst>
            <pc:docMk/>
            <pc:sldMk cId="3577949382" sldId="421"/>
            <ac:spMk id="14" creationId="{026B8022-1C16-D8EC-B406-41EF23791AFE}"/>
          </ac:spMkLst>
        </pc:spChg>
        <pc:spChg chg="mod">
          <ac:chgData name="Ali, Syed Waqqas" userId="1b3a5f44-9498-4738-8c4e-8127257d744d" providerId="ADAL" clId="{207DDB1E-8395-4AED-A8E3-BB03DD95A172}" dt="2024-04-07T17:08:48.099" v="1613" actId="692"/>
          <ac:spMkLst>
            <pc:docMk/>
            <pc:sldMk cId="3577949382" sldId="421"/>
            <ac:spMk id="16" creationId="{7D0085D1-3338-62B0-CD26-E79E83501F24}"/>
          </ac:spMkLst>
        </pc:spChg>
        <pc:spChg chg="mod">
          <ac:chgData name="Ali, Syed Waqqas" userId="1b3a5f44-9498-4738-8c4e-8127257d744d" providerId="ADAL" clId="{207DDB1E-8395-4AED-A8E3-BB03DD95A172}" dt="2024-04-07T17:08:51.522" v="1614" actId="207"/>
          <ac:spMkLst>
            <pc:docMk/>
            <pc:sldMk cId="3577949382" sldId="421"/>
            <ac:spMk id="17" creationId="{B8EE8E37-88D0-A0EB-6F90-D67A52F28DFD}"/>
          </ac:spMkLst>
        </pc:spChg>
      </pc:sldChg>
      <pc:sldChg chg="addSp delSp modSp add mod">
        <pc:chgData name="Ali, Syed Waqqas" userId="1b3a5f44-9498-4738-8c4e-8127257d744d" providerId="ADAL" clId="{207DDB1E-8395-4AED-A8E3-BB03DD95A172}" dt="2024-04-08T23:28:15.552" v="12425" actId="20577"/>
        <pc:sldMkLst>
          <pc:docMk/>
          <pc:sldMk cId="1931770679" sldId="422"/>
        </pc:sldMkLst>
        <pc:spChg chg="mod">
          <ac:chgData name="Ali, Syed Waqqas" userId="1b3a5f44-9498-4738-8c4e-8127257d744d" providerId="ADAL" clId="{207DDB1E-8395-4AED-A8E3-BB03DD95A172}" dt="2024-04-07T17:09:39.506" v="1657" actId="20577"/>
          <ac:spMkLst>
            <pc:docMk/>
            <pc:sldMk cId="1931770679" sldId="422"/>
            <ac:spMk id="2" creationId="{0F38800C-8A7D-E150-1D69-4C942110B9A3}"/>
          </ac:spMkLst>
        </pc:spChg>
        <pc:spChg chg="del">
          <ac:chgData name="Ali, Syed Waqqas" userId="1b3a5f44-9498-4738-8c4e-8127257d744d" providerId="ADAL" clId="{207DDB1E-8395-4AED-A8E3-BB03DD95A172}" dt="2024-04-07T17:09:56.414" v="1658" actId="478"/>
          <ac:spMkLst>
            <pc:docMk/>
            <pc:sldMk cId="1931770679" sldId="422"/>
            <ac:spMk id="3" creationId="{B3B2A76D-3F08-9C2B-C3E3-4A25DA409F80}"/>
          </ac:spMkLst>
        </pc:spChg>
        <pc:spChg chg="add mod">
          <ac:chgData name="Ali, Syed Waqqas" userId="1b3a5f44-9498-4738-8c4e-8127257d744d" providerId="ADAL" clId="{207DDB1E-8395-4AED-A8E3-BB03DD95A172}" dt="2024-04-08T23:28:15.552" v="12425" actId="20577"/>
          <ac:spMkLst>
            <pc:docMk/>
            <pc:sldMk cId="1931770679" sldId="422"/>
            <ac:spMk id="11" creationId="{1CE1BC71-82B6-0D7D-E19B-D91408270103}"/>
          </ac:spMkLst>
        </pc:spChg>
        <pc:picChg chg="add mod">
          <ac:chgData name="Ali, Syed Waqqas" userId="1b3a5f44-9498-4738-8c4e-8127257d744d" providerId="ADAL" clId="{207DDB1E-8395-4AED-A8E3-BB03DD95A172}" dt="2024-04-07T17:10:04.848" v="1662" actId="1076"/>
          <ac:picMkLst>
            <pc:docMk/>
            <pc:sldMk cId="1931770679" sldId="422"/>
            <ac:picMk id="10" creationId="{7D9C4101-CFD4-1827-946D-0E6C1A05AAF8}"/>
          </ac:picMkLst>
        </pc:picChg>
      </pc:sldChg>
      <pc:sldChg chg="del">
        <pc:chgData name="Ali, Syed Waqqas" userId="1b3a5f44-9498-4738-8c4e-8127257d744d" providerId="ADAL" clId="{207DDB1E-8395-4AED-A8E3-BB03DD95A172}" dt="2024-04-07T16:26:30.503" v="102" actId="47"/>
        <pc:sldMkLst>
          <pc:docMk/>
          <pc:sldMk cId="2505377384" sldId="423"/>
        </pc:sldMkLst>
      </pc:sldChg>
      <pc:sldChg chg="addSp delSp modSp add mod">
        <pc:chgData name="Ali, Syed Waqqas" userId="1b3a5f44-9498-4738-8c4e-8127257d744d" providerId="ADAL" clId="{207DDB1E-8395-4AED-A8E3-BB03DD95A172}" dt="2024-04-07T19:51:09.841" v="11947" actId="14861"/>
        <pc:sldMkLst>
          <pc:docMk/>
          <pc:sldMk cId="3592557469" sldId="423"/>
        </pc:sldMkLst>
        <pc:spChg chg="mod">
          <ac:chgData name="Ali, Syed Waqqas" userId="1b3a5f44-9498-4738-8c4e-8127257d744d" providerId="ADAL" clId="{207DDB1E-8395-4AED-A8E3-BB03DD95A172}" dt="2024-04-07T18:00:18.845" v="4641" actId="20577"/>
          <ac:spMkLst>
            <pc:docMk/>
            <pc:sldMk cId="3592557469" sldId="423"/>
            <ac:spMk id="2" creationId="{0F38800C-8A7D-E150-1D69-4C942110B9A3}"/>
          </ac:spMkLst>
        </pc:spChg>
        <pc:spChg chg="add del mod">
          <ac:chgData name="Ali, Syed Waqqas" userId="1b3a5f44-9498-4738-8c4e-8127257d744d" providerId="ADAL" clId="{207DDB1E-8395-4AED-A8E3-BB03DD95A172}" dt="2024-04-07T17:12:32.574" v="1896" actId="478"/>
          <ac:spMkLst>
            <pc:docMk/>
            <pc:sldMk cId="3592557469" sldId="423"/>
            <ac:spMk id="3" creationId="{18114D6A-2FDF-1F14-5CF9-91FEBB4AD219}"/>
          </ac:spMkLst>
        </pc:spChg>
        <pc:spChg chg="mod">
          <ac:chgData name="Ali, Syed Waqqas" userId="1b3a5f44-9498-4738-8c4e-8127257d744d" providerId="ADAL" clId="{207DDB1E-8395-4AED-A8E3-BB03DD95A172}" dt="2024-04-07T19:29:55.247" v="11216" actId="20577"/>
          <ac:spMkLst>
            <pc:docMk/>
            <pc:sldMk cId="3592557469" sldId="423"/>
            <ac:spMk id="11" creationId="{1CE1BC71-82B6-0D7D-E19B-D91408270103}"/>
          </ac:spMkLst>
        </pc:spChg>
        <pc:spChg chg="add mod">
          <ac:chgData name="Ali, Syed Waqqas" userId="1b3a5f44-9498-4738-8c4e-8127257d744d" providerId="ADAL" clId="{207DDB1E-8395-4AED-A8E3-BB03DD95A172}" dt="2024-04-07T17:12:58.290" v="1903" actId="14100"/>
          <ac:spMkLst>
            <pc:docMk/>
            <pc:sldMk cId="3592557469" sldId="423"/>
            <ac:spMk id="13" creationId="{5B41008F-CBF7-0A66-9BE5-110F4A3746AB}"/>
          </ac:spMkLst>
        </pc:spChg>
        <pc:spChg chg="add mod">
          <ac:chgData name="Ali, Syed Waqqas" userId="1b3a5f44-9498-4738-8c4e-8127257d744d" providerId="ADAL" clId="{207DDB1E-8395-4AED-A8E3-BB03DD95A172}" dt="2024-04-07T17:28:14.942" v="2565" actId="1076"/>
          <ac:spMkLst>
            <pc:docMk/>
            <pc:sldMk cId="3592557469" sldId="423"/>
            <ac:spMk id="17" creationId="{7CEE7818-C926-F66E-1B76-6E09FA2A684D}"/>
          </ac:spMkLst>
        </pc:spChg>
        <pc:picChg chg="add mod">
          <ac:chgData name="Ali, Syed Waqqas" userId="1b3a5f44-9498-4738-8c4e-8127257d744d" providerId="ADAL" clId="{207DDB1E-8395-4AED-A8E3-BB03DD95A172}" dt="2024-04-07T17:12:01.860" v="1782" actId="1076"/>
          <ac:picMkLst>
            <pc:docMk/>
            <pc:sldMk cId="3592557469" sldId="423"/>
            <ac:picMk id="12" creationId="{D9E14986-94C2-FE20-4969-CEAC26F2DBB5}"/>
          </ac:picMkLst>
        </pc:picChg>
        <pc:cxnChg chg="add mod ord">
          <ac:chgData name="Ali, Syed Waqqas" userId="1b3a5f44-9498-4738-8c4e-8127257d744d" providerId="ADAL" clId="{207DDB1E-8395-4AED-A8E3-BB03DD95A172}" dt="2024-04-07T19:51:09.841" v="11947" actId="14861"/>
          <ac:cxnSpMkLst>
            <pc:docMk/>
            <pc:sldMk cId="3592557469" sldId="423"/>
            <ac:cxnSpMk id="14" creationId="{67F19856-D4B1-7490-ECA1-70E24F2CF3A3}"/>
          </ac:cxnSpMkLst>
        </pc:cxnChg>
      </pc:sldChg>
      <pc:sldChg chg="addSp delSp modSp add mod">
        <pc:chgData name="Ali, Syed Waqqas" userId="1b3a5f44-9498-4738-8c4e-8127257d744d" providerId="ADAL" clId="{207DDB1E-8395-4AED-A8E3-BB03DD95A172}" dt="2024-04-07T18:00:22.409" v="4645" actId="20577"/>
        <pc:sldMkLst>
          <pc:docMk/>
          <pc:sldMk cId="1540965707" sldId="424"/>
        </pc:sldMkLst>
        <pc:spChg chg="mod">
          <ac:chgData name="Ali, Syed Waqqas" userId="1b3a5f44-9498-4738-8c4e-8127257d744d" providerId="ADAL" clId="{207DDB1E-8395-4AED-A8E3-BB03DD95A172}" dt="2024-04-07T18:00:22.409" v="4645" actId="20577"/>
          <ac:spMkLst>
            <pc:docMk/>
            <pc:sldMk cId="1540965707" sldId="424"/>
            <ac:spMk id="2" creationId="{0F38800C-8A7D-E150-1D69-4C942110B9A3}"/>
          </ac:spMkLst>
        </pc:spChg>
        <pc:spChg chg="mod">
          <ac:chgData name="Ali, Syed Waqqas" userId="1b3a5f44-9498-4738-8c4e-8127257d744d" providerId="ADAL" clId="{207DDB1E-8395-4AED-A8E3-BB03DD95A172}" dt="2024-04-07T17:14:27.881" v="2021" actId="1076"/>
          <ac:spMkLst>
            <pc:docMk/>
            <pc:sldMk cId="1540965707" sldId="424"/>
            <ac:spMk id="11" creationId="{1CE1BC71-82B6-0D7D-E19B-D91408270103}"/>
          </ac:spMkLst>
        </pc:spChg>
        <pc:picChg chg="mod modCrop">
          <ac:chgData name="Ali, Syed Waqqas" userId="1b3a5f44-9498-4738-8c4e-8127257d744d" providerId="ADAL" clId="{207DDB1E-8395-4AED-A8E3-BB03DD95A172}" dt="2024-04-07T17:13:32.386" v="1907" actId="732"/>
          <ac:picMkLst>
            <pc:docMk/>
            <pc:sldMk cId="1540965707" sldId="424"/>
            <ac:picMk id="12" creationId="{D9E14986-94C2-FE20-4969-CEAC26F2DBB5}"/>
          </ac:picMkLst>
        </pc:picChg>
        <pc:cxnChg chg="add mod">
          <ac:chgData name="Ali, Syed Waqqas" userId="1b3a5f44-9498-4738-8c4e-8127257d744d" providerId="ADAL" clId="{207DDB1E-8395-4AED-A8E3-BB03DD95A172}" dt="2024-04-07T17:13:59.619" v="1927" actId="692"/>
          <ac:cxnSpMkLst>
            <pc:docMk/>
            <pc:sldMk cId="1540965707" sldId="424"/>
            <ac:cxnSpMk id="9" creationId="{4F1C7338-56D5-25F0-2BF5-6A652348CB4D}"/>
          </ac:cxnSpMkLst>
        </pc:cxnChg>
        <pc:cxnChg chg="add mod">
          <ac:chgData name="Ali, Syed Waqqas" userId="1b3a5f44-9498-4738-8c4e-8127257d744d" providerId="ADAL" clId="{207DDB1E-8395-4AED-A8E3-BB03DD95A172}" dt="2024-04-07T17:14:07.133" v="1930" actId="14100"/>
          <ac:cxnSpMkLst>
            <pc:docMk/>
            <pc:sldMk cId="1540965707" sldId="424"/>
            <ac:cxnSpMk id="14" creationId="{E8F940FC-045B-DCA0-8A2A-BD23F730CAC9}"/>
          </ac:cxnSpMkLst>
        </pc:cxnChg>
        <pc:cxnChg chg="add del mod">
          <ac:chgData name="Ali, Syed Waqqas" userId="1b3a5f44-9498-4738-8c4e-8127257d744d" providerId="ADAL" clId="{207DDB1E-8395-4AED-A8E3-BB03DD95A172}" dt="2024-04-07T17:27:24.480" v="2535" actId="478"/>
          <ac:cxnSpMkLst>
            <pc:docMk/>
            <pc:sldMk cId="1540965707" sldId="424"/>
            <ac:cxnSpMk id="16" creationId="{8CE8FDF8-730C-D8C6-4FD9-16D7C9B0FCBE}"/>
          </ac:cxnSpMkLst>
        </pc:cxnChg>
      </pc:sldChg>
      <pc:sldChg chg="del">
        <pc:chgData name="Ali, Syed Waqqas" userId="1b3a5f44-9498-4738-8c4e-8127257d744d" providerId="ADAL" clId="{207DDB1E-8395-4AED-A8E3-BB03DD95A172}" dt="2024-04-07T16:26:30.503" v="102" actId="47"/>
        <pc:sldMkLst>
          <pc:docMk/>
          <pc:sldMk cId="2883027767" sldId="424"/>
        </pc:sldMkLst>
      </pc:sldChg>
      <pc:sldChg chg="addSp modSp add mod">
        <pc:chgData name="Ali, Syed Waqqas" userId="1b3a5f44-9498-4738-8c4e-8127257d744d" providerId="ADAL" clId="{207DDB1E-8395-4AED-A8E3-BB03DD95A172}" dt="2024-04-07T18:00:25.651" v="4649" actId="20577"/>
        <pc:sldMkLst>
          <pc:docMk/>
          <pc:sldMk cId="1149091573" sldId="425"/>
        </pc:sldMkLst>
        <pc:spChg chg="mod">
          <ac:chgData name="Ali, Syed Waqqas" userId="1b3a5f44-9498-4738-8c4e-8127257d744d" providerId="ADAL" clId="{207DDB1E-8395-4AED-A8E3-BB03DD95A172}" dt="2024-04-07T18:00:25.651" v="4649" actId="20577"/>
          <ac:spMkLst>
            <pc:docMk/>
            <pc:sldMk cId="1149091573" sldId="425"/>
            <ac:spMk id="2" creationId="{0F38800C-8A7D-E150-1D69-4C942110B9A3}"/>
          </ac:spMkLst>
        </pc:spChg>
        <pc:spChg chg="add mod">
          <ac:chgData name="Ali, Syed Waqqas" userId="1b3a5f44-9498-4738-8c4e-8127257d744d" providerId="ADAL" clId="{207DDB1E-8395-4AED-A8E3-BB03DD95A172}" dt="2024-04-07T17:15:01.864" v="2040" actId="1076"/>
          <ac:spMkLst>
            <pc:docMk/>
            <pc:sldMk cId="1149091573" sldId="425"/>
            <ac:spMk id="3" creationId="{3E35A67D-3EE3-64E7-CD68-09F1A3907B5C}"/>
          </ac:spMkLst>
        </pc:spChg>
        <pc:spChg chg="mod">
          <ac:chgData name="Ali, Syed Waqqas" userId="1b3a5f44-9498-4738-8c4e-8127257d744d" providerId="ADAL" clId="{207DDB1E-8395-4AED-A8E3-BB03DD95A172}" dt="2024-04-07T17:15:47.868" v="2160" actId="2711"/>
          <ac:spMkLst>
            <pc:docMk/>
            <pc:sldMk cId="1149091573" sldId="425"/>
            <ac:spMk id="11" creationId="{1CE1BC71-82B6-0D7D-E19B-D91408270103}"/>
          </ac:spMkLst>
        </pc:spChg>
        <pc:cxnChg chg="mod">
          <ac:chgData name="Ali, Syed Waqqas" userId="1b3a5f44-9498-4738-8c4e-8127257d744d" providerId="ADAL" clId="{207DDB1E-8395-4AED-A8E3-BB03DD95A172}" dt="2024-04-07T17:15:11.446" v="2041" actId="692"/>
          <ac:cxnSpMkLst>
            <pc:docMk/>
            <pc:sldMk cId="1149091573" sldId="425"/>
            <ac:cxnSpMk id="14" creationId="{E8F940FC-045B-DCA0-8A2A-BD23F730CAC9}"/>
          </ac:cxnSpMkLst>
        </pc:cxnChg>
      </pc:sldChg>
      <pc:sldChg chg="del">
        <pc:chgData name="Ali, Syed Waqqas" userId="1b3a5f44-9498-4738-8c4e-8127257d744d" providerId="ADAL" clId="{207DDB1E-8395-4AED-A8E3-BB03DD95A172}" dt="2024-04-07T16:26:30.503" v="102" actId="47"/>
        <pc:sldMkLst>
          <pc:docMk/>
          <pc:sldMk cId="4109531412" sldId="425"/>
        </pc:sldMkLst>
      </pc:sldChg>
      <pc:sldChg chg="del">
        <pc:chgData name="Ali, Syed Waqqas" userId="1b3a5f44-9498-4738-8c4e-8127257d744d" providerId="ADAL" clId="{207DDB1E-8395-4AED-A8E3-BB03DD95A172}" dt="2024-04-07T16:26:30.503" v="102" actId="47"/>
        <pc:sldMkLst>
          <pc:docMk/>
          <pc:sldMk cId="1006798473" sldId="426"/>
        </pc:sldMkLst>
      </pc:sldChg>
      <pc:sldChg chg="addSp delSp modSp add mod">
        <pc:chgData name="Ali, Syed Waqqas" userId="1b3a5f44-9498-4738-8c4e-8127257d744d" providerId="ADAL" clId="{207DDB1E-8395-4AED-A8E3-BB03DD95A172}" dt="2024-04-08T23:30:32.963" v="12432" actId="1076"/>
        <pc:sldMkLst>
          <pc:docMk/>
          <pc:sldMk cId="2492521407" sldId="426"/>
        </pc:sldMkLst>
        <pc:spChg chg="mod">
          <ac:chgData name="Ali, Syed Waqqas" userId="1b3a5f44-9498-4738-8c4e-8127257d744d" providerId="ADAL" clId="{207DDB1E-8395-4AED-A8E3-BB03DD95A172}" dt="2024-04-07T18:00:29.935" v="4653" actId="20577"/>
          <ac:spMkLst>
            <pc:docMk/>
            <pc:sldMk cId="2492521407" sldId="426"/>
            <ac:spMk id="2" creationId="{0F38800C-8A7D-E150-1D69-4C942110B9A3}"/>
          </ac:spMkLst>
        </pc:spChg>
        <pc:spChg chg="del mod">
          <ac:chgData name="Ali, Syed Waqqas" userId="1b3a5f44-9498-4738-8c4e-8127257d744d" providerId="ADAL" clId="{207DDB1E-8395-4AED-A8E3-BB03DD95A172}" dt="2024-04-07T17:20:54.675" v="2210" actId="478"/>
          <ac:spMkLst>
            <pc:docMk/>
            <pc:sldMk cId="2492521407" sldId="426"/>
            <ac:spMk id="3" creationId="{3E35A67D-3EE3-64E7-CD68-09F1A3907B5C}"/>
          </ac:spMkLst>
        </pc:spChg>
        <pc:spChg chg="add mod">
          <ac:chgData name="Ali, Syed Waqqas" userId="1b3a5f44-9498-4738-8c4e-8127257d744d" providerId="ADAL" clId="{207DDB1E-8395-4AED-A8E3-BB03DD95A172}" dt="2024-04-08T23:30:32.963" v="12432" actId="1076"/>
          <ac:spMkLst>
            <pc:docMk/>
            <pc:sldMk cId="2492521407" sldId="426"/>
            <ac:spMk id="3" creationId="{9443D826-AD1B-F2AB-F8FB-07EB2A6FF53C}"/>
          </ac:spMkLst>
        </pc:spChg>
        <pc:spChg chg="del">
          <ac:chgData name="Ali, Syed Waqqas" userId="1b3a5f44-9498-4738-8c4e-8127257d744d" providerId="ADAL" clId="{207DDB1E-8395-4AED-A8E3-BB03DD95A172}" dt="2024-04-07T17:16:15.121" v="2167" actId="478"/>
          <ac:spMkLst>
            <pc:docMk/>
            <pc:sldMk cId="2492521407" sldId="426"/>
            <ac:spMk id="11" creationId="{1CE1BC71-82B6-0D7D-E19B-D91408270103}"/>
          </ac:spMkLst>
        </pc:spChg>
        <pc:spChg chg="mod">
          <ac:chgData name="Ali, Syed Waqqas" userId="1b3a5f44-9498-4738-8c4e-8127257d744d" providerId="ADAL" clId="{207DDB1E-8395-4AED-A8E3-BB03DD95A172}" dt="2024-04-07T19:52:05.768" v="11975" actId="1036"/>
          <ac:spMkLst>
            <pc:docMk/>
            <pc:sldMk cId="2492521407" sldId="426"/>
            <ac:spMk id="13" creationId="{5B41008F-CBF7-0A66-9BE5-110F4A3746AB}"/>
          </ac:spMkLst>
        </pc:spChg>
        <pc:spChg chg="add del mod">
          <ac:chgData name="Ali, Syed Waqqas" userId="1b3a5f44-9498-4738-8c4e-8127257d744d" providerId="ADAL" clId="{207DDB1E-8395-4AED-A8E3-BB03DD95A172}" dt="2024-04-07T17:22:17.315" v="2226" actId="478"/>
          <ac:spMkLst>
            <pc:docMk/>
            <pc:sldMk cId="2492521407" sldId="426"/>
            <ac:spMk id="21" creationId="{69BF4B85-6D57-5490-4739-9FDB1E2E5DE5}"/>
          </ac:spMkLst>
        </pc:spChg>
        <pc:spChg chg="add mod">
          <ac:chgData name="Ali, Syed Waqqas" userId="1b3a5f44-9498-4738-8c4e-8127257d744d" providerId="ADAL" clId="{207DDB1E-8395-4AED-A8E3-BB03DD95A172}" dt="2024-04-07T19:52:05.768" v="11975" actId="1036"/>
          <ac:spMkLst>
            <pc:docMk/>
            <pc:sldMk cId="2492521407" sldId="426"/>
            <ac:spMk id="26" creationId="{A95A30BB-29C7-B3DE-FD29-31540A2C8A30}"/>
          </ac:spMkLst>
        </pc:spChg>
        <pc:spChg chg="add mod">
          <ac:chgData name="Ali, Syed Waqqas" userId="1b3a5f44-9498-4738-8c4e-8127257d744d" providerId="ADAL" clId="{207DDB1E-8395-4AED-A8E3-BB03DD95A172}" dt="2024-04-07T19:54:36.045" v="12033" actId="5793"/>
          <ac:spMkLst>
            <pc:docMk/>
            <pc:sldMk cId="2492521407" sldId="426"/>
            <ac:spMk id="32" creationId="{3900CF0C-1477-C62D-B9C0-0758EF4B8094}"/>
          </ac:spMkLst>
        </pc:spChg>
        <pc:spChg chg="add mod">
          <ac:chgData name="Ali, Syed Waqqas" userId="1b3a5f44-9498-4738-8c4e-8127257d744d" providerId="ADAL" clId="{207DDB1E-8395-4AED-A8E3-BB03DD95A172}" dt="2024-04-07T19:53:21.030" v="11990" actId="1076"/>
          <ac:spMkLst>
            <pc:docMk/>
            <pc:sldMk cId="2492521407" sldId="426"/>
            <ac:spMk id="35" creationId="{A39FC4EB-9A85-EC42-9734-C7FE89F204FB}"/>
          </ac:spMkLst>
        </pc:spChg>
        <pc:picChg chg="add del mod">
          <ac:chgData name="Ali, Syed Waqqas" userId="1b3a5f44-9498-4738-8c4e-8127257d744d" providerId="ADAL" clId="{207DDB1E-8395-4AED-A8E3-BB03DD95A172}" dt="2024-04-07T19:52:30.536" v="11979" actId="22"/>
          <ac:picMkLst>
            <pc:docMk/>
            <pc:sldMk cId="2492521407" sldId="426"/>
            <ac:picMk id="9" creationId="{967220B1-05C4-7411-2181-E0F81B9CE4B0}"/>
          </ac:picMkLst>
        </pc:picChg>
        <pc:picChg chg="mod">
          <ac:chgData name="Ali, Syed Waqqas" userId="1b3a5f44-9498-4738-8c4e-8127257d744d" providerId="ADAL" clId="{207DDB1E-8395-4AED-A8E3-BB03DD95A172}" dt="2024-04-07T19:52:05.768" v="11975" actId="1036"/>
          <ac:picMkLst>
            <pc:docMk/>
            <pc:sldMk cId="2492521407" sldId="426"/>
            <ac:picMk id="10" creationId="{7D9C4101-CFD4-1827-946D-0E6C1A05AAF8}"/>
          </ac:picMkLst>
        </pc:picChg>
        <pc:picChg chg="add mod">
          <ac:chgData name="Ali, Syed Waqqas" userId="1b3a5f44-9498-4738-8c4e-8127257d744d" providerId="ADAL" clId="{207DDB1E-8395-4AED-A8E3-BB03DD95A172}" dt="2024-04-07T19:52:48.285" v="11984" actId="1076"/>
          <ac:picMkLst>
            <pc:docMk/>
            <pc:sldMk cId="2492521407" sldId="426"/>
            <ac:picMk id="12" creationId="{C7B881D4-44C5-BBB7-E466-7A6971DE6B49}"/>
          </ac:picMkLst>
        </pc:picChg>
        <pc:picChg chg="del mod">
          <ac:chgData name="Ali, Syed Waqqas" userId="1b3a5f44-9498-4738-8c4e-8127257d744d" providerId="ADAL" clId="{207DDB1E-8395-4AED-A8E3-BB03DD95A172}" dt="2024-04-07T17:20:37.811" v="2205" actId="478"/>
          <ac:picMkLst>
            <pc:docMk/>
            <pc:sldMk cId="2492521407" sldId="426"/>
            <ac:picMk id="12" creationId="{D9E14986-94C2-FE20-4969-CEAC26F2DBB5}"/>
          </ac:picMkLst>
        </pc:picChg>
        <pc:picChg chg="add mod">
          <ac:chgData name="Ali, Syed Waqqas" userId="1b3a5f44-9498-4738-8c4e-8127257d744d" providerId="ADAL" clId="{207DDB1E-8395-4AED-A8E3-BB03DD95A172}" dt="2024-04-07T19:52:05.768" v="11975" actId="1036"/>
          <ac:picMkLst>
            <pc:docMk/>
            <pc:sldMk cId="2492521407" sldId="426"/>
            <ac:picMk id="20" creationId="{6913C812-698C-BD3B-BA1F-B87B0AC528CE}"/>
          </ac:picMkLst>
        </pc:picChg>
        <pc:picChg chg="add mod ord">
          <ac:chgData name="Ali, Syed Waqqas" userId="1b3a5f44-9498-4738-8c4e-8127257d744d" providerId="ADAL" clId="{207DDB1E-8395-4AED-A8E3-BB03DD95A172}" dt="2024-04-07T19:52:05.768" v="11975" actId="1036"/>
          <ac:picMkLst>
            <pc:docMk/>
            <pc:sldMk cId="2492521407" sldId="426"/>
            <ac:picMk id="25" creationId="{AE87E532-93CD-A3DE-F12A-B8817D8C778D}"/>
          </ac:picMkLst>
        </pc:picChg>
        <pc:cxnChg chg="del">
          <ac:chgData name="Ali, Syed Waqqas" userId="1b3a5f44-9498-4738-8c4e-8127257d744d" providerId="ADAL" clId="{207DDB1E-8395-4AED-A8E3-BB03DD95A172}" dt="2024-04-07T17:16:01.359" v="2163" actId="478"/>
          <ac:cxnSpMkLst>
            <pc:docMk/>
            <pc:sldMk cId="2492521407" sldId="426"/>
            <ac:cxnSpMk id="9" creationId="{4F1C7338-56D5-25F0-2BF5-6A652348CB4D}"/>
          </ac:cxnSpMkLst>
        </pc:cxnChg>
        <pc:cxnChg chg="add mod">
          <ac:chgData name="Ali, Syed Waqqas" userId="1b3a5f44-9498-4738-8c4e-8127257d744d" providerId="ADAL" clId="{207DDB1E-8395-4AED-A8E3-BB03DD95A172}" dt="2024-04-07T19:52:56.777" v="11987" actId="14100"/>
          <ac:cxnSpMkLst>
            <pc:docMk/>
            <pc:sldMk cId="2492521407" sldId="426"/>
            <ac:cxnSpMk id="14" creationId="{69453613-4EB2-E2BE-5A7D-309D8D9D4293}"/>
          </ac:cxnSpMkLst>
        </pc:cxnChg>
        <pc:cxnChg chg="del">
          <ac:chgData name="Ali, Syed Waqqas" userId="1b3a5f44-9498-4738-8c4e-8127257d744d" providerId="ADAL" clId="{207DDB1E-8395-4AED-A8E3-BB03DD95A172}" dt="2024-04-07T17:16:00.874" v="2162" actId="478"/>
          <ac:cxnSpMkLst>
            <pc:docMk/>
            <pc:sldMk cId="2492521407" sldId="426"/>
            <ac:cxnSpMk id="14" creationId="{E8F940FC-045B-DCA0-8A2A-BD23F730CAC9}"/>
          </ac:cxnSpMkLst>
        </pc:cxnChg>
        <pc:cxnChg chg="add mod">
          <ac:chgData name="Ali, Syed Waqqas" userId="1b3a5f44-9498-4738-8c4e-8127257d744d" providerId="ADAL" clId="{207DDB1E-8395-4AED-A8E3-BB03DD95A172}" dt="2024-04-07T19:52:05.768" v="11975" actId="1036"/>
          <ac:cxnSpMkLst>
            <pc:docMk/>
            <pc:sldMk cId="2492521407" sldId="426"/>
            <ac:cxnSpMk id="15" creationId="{32ACCDE7-36D1-2708-DEE5-B47C9BD7613B}"/>
          </ac:cxnSpMkLst>
        </pc:cxnChg>
        <pc:cxnChg chg="add mod">
          <ac:chgData name="Ali, Syed Waqqas" userId="1b3a5f44-9498-4738-8c4e-8127257d744d" providerId="ADAL" clId="{207DDB1E-8395-4AED-A8E3-BB03DD95A172}" dt="2024-04-07T19:52:05.768" v="11975" actId="1036"/>
          <ac:cxnSpMkLst>
            <pc:docMk/>
            <pc:sldMk cId="2492521407" sldId="426"/>
            <ac:cxnSpMk id="16" creationId="{AF84AE89-6BD0-ADF8-03D2-867CA12F28C8}"/>
          </ac:cxnSpMkLst>
        </pc:cxnChg>
        <pc:cxnChg chg="add mod">
          <ac:chgData name="Ali, Syed Waqqas" userId="1b3a5f44-9498-4738-8c4e-8127257d744d" providerId="ADAL" clId="{207DDB1E-8395-4AED-A8E3-BB03DD95A172}" dt="2024-04-07T19:52:05.768" v="11975" actId="1036"/>
          <ac:cxnSpMkLst>
            <pc:docMk/>
            <pc:sldMk cId="2492521407" sldId="426"/>
            <ac:cxnSpMk id="22" creationId="{5832C668-869E-CEFC-CCEF-74B8B01085FC}"/>
          </ac:cxnSpMkLst>
        </pc:cxnChg>
        <pc:cxnChg chg="add mod">
          <ac:chgData name="Ali, Syed Waqqas" userId="1b3a5f44-9498-4738-8c4e-8127257d744d" providerId="ADAL" clId="{207DDB1E-8395-4AED-A8E3-BB03DD95A172}" dt="2024-04-07T19:52:05.768" v="11975" actId="1036"/>
          <ac:cxnSpMkLst>
            <pc:docMk/>
            <pc:sldMk cId="2492521407" sldId="426"/>
            <ac:cxnSpMk id="27" creationId="{AA0AE28B-6054-1E54-AF18-01150F22BE7D}"/>
          </ac:cxnSpMkLst>
        </pc:cxnChg>
        <pc:cxnChg chg="add mod">
          <ac:chgData name="Ali, Syed Waqqas" userId="1b3a5f44-9498-4738-8c4e-8127257d744d" providerId="ADAL" clId="{207DDB1E-8395-4AED-A8E3-BB03DD95A172}" dt="2024-04-07T19:52:05.768" v="11975" actId="1036"/>
          <ac:cxnSpMkLst>
            <pc:docMk/>
            <pc:sldMk cId="2492521407" sldId="426"/>
            <ac:cxnSpMk id="30" creationId="{1E3DFDC7-5A63-AC80-27C7-CE3174F87CAC}"/>
          </ac:cxnSpMkLst>
        </pc:cxnChg>
        <pc:cxnChg chg="add mod">
          <ac:chgData name="Ali, Syed Waqqas" userId="1b3a5f44-9498-4738-8c4e-8127257d744d" providerId="ADAL" clId="{207DDB1E-8395-4AED-A8E3-BB03DD95A172}" dt="2024-04-07T19:53:52.658" v="11997" actId="1076"/>
          <ac:cxnSpMkLst>
            <pc:docMk/>
            <pc:sldMk cId="2492521407" sldId="426"/>
            <ac:cxnSpMk id="34" creationId="{513A177E-27A6-C359-7464-844D9E8301C7}"/>
          </ac:cxnSpMkLst>
        </pc:cxnChg>
        <pc:cxnChg chg="add mod">
          <ac:chgData name="Ali, Syed Waqqas" userId="1b3a5f44-9498-4738-8c4e-8127257d744d" providerId="ADAL" clId="{207DDB1E-8395-4AED-A8E3-BB03DD95A172}" dt="2024-04-07T19:52:05.768" v="11975" actId="1036"/>
          <ac:cxnSpMkLst>
            <pc:docMk/>
            <pc:sldMk cId="2492521407" sldId="426"/>
            <ac:cxnSpMk id="37" creationId="{5C56B06D-D3E9-FBF5-4154-CD2139772B0B}"/>
          </ac:cxnSpMkLst>
        </pc:cxnChg>
        <pc:cxnChg chg="add mod">
          <ac:chgData name="Ali, Syed Waqqas" userId="1b3a5f44-9498-4738-8c4e-8127257d744d" providerId="ADAL" clId="{207DDB1E-8395-4AED-A8E3-BB03DD95A172}" dt="2024-04-07T19:52:05.768" v="11975" actId="1036"/>
          <ac:cxnSpMkLst>
            <pc:docMk/>
            <pc:sldMk cId="2492521407" sldId="426"/>
            <ac:cxnSpMk id="39" creationId="{6805AC34-855E-D9B4-31D8-3FAA1DFBF010}"/>
          </ac:cxnSpMkLst>
        </pc:cxnChg>
      </pc:sldChg>
      <pc:sldChg chg="modSp add mod">
        <pc:chgData name="Ali, Syed Waqqas" userId="1b3a5f44-9498-4738-8c4e-8127257d744d" providerId="ADAL" clId="{207DDB1E-8395-4AED-A8E3-BB03DD95A172}" dt="2024-04-07T17:32:05.651" v="2740" actId="20577"/>
        <pc:sldMkLst>
          <pc:docMk/>
          <pc:sldMk cId="2791486289" sldId="427"/>
        </pc:sldMkLst>
        <pc:spChg chg="mod">
          <ac:chgData name="Ali, Syed Waqqas" userId="1b3a5f44-9498-4738-8c4e-8127257d744d" providerId="ADAL" clId="{207DDB1E-8395-4AED-A8E3-BB03DD95A172}" dt="2024-04-07T17:31:37.532" v="2689" actId="20577"/>
          <ac:spMkLst>
            <pc:docMk/>
            <pc:sldMk cId="2791486289" sldId="427"/>
            <ac:spMk id="2" creationId="{B5D19C15-72DF-16C9-E8B1-668BC2A4A015}"/>
          </ac:spMkLst>
        </pc:spChg>
        <pc:spChg chg="mod">
          <ac:chgData name="Ali, Syed Waqqas" userId="1b3a5f44-9498-4738-8c4e-8127257d744d" providerId="ADAL" clId="{207DDB1E-8395-4AED-A8E3-BB03DD95A172}" dt="2024-04-07T17:32:05.651" v="2740" actId="20577"/>
          <ac:spMkLst>
            <pc:docMk/>
            <pc:sldMk cId="2791486289" sldId="427"/>
            <ac:spMk id="3" creationId="{9E2D5A4E-DA17-E69B-4A49-20131568FACA}"/>
          </ac:spMkLst>
        </pc:spChg>
      </pc:sldChg>
      <pc:sldChg chg="del">
        <pc:chgData name="Ali, Syed Waqqas" userId="1b3a5f44-9498-4738-8c4e-8127257d744d" providerId="ADAL" clId="{207DDB1E-8395-4AED-A8E3-BB03DD95A172}" dt="2024-04-07T16:26:30.503" v="102" actId="47"/>
        <pc:sldMkLst>
          <pc:docMk/>
          <pc:sldMk cId="3612172497" sldId="427"/>
        </pc:sldMkLst>
      </pc:sldChg>
      <pc:sldChg chg="del">
        <pc:chgData name="Ali, Syed Waqqas" userId="1b3a5f44-9498-4738-8c4e-8127257d744d" providerId="ADAL" clId="{207DDB1E-8395-4AED-A8E3-BB03DD95A172}" dt="2024-04-07T16:26:30.503" v="102" actId="47"/>
        <pc:sldMkLst>
          <pc:docMk/>
          <pc:sldMk cId="1568322485" sldId="428"/>
        </pc:sldMkLst>
      </pc:sldChg>
      <pc:sldChg chg="addSp modSp add mod">
        <pc:chgData name="Ali, Syed Waqqas" userId="1b3a5f44-9498-4738-8c4e-8127257d744d" providerId="ADAL" clId="{207DDB1E-8395-4AED-A8E3-BB03DD95A172}" dt="2024-04-07T19:32:38.234" v="11304" actId="20577"/>
        <pc:sldMkLst>
          <pc:docMk/>
          <pc:sldMk cId="1609699686" sldId="428"/>
        </pc:sldMkLst>
        <pc:spChg chg="mod">
          <ac:chgData name="Ali, Syed Waqqas" userId="1b3a5f44-9498-4738-8c4e-8127257d744d" providerId="ADAL" clId="{207DDB1E-8395-4AED-A8E3-BB03DD95A172}" dt="2024-04-07T19:32:32.864" v="11293" actId="5793"/>
          <ac:spMkLst>
            <pc:docMk/>
            <pc:sldMk cId="1609699686" sldId="428"/>
            <ac:spMk id="2" creationId="{0F38800C-8A7D-E150-1D69-4C942110B9A3}"/>
          </ac:spMkLst>
        </pc:spChg>
        <pc:spChg chg="mod">
          <ac:chgData name="Ali, Syed Waqqas" userId="1b3a5f44-9498-4738-8c4e-8127257d744d" providerId="ADAL" clId="{207DDB1E-8395-4AED-A8E3-BB03DD95A172}" dt="2024-04-07T19:32:38.234" v="11304" actId="20577"/>
          <ac:spMkLst>
            <pc:docMk/>
            <pc:sldMk cId="1609699686" sldId="428"/>
            <ac:spMk id="3" creationId="{B3B2A76D-3F08-9C2B-C3E3-4A25DA409F80}"/>
          </ac:spMkLst>
        </pc:spChg>
        <pc:picChg chg="add mod">
          <ac:chgData name="Ali, Syed Waqqas" userId="1b3a5f44-9498-4738-8c4e-8127257d744d" providerId="ADAL" clId="{207DDB1E-8395-4AED-A8E3-BB03DD95A172}" dt="2024-04-07T17:38:55.756" v="2948" actId="1036"/>
          <ac:picMkLst>
            <pc:docMk/>
            <pc:sldMk cId="1609699686" sldId="428"/>
            <ac:picMk id="10" creationId="{84DAE09B-D4FE-E703-D16C-397CFD5BEB52}"/>
          </ac:picMkLst>
        </pc:picChg>
      </pc:sldChg>
      <pc:sldChg chg="del">
        <pc:chgData name="Ali, Syed Waqqas" userId="1b3a5f44-9498-4738-8c4e-8127257d744d" providerId="ADAL" clId="{207DDB1E-8395-4AED-A8E3-BB03DD95A172}" dt="2024-04-07T16:26:30.503" v="102" actId="47"/>
        <pc:sldMkLst>
          <pc:docMk/>
          <pc:sldMk cId="233177055" sldId="429"/>
        </pc:sldMkLst>
      </pc:sldChg>
      <pc:sldChg chg="addSp modSp add mod">
        <pc:chgData name="Ali, Syed Waqqas" userId="1b3a5f44-9498-4738-8c4e-8127257d744d" providerId="ADAL" clId="{207DDB1E-8395-4AED-A8E3-BB03DD95A172}" dt="2024-04-07T19:33:52.038" v="11320" actId="14100"/>
        <pc:sldMkLst>
          <pc:docMk/>
          <pc:sldMk cId="1435682192" sldId="429"/>
        </pc:sldMkLst>
        <pc:spChg chg="mod">
          <ac:chgData name="Ali, Syed Waqqas" userId="1b3a5f44-9498-4738-8c4e-8127257d744d" providerId="ADAL" clId="{207DDB1E-8395-4AED-A8E3-BB03DD95A172}" dt="2024-04-07T17:40:16.872" v="2973" actId="20577"/>
          <ac:spMkLst>
            <pc:docMk/>
            <pc:sldMk cId="1435682192" sldId="429"/>
            <ac:spMk id="2" creationId="{0F38800C-8A7D-E150-1D69-4C942110B9A3}"/>
          </ac:spMkLst>
        </pc:spChg>
        <pc:spChg chg="mod">
          <ac:chgData name="Ali, Syed Waqqas" userId="1b3a5f44-9498-4738-8c4e-8127257d744d" providerId="ADAL" clId="{207DDB1E-8395-4AED-A8E3-BB03DD95A172}" dt="2024-04-07T19:33:12.547" v="11305" actId="2711"/>
          <ac:spMkLst>
            <pc:docMk/>
            <pc:sldMk cId="1435682192" sldId="429"/>
            <ac:spMk id="3" creationId="{B3B2A76D-3F08-9C2B-C3E3-4A25DA409F80}"/>
          </ac:spMkLst>
        </pc:spChg>
        <pc:spChg chg="add mod">
          <ac:chgData name="Ali, Syed Waqqas" userId="1b3a5f44-9498-4738-8c4e-8127257d744d" providerId="ADAL" clId="{207DDB1E-8395-4AED-A8E3-BB03DD95A172}" dt="2024-04-07T19:33:52.038" v="11320" actId="14100"/>
          <ac:spMkLst>
            <pc:docMk/>
            <pc:sldMk cId="1435682192" sldId="429"/>
            <ac:spMk id="9" creationId="{88A9AE40-7276-A0AF-B635-256C4ED8CB31}"/>
          </ac:spMkLst>
        </pc:spChg>
        <pc:picChg chg="add mod">
          <ac:chgData name="Ali, Syed Waqqas" userId="1b3a5f44-9498-4738-8c4e-8127257d744d" providerId="ADAL" clId="{207DDB1E-8395-4AED-A8E3-BB03DD95A172}" dt="2024-04-07T17:41:43.625" v="3203" actId="1076"/>
          <ac:picMkLst>
            <pc:docMk/>
            <pc:sldMk cId="1435682192" sldId="429"/>
            <ac:picMk id="10" creationId="{E2E89FF4-1313-6027-E0CA-E4BD148CD0E0}"/>
          </ac:picMkLst>
        </pc:picChg>
      </pc:sldChg>
      <pc:sldChg chg="modSp add del mod">
        <pc:chgData name="Ali, Syed Waqqas" userId="1b3a5f44-9498-4738-8c4e-8127257d744d" providerId="ADAL" clId="{207DDB1E-8395-4AED-A8E3-BB03DD95A172}" dt="2024-04-07T17:39:36.224" v="2963" actId="47"/>
        <pc:sldMkLst>
          <pc:docMk/>
          <pc:sldMk cId="3489697744" sldId="429"/>
        </pc:sldMkLst>
        <pc:spChg chg="mod">
          <ac:chgData name="Ali, Syed Waqqas" userId="1b3a5f44-9498-4738-8c4e-8127257d744d" providerId="ADAL" clId="{207DDB1E-8395-4AED-A8E3-BB03DD95A172}" dt="2024-04-07T17:39:06.688" v="2962" actId="20577"/>
          <ac:spMkLst>
            <pc:docMk/>
            <pc:sldMk cId="3489697744" sldId="429"/>
            <ac:spMk id="2" creationId="{0F38800C-8A7D-E150-1D69-4C942110B9A3}"/>
          </ac:spMkLst>
        </pc:spChg>
      </pc:sldChg>
      <pc:sldChg chg="del">
        <pc:chgData name="Ali, Syed Waqqas" userId="1b3a5f44-9498-4738-8c4e-8127257d744d" providerId="ADAL" clId="{207DDB1E-8395-4AED-A8E3-BB03DD95A172}" dt="2024-04-07T16:26:30.503" v="102" actId="47"/>
        <pc:sldMkLst>
          <pc:docMk/>
          <pc:sldMk cId="1257145507" sldId="430"/>
        </pc:sldMkLst>
      </pc:sldChg>
      <pc:sldChg chg="modSp add mod">
        <pc:chgData name="Ali, Syed Waqqas" userId="1b3a5f44-9498-4738-8c4e-8127257d744d" providerId="ADAL" clId="{207DDB1E-8395-4AED-A8E3-BB03DD95A172}" dt="2024-04-07T19:35:48.905" v="11346" actId="2711"/>
        <pc:sldMkLst>
          <pc:docMk/>
          <pc:sldMk cId="4245825704" sldId="430"/>
        </pc:sldMkLst>
        <pc:spChg chg="mod">
          <ac:chgData name="Ali, Syed Waqqas" userId="1b3a5f44-9498-4738-8c4e-8127257d744d" providerId="ADAL" clId="{207DDB1E-8395-4AED-A8E3-BB03DD95A172}" dt="2024-04-07T17:42:04.677" v="3221" actId="20577"/>
          <ac:spMkLst>
            <pc:docMk/>
            <pc:sldMk cId="4245825704" sldId="430"/>
            <ac:spMk id="2" creationId="{0F38800C-8A7D-E150-1D69-4C942110B9A3}"/>
          </ac:spMkLst>
        </pc:spChg>
        <pc:spChg chg="mod">
          <ac:chgData name="Ali, Syed Waqqas" userId="1b3a5f44-9498-4738-8c4e-8127257d744d" providerId="ADAL" clId="{207DDB1E-8395-4AED-A8E3-BB03DD95A172}" dt="2024-04-07T19:35:48.905" v="11346" actId="2711"/>
          <ac:spMkLst>
            <pc:docMk/>
            <pc:sldMk cId="4245825704" sldId="430"/>
            <ac:spMk id="3" creationId="{B3B2A76D-3F08-9C2B-C3E3-4A25DA409F80}"/>
          </ac:spMkLst>
        </pc:spChg>
      </pc:sldChg>
      <pc:sldChg chg="addSp delSp modSp add mod">
        <pc:chgData name="Ali, Syed Waqqas" userId="1b3a5f44-9498-4738-8c4e-8127257d744d" providerId="ADAL" clId="{207DDB1E-8395-4AED-A8E3-BB03DD95A172}" dt="2024-04-08T23:32:39.892" v="12436" actId="207"/>
        <pc:sldMkLst>
          <pc:docMk/>
          <pc:sldMk cId="2747692545" sldId="431"/>
        </pc:sldMkLst>
        <pc:spChg chg="mod">
          <ac:chgData name="Ali, Syed Waqqas" userId="1b3a5f44-9498-4738-8c4e-8127257d744d" providerId="ADAL" clId="{207DDB1E-8395-4AED-A8E3-BB03DD95A172}" dt="2024-04-08T23:32:39.892" v="12436" actId="207"/>
          <ac:spMkLst>
            <pc:docMk/>
            <pc:sldMk cId="2747692545" sldId="431"/>
            <ac:spMk id="2" creationId="{0F38800C-8A7D-E150-1D69-4C942110B9A3}"/>
          </ac:spMkLst>
        </pc:spChg>
        <pc:spChg chg="del mod">
          <ac:chgData name="Ali, Syed Waqqas" userId="1b3a5f44-9498-4738-8c4e-8127257d744d" providerId="ADAL" clId="{207DDB1E-8395-4AED-A8E3-BB03DD95A172}" dt="2024-04-07T17:44:29.186" v="3497" actId="478"/>
          <ac:spMkLst>
            <pc:docMk/>
            <pc:sldMk cId="2747692545" sldId="431"/>
            <ac:spMk id="3" creationId="{B3B2A76D-3F08-9C2B-C3E3-4A25DA409F80}"/>
          </ac:spMkLst>
        </pc:spChg>
        <pc:spChg chg="add mod">
          <ac:chgData name="Ali, Syed Waqqas" userId="1b3a5f44-9498-4738-8c4e-8127257d744d" providerId="ADAL" clId="{207DDB1E-8395-4AED-A8E3-BB03DD95A172}" dt="2024-04-07T19:36:20.826" v="11350" actId="20577"/>
          <ac:spMkLst>
            <pc:docMk/>
            <pc:sldMk cId="2747692545" sldId="431"/>
            <ac:spMk id="11" creationId="{B95D69FF-C90F-58E4-4FD3-E268F51E6886}"/>
          </ac:spMkLst>
        </pc:spChg>
        <pc:picChg chg="add mod">
          <ac:chgData name="Ali, Syed Waqqas" userId="1b3a5f44-9498-4738-8c4e-8127257d744d" providerId="ADAL" clId="{207DDB1E-8395-4AED-A8E3-BB03DD95A172}" dt="2024-04-07T19:36:03.436" v="11348" actId="1076"/>
          <ac:picMkLst>
            <pc:docMk/>
            <pc:sldMk cId="2747692545" sldId="431"/>
            <ac:picMk id="10" creationId="{1C069CDC-1E10-B053-4B5C-989A6870019C}"/>
          </ac:picMkLst>
        </pc:picChg>
      </pc:sldChg>
      <pc:sldChg chg="del">
        <pc:chgData name="Ali, Syed Waqqas" userId="1b3a5f44-9498-4738-8c4e-8127257d744d" providerId="ADAL" clId="{207DDB1E-8395-4AED-A8E3-BB03DD95A172}" dt="2024-04-07T16:26:30.503" v="102" actId="47"/>
        <pc:sldMkLst>
          <pc:docMk/>
          <pc:sldMk cId="3139210850" sldId="431"/>
        </pc:sldMkLst>
      </pc:sldChg>
      <pc:sldChg chg="addSp modSp add mod">
        <pc:chgData name="Ali, Syed Waqqas" userId="1b3a5f44-9498-4738-8c4e-8127257d744d" providerId="ADAL" clId="{207DDB1E-8395-4AED-A8E3-BB03DD95A172}" dt="2024-04-08T23:32:59.192" v="12438" actId="207"/>
        <pc:sldMkLst>
          <pc:docMk/>
          <pc:sldMk cId="2090059046" sldId="432"/>
        </pc:sldMkLst>
        <pc:spChg chg="mod">
          <ac:chgData name="Ali, Syed Waqqas" userId="1b3a5f44-9498-4738-8c4e-8127257d744d" providerId="ADAL" clId="{207DDB1E-8395-4AED-A8E3-BB03DD95A172}" dt="2024-04-08T23:32:59.192" v="12438" actId="207"/>
          <ac:spMkLst>
            <pc:docMk/>
            <pc:sldMk cId="2090059046" sldId="432"/>
            <ac:spMk id="2" creationId="{0F38800C-8A7D-E150-1D69-4C942110B9A3}"/>
          </ac:spMkLst>
        </pc:spChg>
        <pc:spChg chg="add mod">
          <ac:chgData name="Ali, Syed Waqqas" userId="1b3a5f44-9498-4738-8c4e-8127257d744d" providerId="ADAL" clId="{207DDB1E-8395-4AED-A8E3-BB03DD95A172}" dt="2024-04-07T17:44:57.233" v="3514" actId="14100"/>
          <ac:spMkLst>
            <pc:docMk/>
            <pc:sldMk cId="2090059046" sldId="432"/>
            <ac:spMk id="3" creationId="{7FE1A2A0-F61B-14F8-2812-03916E7E3ADB}"/>
          </ac:spMkLst>
        </pc:spChg>
        <pc:spChg chg="add mod">
          <ac:chgData name="Ali, Syed Waqqas" userId="1b3a5f44-9498-4738-8c4e-8127257d744d" providerId="ADAL" clId="{207DDB1E-8395-4AED-A8E3-BB03DD95A172}" dt="2024-04-07T17:45:04.825" v="3518" actId="14100"/>
          <ac:spMkLst>
            <pc:docMk/>
            <pc:sldMk cId="2090059046" sldId="432"/>
            <ac:spMk id="9" creationId="{78A1496A-6F9D-74E5-D5A8-D1810C05488A}"/>
          </ac:spMkLst>
        </pc:spChg>
        <pc:spChg chg="add mod">
          <ac:chgData name="Ali, Syed Waqqas" userId="1b3a5f44-9498-4738-8c4e-8127257d744d" providerId="ADAL" clId="{207DDB1E-8395-4AED-A8E3-BB03DD95A172}" dt="2024-04-07T17:45:10.262" v="3520" actId="1076"/>
          <ac:spMkLst>
            <pc:docMk/>
            <pc:sldMk cId="2090059046" sldId="432"/>
            <ac:spMk id="11" creationId="{80D9FA71-9CC9-C527-0BAE-EBF318DB4AA5}"/>
          </ac:spMkLst>
        </pc:spChg>
        <pc:spChg chg="add mod">
          <ac:chgData name="Ali, Syed Waqqas" userId="1b3a5f44-9498-4738-8c4e-8127257d744d" providerId="ADAL" clId="{207DDB1E-8395-4AED-A8E3-BB03DD95A172}" dt="2024-04-07T17:49:59.294" v="3885" actId="20577"/>
          <ac:spMkLst>
            <pc:docMk/>
            <pc:sldMk cId="2090059046" sldId="432"/>
            <ac:spMk id="12" creationId="{1CA227AC-A81D-4E32-CEB9-C50FD4B3103C}"/>
          </ac:spMkLst>
        </pc:spChg>
        <pc:spChg chg="add mod">
          <ac:chgData name="Ali, Syed Waqqas" userId="1b3a5f44-9498-4738-8c4e-8127257d744d" providerId="ADAL" clId="{207DDB1E-8395-4AED-A8E3-BB03DD95A172}" dt="2024-04-07T17:50:13.908" v="3896" actId="692"/>
          <ac:spMkLst>
            <pc:docMk/>
            <pc:sldMk cId="2090059046" sldId="432"/>
            <ac:spMk id="21" creationId="{4286D30E-13AA-A4BA-F500-F599C30D43EA}"/>
          </ac:spMkLst>
        </pc:spChg>
        <pc:picChg chg="mod">
          <ac:chgData name="Ali, Syed Waqqas" userId="1b3a5f44-9498-4738-8c4e-8127257d744d" providerId="ADAL" clId="{207DDB1E-8395-4AED-A8E3-BB03DD95A172}" dt="2024-04-07T17:46:24.293" v="3643" actId="207"/>
          <ac:picMkLst>
            <pc:docMk/>
            <pc:sldMk cId="2090059046" sldId="432"/>
            <ac:picMk id="10" creationId="{1C069CDC-1E10-B053-4B5C-989A6870019C}"/>
          </ac:picMkLst>
        </pc:picChg>
        <pc:picChg chg="add mod">
          <ac:chgData name="Ali, Syed Waqqas" userId="1b3a5f44-9498-4738-8c4e-8127257d744d" providerId="ADAL" clId="{207DDB1E-8395-4AED-A8E3-BB03DD95A172}" dt="2024-04-07T17:49:48.934" v="3876" actId="1076"/>
          <ac:picMkLst>
            <pc:docMk/>
            <pc:sldMk cId="2090059046" sldId="432"/>
            <ac:picMk id="20" creationId="{B96E0940-C427-8305-8AE3-CB4B8E40E574}"/>
          </ac:picMkLst>
        </pc:picChg>
        <pc:cxnChg chg="add mod">
          <ac:chgData name="Ali, Syed Waqqas" userId="1b3a5f44-9498-4738-8c4e-8127257d744d" providerId="ADAL" clId="{207DDB1E-8395-4AED-A8E3-BB03DD95A172}" dt="2024-04-07T17:47:21.615" v="3741" actId="692"/>
          <ac:cxnSpMkLst>
            <pc:docMk/>
            <pc:sldMk cId="2090059046" sldId="432"/>
            <ac:cxnSpMk id="14" creationId="{F9C9620B-5EC6-EDE2-289A-B90D1A0689D1}"/>
          </ac:cxnSpMkLst>
        </pc:cxnChg>
        <pc:cxnChg chg="add mod">
          <ac:chgData name="Ali, Syed Waqqas" userId="1b3a5f44-9498-4738-8c4e-8127257d744d" providerId="ADAL" clId="{207DDB1E-8395-4AED-A8E3-BB03DD95A172}" dt="2024-04-07T17:47:26.882" v="3744" actId="14100"/>
          <ac:cxnSpMkLst>
            <pc:docMk/>
            <pc:sldMk cId="2090059046" sldId="432"/>
            <ac:cxnSpMk id="15" creationId="{3EDDDC67-497C-3EAC-8978-2508035154B1}"/>
          </ac:cxnSpMkLst>
        </pc:cxnChg>
        <pc:cxnChg chg="add mod">
          <ac:chgData name="Ali, Syed Waqqas" userId="1b3a5f44-9498-4738-8c4e-8127257d744d" providerId="ADAL" clId="{207DDB1E-8395-4AED-A8E3-BB03DD95A172}" dt="2024-04-07T17:47:34" v="3747" actId="14100"/>
          <ac:cxnSpMkLst>
            <pc:docMk/>
            <pc:sldMk cId="2090059046" sldId="432"/>
            <ac:cxnSpMk id="17" creationId="{85142742-B97E-2030-5CE1-9B61C8A9CF3A}"/>
          </ac:cxnSpMkLst>
        </pc:cxnChg>
      </pc:sldChg>
      <pc:sldChg chg="del">
        <pc:chgData name="Ali, Syed Waqqas" userId="1b3a5f44-9498-4738-8c4e-8127257d744d" providerId="ADAL" clId="{207DDB1E-8395-4AED-A8E3-BB03DD95A172}" dt="2024-04-07T16:26:30.503" v="102" actId="47"/>
        <pc:sldMkLst>
          <pc:docMk/>
          <pc:sldMk cId="3152434917" sldId="432"/>
        </pc:sldMkLst>
      </pc:sldChg>
      <pc:sldChg chg="modSp add mod">
        <pc:chgData name="Ali, Syed Waqqas" userId="1b3a5f44-9498-4738-8c4e-8127257d744d" providerId="ADAL" clId="{207DDB1E-8395-4AED-A8E3-BB03DD95A172}" dt="2024-04-07T19:37:23.456" v="11363" actId="113"/>
        <pc:sldMkLst>
          <pc:docMk/>
          <pc:sldMk cId="1137493000" sldId="433"/>
        </pc:sldMkLst>
        <pc:spChg chg="mod">
          <ac:chgData name="Ali, Syed Waqqas" userId="1b3a5f44-9498-4738-8c4e-8127257d744d" providerId="ADAL" clId="{207DDB1E-8395-4AED-A8E3-BB03DD95A172}" dt="2024-04-07T17:51:14.286" v="3917" actId="20577"/>
          <ac:spMkLst>
            <pc:docMk/>
            <pc:sldMk cId="1137493000" sldId="433"/>
            <ac:spMk id="2" creationId="{0F38800C-8A7D-E150-1D69-4C942110B9A3}"/>
          </ac:spMkLst>
        </pc:spChg>
        <pc:spChg chg="mod">
          <ac:chgData name="Ali, Syed Waqqas" userId="1b3a5f44-9498-4738-8c4e-8127257d744d" providerId="ADAL" clId="{207DDB1E-8395-4AED-A8E3-BB03DD95A172}" dt="2024-04-07T19:37:23.456" v="11363" actId="113"/>
          <ac:spMkLst>
            <pc:docMk/>
            <pc:sldMk cId="1137493000" sldId="433"/>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108441593" sldId="433"/>
        </pc:sldMkLst>
      </pc:sldChg>
      <pc:sldChg chg="modSp add mod">
        <pc:chgData name="Ali, Syed Waqqas" userId="1b3a5f44-9498-4738-8c4e-8127257d744d" providerId="ADAL" clId="{207DDB1E-8395-4AED-A8E3-BB03DD95A172}" dt="2024-04-08T23:37:18.484" v="13011" actId="20577"/>
        <pc:sldMkLst>
          <pc:docMk/>
          <pc:sldMk cId="191962399" sldId="434"/>
        </pc:sldMkLst>
        <pc:spChg chg="mod">
          <ac:chgData name="Ali, Syed Waqqas" userId="1b3a5f44-9498-4738-8c4e-8127257d744d" providerId="ADAL" clId="{207DDB1E-8395-4AED-A8E3-BB03DD95A172}" dt="2024-04-07T17:59:52.853" v="4625" actId="20577"/>
          <ac:spMkLst>
            <pc:docMk/>
            <pc:sldMk cId="191962399" sldId="434"/>
            <ac:spMk id="2" creationId="{0F38800C-8A7D-E150-1D69-4C942110B9A3}"/>
          </ac:spMkLst>
        </pc:spChg>
        <pc:spChg chg="mod">
          <ac:chgData name="Ali, Syed Waqqas" userId="1b3a5f44-9498-4738-8c4e-8127257d744d" providerId="ADAL" clId="{207DDB1E-8395-4AED-A8E3-BB03DD95A172}" dt="2024-04-08T23:37:18.484" v="13011" actId="20577"/>
          <ac:spMkLst>
            <pc:docMk/>
            <pc:sldMk cId="191962399" sldId="434"/>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1877669736" sldId="434"/>
        </pc:sldMkLst>
      </pc:sldChg>
      <pc:sldChg chg="modSp add mod">
        <pc:chgData name="Ali, Syed Waqqas" userId="1b3a5f44-9498-4738-8c4e-8127257d744d" providerId="ADAL" clId="{207DDB1E-8395-4AED-A8E3-BB03DD95A172}" dt="2024-04-08T23:38:24.359" v="13020" actId="207"/>
        <pc:sldMkLst>
          <pc:docMk/>
          <pc:sldMk cId="461904965" sldId="435"/>
        </pc:sldMkLst>
        <pc:spChg chg="mod">
          <ac:chgData name="Ali, Syed Waqqas" userId="1b3a5f44-9498-4738-8c4e-8127257d744d" providerId="ADAL" clId="{207DDB1E-8395-4AED-A8E3-BB03DD95A172}" dt="2024-04-07T17:59:56.011" v="4629" actId="20577"/>
          <ac:spMkLst>
            <pc:docMk/>
            <pc:sldMk cId="461904965" sldId="435"/>
            <ac:spMk id="2" creationId="{0F38800C-8A7D-E150-1D69-4C942110B9A3}"/>
          </ac:spMkLst>
        </pc:spChg>
        <pc:spChg chg="mod">
          <ac:chgData name="Ali, Syed Waqqas" userId="1b3a5f44-9498-4738-8c4e-8127257d744d" providerId="ADAL" clId="{207DDB1E-8395-4AED-A8E3-BB03DD95A172}" dt="2024-04-08T23:38:24.359" v="13020" actId="207"/>
          <ac:spMkLst>
            <pc:docMk/>
            <pc:sldMk cId="461904965" sldId="435"/>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3696975932" sldId="435"/>
        </pc:sldMkLst>
      </pc:sldChg>
      <pc:sldChg chg="modSp add mod">
        <pc:chgData name="Ali, Syed Waqqas" userId="1b3a5f44-9498-4738-8c4e-8127257d744d" providerId="ADAL" clId="{207DDB1E-8395-4AED-A8E3-BB03DD95A172}" dt="2024-04-07T19:42:20.169" v="11435" actId="207"/>
        <pc:sldMkLst>
          <pc:docMk/>
          <pc:sldMk cId="1104935270" sldId="436"/>
        </pc:sldMkLst>
        <pc:spChg chg="mod">
          <ac:chgData name="Ali, Syed Waqqas" userId="1b3a5f44-9498-4738-8c4e-8127257d744d" providerId="ADAL" clId="{207DDB1E-8395-4AED-A8E3-BB03DD95A172}" dt="2024-04-07T19:40:51.925" v="11406" actId="20577"/>
          <ac:spMkLst>
            <pc:docMk/>
            <pc:sldMk cId="1104935270" sldId="436"/>
            <ac:spMk id="2" creationId="{0F38800C-8A7D-E150-1D69-4C942110B9A3}"/>
          </ac:spMkLst>
        </pc:spChg>
        <pc:spChg chg="mod">
          <ac:chgData name="Ali, Syed Waqqas" userId="1b3a5f44-9498-4738-8c4e-8127257d744d" providerId="ADAL" clId="{207DDB1E-8395-4AED-A8E3-BB03DD95A172}" dt="2024-04-07T19:42:20.169" v="11435" actId="207"/>
          <ac:spMkLst>
            <pc:docMk/>
            <pc:sldMk cId="1104935270" sldId="436"/>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1976526382" sldId="436"/>
        </pc:sldMkLst>
      </pc:sldChg>
      <pc:sldChg chg="addSp modSp add del mod">
        <pc:chgData name="Ali, Syed Waqqas" userId="1b3a5f44-9498-4738-8c4e-8127257d744d" providerId="ADAL" clId="{207DDB1E-8395-4AED-A8E3-BB03DD95A172}" dt="2024-04-07T17:59:13.156" v="4620" actId="47"/>
        <pc:sldMkLst>
          <pc:docMk/>
          <pc:sldMk cId="3029204547" sldId="436"/>
        </pc:sldMkLst>
        <pc:spChg chg="mod">
          <ac:chgData name="Ali, Syed Waqqas" userId="1b3a5f44-9498-4738-8c4e-8127257d744d" providerId="ADAL" clId="{207DDB1E-8395-4AED-A8E3-BB03DD95A172}" dt="2024-04-07T17:57:44.807" v="4521" actId="20577"/>
          <ac:spMkLst>
            <pc:docMk/>
            <pc:sldMk cId="3029204547" sldId="436"/>
            <ac:spMk id="2" creationId="{0F38800C-8A7D-E150-1D69-4C942110B9A3}"/>
          </ac:spMkLst>
        </pc:spChg>
        <pc:spChg chg="mod">
          <ac:chgData name="Ali, Syed Waqqas" userId="1b3a5f44-9498-4738-8c4e-8127257d744d" providerId="ADAL" clId="{207DDB1E-8395-4AED-A8E3-BB03DD95A172}" dt="2024-04-07T17:58:17.349" v="4594" actId="6549"/>
          <ac:spMkLst>
            <pc:docMk/>
            <pc:sldMk cId="3029204547" sldId="436"/>
            <ac:spMk id="3" creationId="{B3B2A76D-3F08-9C2B-C3E3-4A25DA409F80}"/>
          </ac:spMkLst>
        </pc:spChg>
        <pc:picChg chg="add mod">
          <ac:chgData name="Ali, Syed Waqqas" userId="1b3a5f44-9498-4738-8c4e-8127257d744d" providerId="ADAL" clId="{207DDB1E-8395-4AED-A8E3-BB03DD95A172}" dt="2024-04-07T17:58:29.821" v="4596" actId="1076"/>
          <ac:picMkLst>
            <pc:docMk/>
            <pc:sldMk cId="3029204547" sldId="436"/>
            <ac:picMk id="9" creationId="{BF4F5C28-3D49-9CE4-0E50-B513BD6C31AA}"/>
          </ac:picMkLst>
        </pc:picChg>
        <pc:cxnChg chg="add mod">
          <ac:chgData name="Ali, Syed Waqqas" userId="1b3a5f44-9498-4738-8c4e-8127257d744d" providerId="ADAL" clId="{207DDB1E-8395-4AED-A8E3-BB03DD95A172}" dt="2024-04-07T17:58:45.547" v="4617" actId="692"/>
          <ac:cxnSpMkLst>
            <pc:docMk/>
            <pc:sldMk cId="3029204547" sldId="436"/>
            <ac:cxnSpMk id="11" creationId="{D264BD51-243A-6E18-D3E0-54D0BB544766}"/>
          </ac:cxnSpMkLst>
        </pc:cxnChg>
        <pc:cxnChg chg="add mod">
          <ac:chgData name="Ali, Syed Waqqas" userId="1b3a5f44-9498-4738-8c4e-8127257d744d" providerId="ADAL" clId="{207DDB1E-8395-4AED-A8E3-BB03DD95A172}" dt="2024-04-07T17:58:55.946" v="4619" actId="1076"/>
          <ac:cxnSpMkLst>
            <pc:docMk/>
            <pc:sldMk cId="3029204547" sldId="436"/>
            <ac:cxnSpMk id="12" creationId="{3B174A14-8057-3896-46BE-9EB9B14BCACB}"/>
          </ac:cxnSpMkLst>
        </pc:cxnChg>
      </pc:sldChg>
      <pc:sldChg chg="modSp add mod">
        <pc:chgData name="Ali, Syed Waqqas" userId="1b3a5f44-9498-4738-8c4e-8127257d744d" providerId="ADAL" clId="{207DDB1E-8395-4AED-A8E3-BB03DD95A172}" dt="2024-04-07T19:32:16.286" v="11281" actId="404"/>
        <pc:sldMkLst>
          <pc:docMk/>
          <pc:sldMk cId="3169268059" sldId="437"/>
        </pc:sldMkLst>
        <pc:spChg chg="mod">
          <ac:chgData name="Ali, Syed Waqqas" userId="1b3a5f44-9498-4738-8c4e-8127257d744d" providerId="ADAL" clId="{207DDB1E-8395-4AED-A8E3-BB03DD95A172}" dt="2024-04-07T18:02:48.991" v="4991" actId="20577"/>
          <ac:spMkLst>
            <pc:docMk/>
            <pc:sldMk cId="3169268059" sldId="437"/>
            <ac:spMk id="2" creationId="{0F38800C-8A7D-E150-1D69-4C942110B9A3}"/>
          </ac:spMkLst>
        </pc:spChg>
        <pc:spChg chg="mod">
          <ac:chgData name="Ali, Syed Waqqas" userId="1b3a5f44-9498-4738-8c4e-8127257d744d" providerId="ADAL" clId="{207DDB1E-8395-4AED-A8E3-BB03DD95A172}" dt="2024-04-07T19:32:16.286" v="11281" actId="404"/>
          <ac:spMkLst>
            <pc:docMk/>
            <pc:sldMk cId="3169268059" sldId="437"/>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3292370427" sldId="437"/>
        </pc:sldMkLst>
      </pc:sldChg>
      <pc:sldChg chg="del">
        <pc:chgData name="Ali, Syed Waqqas" userId="1b3a5f44-9498-4738-8c4e-8127257d744d" providerId="ADAL" clId="{207DDB1E-8395-4AED-A8E3-BB03DD95A172}" dt="2024-04-07T16:26:30.503" v="102" actId="47"/>
        <pc:sldMkLst>
          <pc:docMk/>
          <pc:sldMk cId="2072498163" sldId="438"/>
        </pc:sldMkLst>
      </pc:sldChg>
      <pc:sldChg chg="addSp modSp add mod">
        <pc:chgData name="Ali, Syed Waqqas" userId="1b3a5f44-9498-4738-8c4e-8127257d744d" providerId="ADAL" clId="{207DDB1E-8395-4AED-A8E3-BB03DD95A172}" dt="2024-04-07T19:43:05.110" v="11492" actId="1036"/>
        <pc:sldMkLst>
          <pc:docMk/>
          <pc:sldMk cId="2648150779" sldId="438"/>
        </pc:sldMkLst>
        <pc:spChg chg="mod">
          <ac:chgData name="Ali, Syed Waqqas" userId="1b3a5f44-9498-4738-8c4e-8127257d744d" providerId="ADAL" clId="{207DDB1E-8395-4AED-A8E3-BB03DD95A172}" dt="2024-04-07T18:06:50.758" v="5511" actId="20577"/>
          <ac:spMkLst>
            <pc:docMk/>
            <pc:sldMk cId="2648150779" sldId="438"/>
            <ac:spMk id="2" creationId="{0F38800C-8A7D-E150-1D69-4C942110B9A3}"/>
          </ac:spMkLst>
        </pc:spChg>
        <pc:spChg chg="mod">
          <ac:chgData name="Ali, Syed Waqqas" userId="1b3a5f44-9498-4738-8c4e-8127257d744d" providerId="ADAL" clId="{207DDB1E-8395-4AED-A8E3-BB03DD95A172}" dt="2024-04-07T19:01:08.329" v="10195" actId="404"/>
          <ac:spMkLst>
            <pc:docMk/>
            <pc:sldMk cId="2648150779" sldId="438"/>
            <ac:spMk id="3" creationId="{B3B2A76D-3F08-9C2B-C3E3-4A25DA409F80}"/>
          </ac:spMkLst>
        </pc:spChg>
        <pc:spChg chg="add mod">
          <ac:chgData name="Ali, Syed Waqqas" userId="1b3a5f44-9498-4738-8c4e-8127257d744d" providerId="ADAL" clId="{207DDB1E-8395-4AED-A8E3-BB03DD95A172}" dt="2024-04-07T19:43:05.110" v="11492" actId="1036"/>
          <ac:spMkLst>
            <pc:docMk/>
            <pc:sldMk cId="2648150779" sldId="438"/>
            <ac:spMk id="9" creationId="{7F18E76B-9DB9-CFBF-1F6B-177075B5DF96}"/>
          </ac:spMkLst>
        </pc:spChg>
      </pc:sldChg>
      <pc:sldChg chg="del">
        <pc:chgData name="Ali, Syed Waqqas" userId="1b3a5f44-9498-4738-8c4e-8127257d744d" providerId="ADAL" clId="{207DDB1E-8395-4AED-A8E3-BB03DD95A172}" dt="2024-04-07T16:26:30.503" v="102" actId="47"/>
        <pc:sldMkLst>
          <pc:docMk/>
          <pc:sldMk cId="997121017" sldId="439"/>
        </pc:sldMkLst>
      </pc:sldChg>
      <pc:sldChg chg="addSp delSp modSp add mod">
        <pc:chgData name="Ali, Syed Waqqas" userId="1b3a5f44-9498-4738-8c4e-8127257d744d" providerId="ADAL" clId="{207DDB1E-8395-4AED-A8E3-BB03DD95A172}" dt="2024-04-07T18:11:59.647" v="5615" actId="20577"/>
        <pc:sldMkLst>
          <pc:docMk/>
          <pc:sldMk cId="2538552167" sldId="439"/>
        </pc:sldMkLst>
        <pc:spChg chg="mod">
          <ac:chgData name="Ali, Syed Waqqas" userId="1b3a5f44-9498-4738-8c4e-8127257d744d" providerId="ADAL" clId="{207DDB1E-8395-4AED-A8E3-BB03DD95A172}" dt="2024-04-07T18:11:59.647" v="5615" actId="20577"/>
          <ac:spMkLst>
            <pc:docMk/>
            <pc:sldMk cId="2538552167" sldId="439"/>
            <ac:spMk id="2" creationId="{0F38800C-8A7D-E150-1D69-4C942110B9A3}"/>
          </ac:spMkLst>
        </pc:spChg>
        <pc:spChg chg="del">
          <ac:chgData name="Ali, Syed Waqqas" userId="1b3a5f44-9498-4738-8c4e-8127257d744d" providerId="ADAL" clId="{207DDB1E-8395-4AED-A8E3-BB03DD95A172}" dt="2024-04-07T18:09:05.498" v="5535" actId="22"/>
          <ac:spMkLst>
            <pc:docMk/>
            <pc:sldMk cId="2538552167" sldId="439"/>
            <ac:spMk id="3" creationId="{B3B2A76D-3F08-9C2B-C3E3-4A25DA409F80}"/>
          </ac:spMkLst>
        </pc:spChg>
        <pc:spChg chg="add mod">
          <ac:chgData name="Ali, Syed Waqqas" userId="1b3a5f44-9498-4738-8c4e-8127257d744d" providerId="ADAL" clId="{207DDB1E-8395-4AED-A8E3-BB03DD95A172}" dt="2024-04-07T18:11:15.547" v="5613" actId="1076"/>
          <ac:spMkLst>
            <pc:docMk/>
            <pc:sldMk cId="2538552167" sldId="439"/>
            <ac:spMk id="13" creationId="{46143627-A065-0454-C908-34B18601340C}"/>
          </ac:spMkLst>
        </pc:spChg>
        <pc:spChg chg="add del mod">
          <ac:chgData name="Ali, Syed Waqqas" userId="1b3a5f44-9498-4738-8c4e-8127257d744d" providerId="ADAL" clId="{207DDB1E-8395-4AED-A8E3-BB03DD95A172}" dt="2024-04-07T18:10:58.105" v="5604" actId="22"/>
          <ac:spMkLst>
            <pc:docMk/>
            <pc:sldMk cId="2538552167" sldId="439"/>
            <ac:spMk id="15" creationId="{EEA868BE-6700-EE2E-CF4F-E61C256B2DF1}"/>
          </ac:spMkLst>
        </pc:spChg>
        <pc:picChg chg="add del mod ord">
          <ac:chgData name="Ali, Syed Waqqas" userId="1b3a5f44-9498-4738-8c4e-8127257d744d" providerId="ADAL" clId="{207DDB1E-8395-4AED-A8E3-BB03DD95A172}" dt="2024-04-07T18:10:55.969" v="5603" actId="478"/>
          <ac:picMkLst>
            <pc:docMk/>
            <pc:sldMk cId="2538552167" sldId="439"/>
            <ac:picMk id="10" creationId="{76AE8DC1-0209-DE26-5B78-E92A76E81D67}"/>
          </ac:picMkLst>
        </pc:picChg>
        <pc:picChg chg="add mod ord">
          <ac:chgData name="Ali, Syed Waqqas" userId="1b3a5f44-9498-4738-8c4e-8127257d744d" providerId="ADAL" clId="{207DDB1E-8395-4AED-A8E3-BB03DD95A172}" dt="2024-04-07T18:11:08.817" v="5610" actId="1076"/>
          <ac:picMkLst>
            <pc:docMk/>
            <pc:sldMk cId="2538552167" sldId="439"/>
            <ac:picMk id="17" creationId="{A12F6E55-B797-25BB-2922-A633643FFB58}"/>
          </ac:picMkLst>
        </pc:picChg>
        <pc:cxnChg chg="add mod ord">
          <ac:chgData name="Ali, Syed Waqqas" userId="1b3a5f44-9498-4738-8c4e-8127257d744d" providerId="ADAL" clId="{207DDB1E-8395-4AED-A8E3-BB03DD95A172}" dt="2024-04-07T18:11:13.377" v="5612" actId="14100"/>
          <ac:cxnSpMkLst>
            <pc:docMk/>
            <pc:sldMk cId="2538552167" sldId="439"/>
            <ac:cxnSpMk id="12" creationId="{73BA9FD5-4D14-6B8A-839F-69F9937DC08B}"/>
          </ac:cxnSpMkLst>
        </pc:cxnChg>
      </pc:sldChg>
      <pc:sldChg chg="del">
        <pc:chgData name="Ali, Syed Waqqas" userId="1b3a5f44-9498-4738-8c4e-8127257d744d" providerId="ADAL" clId="{207DDB1E-8395-4AED-A8E3-BB03DD95A172}" dt="2024-04-07T16:26:30.503" v="102" actId="47"/>
        <pc:sldMkLst>
          <pc:docMk/>
          <pc:sldMk cId="1569492117" sldId="440"/>
        </pc:sldMkLst>
      </pc:sldChg>
      <pc:sldChg chg="modSp add mod">
        <pc:chgData name="Ali, Syed Waqqas" userId="1b3a5f44-9498-4738-8c4e-8127257d744d" providerId="ADAL" clId="{207DDB1E-8395-4AED-A8E3-BB03DD95A172}" dt="2024-04-08T23:40:39.222" v="13025" actId="207"/>
        <pc:sldMkLst>
          <pc:docMk/>
          <pc:sldMk cId="3746775011" sldId="440"/>
        </pc:sldMkLst>
        <pc:spChg chg="mod">
          <ac:chgData name="Ali, Syed Waqqas" userId="1b3a5f44-9498-4738-8c4e-8127257d744d" providerId="ADAL" clId="{207DDB1E-8395-4AED-A8E3-BB03DD95A172}" dt="2024-04-08T23:40:39.222" v="13025" actId="207"/>
          <ac:spMkLst>
            <pc:docMk/>
            <pc:sldMk cId="3746775011" sldId="440"/>
            <ac:spMk id="2" creationId="{0F38800C-8A7D-E150-1D69-4C942110B9A3}"/>
          </ac:spMkLst>
        </pc:spChg>
        <pc:spChg chg="mod">
          <ac:chgData name="Ali, Syed Waqqas" userId="1b3a5f44-9498-4738-8c4e-8127257d744d" providerId="ADAL" clId="{207DDB1E-8395-4AED-A8E3-BB03DD95A172}" dt="2024-04-07T18:13:20.666" v="5774" actId="20577"/>
          <ac:spMkLst>
            <pc:docMk/>
            <pc:sldMk cId="3746775011" sldId="440"/>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317478685" sldId="441"/>
        </pc:sldMkLst>
      </pc:sldChg>
      <pc:sldChg chg="addSp delSp modSp add mod">
        <pc:chgData name="Ali, Syed Waqqas" userId="1b3a5f44-9498-4738-8c4e-8127257d744d" providerId="ADAL" clId="{207DDB1E-8395-4AED-A8E3-BB03DD95A172}" dt="2024-04-07T18:18:30.698" v="5923" actId="1076"/>
        <pc:sldMkLst>
          <pc:docMk/>
          <pc:sldMk cId="2655183885" sldId="441"/>
        </pc:sldMkLst>
        <pc:spChg chg="mod">
          <ac:chgData name="Ali, Syed Waqqas" userId="1b3a5f44-9498-4738-8c4e-8127257d744d" providerId="ADAL" clId="{207DDB1E-8395-4AED-A8E3-BB03DD95A172}" dt="2024-04-07T18:14:57.829" v="5806" actId="20577"/>
          <ac:spMkLst>
            <pc:docMk/>
            <pc:sldMk cId="2655183885" sldId="441"/>
            <ac:spMk id="2" creationId="{0F38800C-8A7D-E150-1D69-4C942110B9A3}"/>
          </ac:spMkLst>
        </pc:spChg>
        <pc:spChg chg="del">
          <ac:chgData name="Ali, Syed Waqqas" userId="1b3a5f44-9498-4738-8c4e-8127257d744d" providerId="ADAL" clId="{207DDB1E-8395-4AED-A8E3-BB03DD95A172}" dt="2024-04-07T18:14:42.199" v="5784" actId="22"/>
          <ac:spMkLst>
            <pc:docMk/>
            <pc:sldMk cId="2655183885" sldId="441"/>
            <ac:spMk id="3" creationId="{B3B2A76D-3F08-9C2B-C3E3-4A25DA409F80}"/>
          </ac:spMkLst>
        </pc:spChg>
        <pc:spChg chg="add del mod">
          <ac:chgData name="Ali, Syed Waqqas" userId="1b3a5f44-9498-4738-8c4e-8127257d744d" providerId="ADAL" clId="{207DDB1E-8395-4AED-A8E3-BB03DD95A172}" dt="2024-04-07T18:17:31.419" v="5856"/>
          <ac:spMkLst>
            <pc:docMk/>
            <pc:sldMk cId="2655183885" sldId="441"/>
            <ac:spMk id="16" creationId="{FDB750D5-B954-1005-A63E-4B4C5AB559C9}"/>
          </ac:spMkLst>
        </pc:spChg>
        <pc:spChg chg="add mod">
          <ac:chgData name="Ali, Syed Waqqas" userId="1b3a5f44-9498-4738-8c4e-8127257d744d" providerId="ADAL" clId="{207DDB1E-8395-4AED-A8E3-BB03DD95A172}" dt="2024-04-07T18:18:30.698" v="5923" actId="1076"/>
          <ac:spMkLst>
            <pc:docMk/>
            <pc:sldMk cId="2655183885" sldId="441"/>
            <ac:spMk id="17" creationId="{C33336B2-2BE8-36F8-BCDF-AF5695705F49}"/>
          </ac:spMkLst>
        </pc:spChg>
        <pc:picChg chg="add mod ord">
          <ac:chgData name="Ali, Syed Waqqas" userId="1b3a5f44-9498-4738-8c4e-8127257d744d" providerId="ADAL" clId="{207DDB1E-8395-4AED-A8E3-BB03DD95A172}" dt="2024-04-07T18:14:44.754" v="5785" actId="1076"/>
          <ac:picMkLst>
            <pc:docMk/>
            <pc:sldMk cId="2655183885" sldId="441"/>
            <ac:picMk id="10" creationId="{CD66CF3F-61B1-FD2B-7AE5-60B9B7883996}"/>
          </ac:picMkLst>
        </pc:picChg>
        <pc:cxnChg chg="add mod">
          <ac:chgData name="Ali, Syed Waqqas" userId="1b3a5f44-9498-4738-8c4e-8127257d744d" providerId="ADAL" clId="{207DDB1E-8395-4AED-A8E3-BB03DD95A172}" dt="2024-04-07T18:17:29.442" v="5854" actId="692"/>
          <ac:cxnSpMkLst>
            <pc:docMk/>
            <pc:sldMk cId="2655183885" sldId="441"/>
            <ac:cxnSpMk id="12" creationId="{BA2ABE66-756D-A668-6E2D-B094B6778087}"/>
          </ac:cxnSpMkLst>
        </pc:cxnChg>
        <pc:cxnChg chg="add mod">
          <ac:chgData name="Ali, Syed Waqqas" userId="1b3a5f44-9498-4738-8c4e-8127257d744d" providerId="ADAL" clId="{207DDB1E-8395-4AED-A8E3-BB03DD95A172}" dt="2024-04-07T18:17:29.442" v="5854" actId="692"/>
          <ac:cxnSpMkLst>
            <pc:docMk/>
            <pc:sldMk cId="2655183885" sldId="441"/>
            <ac:cxnSpMk id="15" creationId="{2E058F46-CB62-FA49-CE4A-2075D3533613}"/>
          </ac:cxnSpMkLst>
        </pc:cxnChg>
        <pc:cxnChg chg="add del mod">
          <ac:chgData name="Ali, Syed Waqqas" userId="1b3a5f44-9498-4738-8c4e-8127257d744d" providerId="ADAL" clId="{207DDB1E-8395-4AED-A8E3-BB03DD95A172}" dt="2024-04-07T18:18:10.857" v="5883" actId="478"/>
          <ac:cxnSpMkLst>
            <pc:docMk/>
            <pc:sldMk cId="2655183885" sldId="441"/>
            <ac:cxnSpMk id="19" creationId="{36994BEC-136A-42CE-18DF-700AAE6E6411}"/>
          </ac:cxnSpMkLst>
        </pc:cxnChg>
      </pc:sldChg>
      <pc:sldChg chg="modSp add mod">
        <pc:chgData name="Ali, Syed Waqqas" userId="1b3a5f44-9498-4738-8c4e-8127257d744d" providerId="ADAL" clId="{207DDB1E-8395-4AED-A8E3-BB03DD95A172}" dt="2024-04-07T18:18:05.447" v="5881" actId="20577"/>
        <pc:sldMkLst>
          <pc:docMk/>
          <pc:sldMk cId="246646203" sldId="442"/>
        </pc:sldMkLst>
        <pc:spChg chg="mod">
          <ac:chgData name="Ali, Syed Waqqas" userId="1b3a5f44-9498-4738-8c4e-8127257d744d" providerId="ADAL" clId="{207DDB1E-8395-4AED-A8E3-BB03DD95A172}" dt="2024-04-07T18:18:05.447" v="5881" actId="20577"/>
          <ac:spMkLst>
            <pc:docMk/>
            <pc:sldMk cId="246646203" sldId="442"/>
            <ac:spMk id="2" creationId="{0F38800C-8A7D-E150-1D69-4C942110B9A3}"/>
          </ac:spMkLst>
        </pc:spChg>
      </pc:sldChg>
      <pc:sldChg chg="del">
        <pc:chgData name="Ali, Syed Waqqas" userId="1b3a5f44-9498-4738-8c4e-8127257d744d" providerId="ADAL" clId="{207DDB1E-8395-4AED-A8E3-BB03DD95A172}" dt="2024-04-07T16:26:30.503" v="102" actId="47"/>
        <pc:sldMkLst>
          <pc:docMk/>
          <pc:sldMk cId="2082181985" sldId="442"/>
        </pc:sldMkLst>
      </pc:sldChg>
      <pc:sldChg chg="modSp add mod">
        <pc:chgData name="Ali, Syed Waqqas" userId="1b3a5f44-9498-4738-8c4e-8127257d744d" providerId="ADAL" clId="{207DDB1E-8395-4AED-A8E3-BB03DD95A172}" dt="2024-04-07T19:45:08.229" v="11585" actId="2711"/>
        <pc:sldMkLst>
          <pc:docMk/>
          <pc:sldMk cId="1447418434" sldId="443"/>
        </pc:sldMkLst>
        <pc:spChg chg="mod">
          <ac:chgData name="Ali, Syed Waqqas" userId="1b3a5f44-9498-4738-8c4e-8127257d744d" providerId="ADAL" clId="{207DDB1E-8395-4AED-A8E3-BB03DD95A172}" dt="2024-04-07T18:20:44.780" v="6257" actId="20577"/>
          <ac:spMkLst>
            <pc:docMk/>
            <pc:sldMk cId="1447418434" sldId="443"/>
            <ac:spMk id="2" creationId="{0F38800C-8A7D-E150-1D69-4C942110B9A3}"/>
          </ac:spMkLst>
        </pc:spChg>
        <pc:spChg chg="mod">
          <ac:chgData name="Ali, Syed Waqqas" userId="1b3a5f44-9498-4738-8c4e-8127257d744d" providerId="ADAL" clId="{207DDB1E-8395-4AED-A8E3-BB03DD95A172}" dt="2024-04-07T19:45:08.229" v="11585" actId="2711"/>
          <ac:spMkLst>
            <pc:docMk/>
            <pc:sldMk cId="1447418434" sldId="443"/>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845572823" sldId="443"/>
        </pc:sldMkLst>
      </pc:sldChg>
      <pc:sldChg chg="addSp delSp modSp add mod">
        <pc:chgData name="Ali, Syed Waqqas" userId="1b3a5f44-9498-4738-8c4e-8127257d744d" providerId="ADAL" clId="{207DDB1E-8395-4AED-A8E3-BB03DD95A172}" dt="2024-04-08T23:43:57.989" v="13156" actId="207"/>
        <pc:sldMkLst>
          <pc:docMk/>
          <pc:sldMk cId="665406606" sldId="444"/>
        </pc:sldMkLst>
        <pc:spChg chg="mod">
          <ac:chgData name="Ali, Syed Waqqas" userId="1b3a5f44-9498-4738-8c4e-8127257d744d" providerId="ADAL" clId="{207DDB1E-8395-4AED-A8E3-BB03DD95A172}" dt="2024-04-07T18:28:55.294" v="6503" actId="20577"/>
          <ac:spMkLst>
            <pc:docMk/>
            <pc:sldMk cId="665406606" sldId="444"/>
            <ac:spMk id="2" creationId="{0F38800C-8A7D-E150-1D69-4C942110B9A3}"/>
          </ac:spMkLst>
        </pc:spChg>
        <pc:spChg chg="add mod">
          <ac:chgData name="Ali, Syed Waqqas" userId="1b3a5f44-9498-4738-8c4e-8127257d744d" providerId="ADAL" clId="{207DDB1E-8395-4AED-A8E3-BB03DD95A172}" dt="2024-04-08T23:43:02.802" v="13151" actId="207"/>
          <ac:spMkLst>
            <pc:docMk/>
            <pc:sldMk cId="665406606" sldId="444"/>
            <ac:spMk id="3" creationId="{088C46DF-198D-A0E0-4200-15D414DD88D3}"/>
          </ac:spMkLst>
        </pc:spChg>
        <pc:spChg chg="del">
          <ac:chgData name="Ali, Syed Waqqas" userId="1b3a5f44-9498-4738-8c4e-8127257d744d" providerId="ADAL" clId="{207DDB1E-8395-4AED-A8E3-BB03DD95A172}" dt="2024-04-07T18:26:23.778" v="6269" actId="3680"/>
          <ac:spMkLst>
            <pc:docMk/>
            <pc:sldMk cId="665406606" sldId="444"/>
            <ac:spMk id="3" creationId="{B3B2A76D-3F08-9C2B-C3E3-4A25DA409F80}"/>
          </ac:spMkLst>
        </pc:spChg>
        <pc:graphicFrameChg chg="add mod ord modGraphic">
          <ac:chgData name="Ali, Syed Waqqas" userId="1b3a5f44-9498-4738-8c4e-8127257d744d" providerId="ADAL" clId="{207DDB1E-8395-4AED-A8E3-BB03DD95A172}" dt="2024-04-08T23:43:57.989" v="13156" actId="207"/>
          <ac:graphicFrameMkLst>
            <pc:docMk/>
            <pc:sldMk cId="665406606" sldId="444"/>
            <ac:graphicFrameMk id="9" creationId="{688581EF-80EF-BC0A-AF6B-A68B1FC86D80}"/>
          </ac:graphicFrameMkLst>
        </pc:graphicFrameChg>
      </pc:sldChg>
      <pc:sldChg chg="del">
        <pc:chgData name="Ali, Syed Waqqas" userId="1b3a5f44-9498-4738-8c4e-8127257d744d" providerId="ADAL" clId="{207DDB1E-8395-4AED-A8E3-BB03DD95A172}" dt="2024-04-07T16:26:30.503" v="102" actId="47"/>
        <pc:sldMkLst>
          <pc:docMk/>
          <pc:sldMk cId="3568656892" sldId="444"/>
        </pc:sldMkLst>
      </pc:sldChg>
      <pc:sldChg chg="addSp modSp add mod">
        <pc:chgData name="Ali, Syed Waqqas" userId="1b3a5f44-9498-4738-8c4e-8127257d744d" providerId="ADAL" clId="{207DDB1E-8395-4AED-A8E3-BB03DD95A172}" dt="2024-04-10T00:53:23.876" v="14858" actId="20577"/>
        <pc:sldMkLst>
          <pc:docMk/>
          <pc:sldMk cId="2472007008" sldId="445"/>
        </pc:sldMkLst>
        <pc:spChg chg="add mod">
          <ac:chgData name="Ali, Syed Waqqas" userId="1b3a5f44-9498-4738-8c4e-8127257d744d" providerId="ADAL" clId="{207DDB1E-8395-4AED-A8E3-BB03DD95A172}" dt="2024-04-10T00:53:23.876" v="14858" actId="20577"/>
          <ac:spMkLst>
            <pc:docMk/>
            <pc:sldMk cId="2472007008" sldId="445"/>
            <ac:spMk id="3" creationId="{BD062F33-B978-D841-43AA-FD6881FCA7BA}"/>
          </ac:spMkLst>
        </pc:spChg>
        <pc:graphicFrameChg chg="mod modGraphic">
          <ac:chgData name="Ali, Syed Waqqas" userId="1b3a5f44-9498-4738-8c4e-8127257d744d" providerId="ADAL" clId="{207DDB1E-8395-4AED-A8E3-BB03DD95A172}" dt="2024-04-07T18:42:46.889" v="7914" actId="20577"/>
          <ac:graphicFrameMkLst>
            <pc:docMk/>
            <pc:sldMk cId="2472007008" sldId="445"/>
            <ac:graphicFrameMk id="9" creationId="{688581EF-80EF-BC0A-AF6B-A68B1FC86D80}"/>
          </ac:graphicFrameMkLst>
        </pc:graphicFrameChg>
        <pc:cxnChg chg="add mod">
          <ac:chgData name="Ali, Syed Waqqas" userId="1b3a5f44-9498-4738-8c4e-8127257d744d" providerId="ADAL" clId="{207DDB1E-8395-4AED-A8E3-BB03DD95A172}" dt="2024-04-08T23:45:23.999" v="13160" actId="692"/>
          <ac:cxnSpMkLst>
            <pc:docMk/>
            <pc:sldMk cId="2472007008" sldId="445"/>
            <ac:cxnSpMk id="11" creationId="{B3A5A582-F658-8E92-410B-4350A3BC333D}"/>
          </ac:cxnSpMkLst>
        </pc:cxnChg>
      </pc:sldChg>
      <pc:sldChg chg="del">
        <pc:chgData name="Ali, Syed Waqqas" userId="1b3a5f44-9498-4738-8c4e-8127257d744d" providerId="ADAL" clId="{207DDB1E-8395-4AED-A8E3-BB03DD95A172}" dt="2024-04-07T16:26:30.503" v="102" actId="47"/>
        <pc:sldMkLst>
          <pc:docMk/>
          <pc:sldMk cId="3880019407" sldId="445"/>
        </pc:sldMkLst>
      </pc:sldChg>
      <pc:sldChg chg="modSp add mod">
        <pc:chgData name="Ali, Syed Waqqas" userId="1b3a5f44-9498-4738-8c4e-8127257d744d" providerId="ADAL" clId="{207DDB1E-8395-4AED-A8E3-BB03DD95A172}" dt="2024-04-09T14:36:17.935" v="14532" actId="27636"/>
        <pc:sldMkLst>
          <pc:docMk/>
          <pc:sldMk cId="3457870202" sldId="446"/>
        </pc:sldMkLst>
        <pc:spChg chg="mod">
          <ac:chgData name="Ali, Syed Waqqas" userId="1b3a5f44-9498-4738-8c4e-8127257d744d" providerId="ADAL" clId="{207DDB1E-8395-4AED-A8E3-BB03DD95A172}" dt="2024-04-07T18:44:35.622" v="7976" actId="20577"/>
          <ac:spMkLst>
            <pc:docMk/>
            <pc:sldMk cId="3457870202" sldId="446"/>
            <ac:spMk id="2" creationId="{0F38800C-8A7D-E150-1D69-4C942110B9A3}"/>
          </ac:spMkLst>
        </pc:spChg>
        <pc:spChg chg="mod">
          <ac:chgData name="Ali, Syed Waqqas" userId="1b3a5f44-9498-4738-8c4e-8127257d744d" providerId="ADAL" clId="{207DDB1E-8395-4AED-A8E3-BB03DD95A172}" dt="2024-04-09T14:36:17.935" v="14532" actId="27636"/>
          <ac:spMkLst>
            <pc:docMk/>
            <pc:sldMk cId="3457870202" sldId="446"/>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3505214282" sldId="446"/>
        </pc:sldMkLst>
      </pc:sldChg>
      <pc:sldChg chg="del">
        <pc:chgData name="Ali, Syed Waqqas" userId="1b3a5f44-9498-4738-8c4e-8127257d744d" providerId="ADAL" clId="{207DDB1E-8395-4AED-A8E3-BB03DD95A172}" dt="2024-04-07T16:26:30.503" v="102" actId="47"/>
        <pc:sldMkLst>
          <pc:docMk/>
          <pc:sldMk cId="541547385" sldId="447"/>
        </pc:sldMkLst>
      </pc:sldChg>
      <pc:sldChg chg="addSp modSp add mod">
        <pc:chgData name="Ali, Syed Waqqas" userId="1b3a5f44-9498-4738-8c4e-8127257d744d" providerId="ADAL" clId="{207DDB1E-8395-4AED-A8E3-BB03DD95A172}" dt="2024-04-09T14:37:25.150" v="14549" actId="404"/>
        <pc:sldMkLst>
          <pc:docMk/>
          <pc:sldMk cId="2613023395" sldId="447"/>
        </pc:sldMkLst>
        <pc:spChg chg="mod">
          <ac:chgData name="Ali, Syed Waqqas" userId="1b3a5f44-9498-4738-8c4e-8127257d744d" providerId="ADAL" clId="{207DDB1E-8395-4AED-A8E3-BB03DD95A172}" dt="2024-04-09T14:36:43.447" v="14542" actId="20577"/>
          <ac:spMkLst>
            <pc:docMk/>
            <pc:sldMk cId="2613023395" sldId="447"/>
            <ac:spMk id="2" creationId="{0F38800C-8A7D-E150-1D69-4C942110B9A3}"/>
          </ac:spMkLst>
        </pc:spChg>
        <pc:spChg chg="mod">
          <ac:chgData name="Ali, Syed Waqqas" userId="1b3a5f44-9498-4738-8c4e-8127257d744d" providerId="ADAL" clId="{207DDB1E-8395-4AED-A8E3-BB03DD95A172}" dt="2024-04-09T14:37:25.150" v="14549" actId="404"/>
          <ac:spMkLst>
            <pc:docMk/>
            <pc:sldMk cId="2613023395" sldId="447"/>
            <ac:spMk id="3" creationId="{B3B2A76D-3F08-9C2B-C3E3-4A25DA409F80}"/>
          </ac:spMkLst>
        </pc:spChg>
        <pc:spChg chg="add mod">
          <ac:chgData name="Ali, Syed Waqqas" userId="1b3a5f44-9498-4738-8c4e-8127257d744d" providerId="ADAL" clId="{207DDB1E-8395-4AED-A8E3-BB03DD95A172}" dt="2024-04-09T14:37:11.617" v="14546" actId="1076"/>
          <ac:spMkLst>
            <pc:docMk/>
            <pc:sldMk cId="2613023395" sldId="447"/>
            <ac:spMk id="9" creationId="{BA8CC0F3-4159-76BA-F44F-224734269E73}"/>
          </ac:spMkLst>
        </pc:spChg>
      </pc:sldChg>
      <pc:sldChg chg="del">
        <pc:chgData name="Ali, Syed Waqqas" userId="1b3a5f44-9498-4738-8c4e-8127257d744d" providerId="ADAL" clId="{207DDB1E-8395-4AED-A8E3-BB03DD95A172}" dt="2024-04-07T16:26:30.503" v="102" actId="47"/>
        <pc:sldMkLst>
          <pc:docMk/>
          <pc:sldMk cId="2573821252" sldId="448"/>
        </pc:sldMkLst>
      </pc:sldChg>
      <pc:sldChg chg="modSp add mod">
        <pc:chgData name="Ali, Syed Waqqas" userId="1b3a5f44-9498-4738-8c4e-8127257d744d" providerId="ADAL" clId="{207DDB1E-8395-4AED-A8E3-BB03DD95A172}" dt="2024-04-09T14:43:37.992" v="14691" actId="20577"/>
        <pc:sldMkLst>
          <pc:docMk/>
          <pc:sldMk cId="4034154335" sldId="448"/>
        </pc:sldMkLst>
        <pc:spChg chg="mod">
          <ac:chgData name="Ali, Syed Waqqas" userId="1b3a5f44-9498-4738-8c4e-8127257d744d" providerId="ADAL" clId="{207DDB1E-8395-4AED-A8E3-BB03DD95A172}" dt="2024-04-09T14:43:37.992" v="14691" actId="20577"/>
          <ac:spMkLst>
            <pc:docMk/>
            <pc:sldMk cId="4034154335" sldId="448"/>
            <ac:spMk id="2" creationId="{0F38800C-8A7D-E150-1D69-4C942110B9A3}"/>
          </ac:spMkLst>
        </pc:spChg>
        <pc:spChg chg="mod">
          <ac:chgData name="Ali, Syed Waqqas" userId="1b3a5f44-9498-4738-8c4e-8127257d744d" providerId="ADAL" clId="{207DDB1E-8395-4AED-A8E3-BB03DD95A172}" dt="2024-04-09T14:40:10.319" v="14612" actId="20577"/>
          <ac:spMkLst>
            <pc:docMk/>
            <pc:sldMk cId="4034154335" sldId="448"/>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1326328560" sldId="449"/>
        </pc:sldMkLst>
      </pc:sldChg>
      <pc:sldChg chg="modSp add mod">
        <pc:chgData name="Ali, Syed Waqqas" userId="1b3a5f44-9498-4738-8c4e-8127257d744d" providerId="ADAL" clId="{207DDB1E-8395-4AED-A8E3-BB03DD95A172}" dt="2024-04-09T14:46:13.668" v="14695" actId="207"/>
        <pc:sldMkLst>
          <pc:docMk/>
          <pc:sldMk cId="3634353010" sldId="449"/>
        </pc:sldMkLst>
        <pc:spChg chg="mod">
          <ac:chgData name="Ali, Syed Waqqas" userId="1b3a5f44-9498-4738-8c4e-8127257d744d" providerId="ADAL" clId="{207DDB1E-8395-4AED-A8E3-BB03DD95A172}" dt="2024-04-09T14:43:42.971" v="14693" actId="20577"/>
          <ac:spMkLst>
            <pc:docMk/>
            <pc:sldMk cId="3634353010" sldId="449"/>
            <ac:spMk id="2" creationId="{0F38800C-8A7D-E150-1D69-4C942110B9A3}"/>
          </ac:spMkLst>
        </pc:spChg>
        <pc:spChg chg="mod">
          <ac:chgData name="Ali, Syed Waqqas" userId="1b3a5f44-9498-4738-8c4e-8127257d744d" providerId="ADAL" clId="{207DDB1E-8395-4AED-A8E3-BB03DD95A172}" dt="2024-04-09T14:46:13.668" v="14695" actId="207"/>
          <ac:spMkLst>
            <pc:docMk/>
            <pc:sldMk cId="3634353010" sldId="449"/>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981447331" sldId="450"/>
        </pc:sldMkLst>
      </pc:sldChg>
      <pc:sldChg chg="modSp add mod">
        <pc:chgData name="Ali, Syed Waqqas" userId="1b3a5f44-9498-4738-8c4e-8127257d744d" providerId="ADAL" clId="{207DDB1E-8395-4AED-A8E3-BB03DD95A172}" dt="2024-04-08T23:55:18.073" v="13422" actId="20577"/>
        <pc:sldMkLst>
          <pc:docMk/>
          <pc:sldMk cId="1369428702" sldId="450"/>
        </pc:sldMkLst>
        <pc:spChg chg="mod">
          <ac:chgData name="Ali, Syed Waqqas" userId="1b3a5f44-9498-4738-8c4e-8127257d744d" providerId="ADAL" clId="{207DDB1E-8395-4AED-A8E3-BB03DD95A172}" dt="2024-04-07T18:58:16.694" v="10130" actId="20577"/>
          <ac:spMkLst>
            <pc:docMk/>
            <pc:sldMk cId="1369428702" sldId="450"/>
            <ac:spMk id="2" creationId="{0F38800C-8A7D-E150-1D69-4C942110B9A3}"/>
          </ac:spMkLst>
        </pc:spChg>
        <pc:spChg chg="mod">
          <ac:chgData name="Ali, Syed Waqqas" userId="1b3a5f44-9498-4738-8c4e-8127257d744d" providerId="ADAL" clId="{207DDB1E-8395-4AED-A8E3-BB03DD95A172}" dt="2024-04-08T23:55:18.073" v="13422" actId="20577"/>
          <ac:spMkLst>
            <pc:docMk/>
            <pc:sldMk cId="1369428702" sldId="450"/>
            <ac:spMk id="3" creationId="{B3B2A76D-3F08-9C2B-C3E3-4A25DA409F80}"/>
          </ac:spMkLst>
        </pc:spChg>
      </pc:sldChg>
      <pc:sldChg chg="modSp add del mod ord">
        <pc:chgData name="Ali, Syed Waqqas" userId="1b3a5f44-9498-4738-8c4e-8127257d744d" providerId="ADAL" clId="{207DDB1E-8395-4AED-A8E3-BB03DD95A172}" dt="2024-04-07T19:10:05.071" v="11187" actId="47"/>
        <pc:sldMkLst>
          <pc:docMk/>
          <pc:sldMk cId="1035376978" sldId="451"/>
        </pc:sldMkLst>
        <pc:spChg chg="mod">
          <ac:chgData name="Ali, Syed Waqqas" userId="1b3a5f44-9498-4738-8c4e-8127257d744d" providerId="ADAL" clId="{207DDB1E-8395-4AED-A8E3-BB03DD95A172}" dt="2024-04-07T19:09:34.534" v="11110" actId="20577"/>
          <ac:spMkLst>
            <pc:docMk/>
            <pc:sldMk cId="1035376978" sldId="451"/>
            <ac:spMk id="2" creationId="{0F38800C-8A7D-E150-1D69-4C942110B9A3}"/>
          </ac:spMkLst>
        </pc:spChg>
        <pc:spChg chg="mod">
          <ac:chgData name="Ali, Syed Waqqas" userId="1b3a5f44-9498-4738-8c4e-8127257d744d" providerId="ADAL" clId="{207DDB1E-8395-4AED-A8E3-BB03DD95A172}" dt="2024-04-07T19:10:00.065" v="11186" actId="20577"/>
          <ac:spMkLst>
            <pc:docMk/>
            <pc:sldMk cId="1035376978" sldId="451"/>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895870536" sldId="451"/>
        </pc:sldMkLst>
      </pc:sldChg>
      <pc:sldChg chg="addSp delSp modSp add mod">
        <pc:chgData name="Ali, Syed Waqqas" userId="1b3a5f44-9498-4738-8c4e-8127257d744d" providerId="ADAL" clId="{207DDB1E-8395-4AED-A8E3-BB03DD95A172}" dt="2024-04-07T19:37:01.234" v="11356" actId="20577"/>
        <pc:sldMkLst>
          <pc:docMk/>
          <pc:sldMk cId="318236533" sldId="452"/>
        </pc:sldMkLst>
        <pc:spChg chg="mod">
          <ac:chgData name="Ali, Syed Waqqas" userId="1b3a5f44-9498-4738-8c4e-8127257d744d" providerId="ADAL" clId="{207DDB1E-8395-4AED-A8E3-BB03DD95A172}" dt="2024-04-07T19:37:01.234" v="11356" actId="20577"/>
          <ac:spMkLst>
            <pc:docMk/>
            <pc:sldMk cId="318236533" sldId="452"/>
            <ac:spMk id="2" creationId="{0F38800C-8A7D-E150-1D69-4C942110B9A3}"/>
          </ac:spMkLst>
        </pc:spChg>
        <pc:spChg chg="del mod">
          <ac:chgData name="Ali, Syed Waqqas" userId="1b3a5f44-9498-4738-8c4e-8127257d744d" providerId="ADAL" clId="{207DDB1E-8395-4AED-A8E3-BB03DD95A172}" dt="2024-04-07T19:04:01.818" v="10621" actId="22"/>
          <ac:spMkLst>
            <pc:docMk/>
            <pc:sldMk cId="318236533" sldId="452"/>
            <ac:spMk id="3" creationId="{B3B2A76D-3F08-9C2B-C3E3-4A25DA409F80}"/>
          </ac:spMkLst>
        </pc:spChg>
        <pc:picChg chg="add mod ord">
          <ac:chgData name="Ali, Syed Waqqas" userId="1b3a5f44-9498-4738-8c4e-8127257d744d" providerId="ADAL" clId="{207DDB1E-8395-4AED-A8E3-BB03DD95A172}" dt="2024-04-07T19:04:08.737" v="10623" actId="1076"/>
          <ac:picMkLst>
            <pc:docMk/>
            <pc:sldMk cId="318236533" sldId="452"/>
            <ac:picMk id="10" creationId="{EF5F9851-D197-7CC8-4FCD-73B2A1C0FCBF}"/>
          </ac:picMkLst>
        </pc:picChg>
      </pc:sldChg>
      <pc:sldChg chg="del">
        <pc:chgData name="Ali, Syed Waqqas" userId="1b3a5f44-9498-4738-8c4e-8127257d744d" providerId="ADAL" clId="{207DDB1E-8395-4AED-A8E3-BB03DD95A172}" dt="2024-04-07T16:26:30.503" v="102" actId="47"/>
        <pc:sldMkLst>
          <pc:docMk/>
          <pc:sldMk cId="1935315015" sldId="452"/>
        </pc:sldMkLst>
      </pc:sldChg>
      <pc:sldChg chg="del">
        <pc:chgData name="Ali, Syed Waqqas" userId="1b3a5f44-9498-4738-8c4e-8127257d744d" providerId="ADAL" clId="{207DDB1E-8395-4AED-A8E3-BB03DD95A172}" dt="2024-04-07T16:26:30.503" v="102" actId="47"/>
        <pc:sldMkLst>
          <pc:docMk/>
          <pc:sldMk cId="1371749098" sldId="453"/>
        </pc:sldMkLst>
      </pc:sldChg>
      <pc:sldChg chg="addSp modSp add mod ord">
        <pc:chgData name="Ali, Syed Waqqas" userId="1b3a5f44-9498-4738-8c4e-8127257d744d" providerId="ADAL" clId="{207DDB1E-8395-4AED-A8E3-BB03DD95A172}" dt="2024-04-08T23:38:46.728" v="13023" actId="1076"/>
        <pc:sldMkLst>
          <pc:docMk/>
          <pc:sldMk cId="4140270748" sldId="453"/>
        </pc:sldMkLst>
        <pc:spChg chg="mod">
          <ac:chgData name="Ali, Syed Waqqas" userId="1b3a5f44-9498-4738-8c4e-8127257d744d" providerId="ADAL" clId="{207DDB1E-8395-4AED-A8E3-BB03DD95A172}" dt="2024-04-08T23:38:46.728" v="13023" actId="1076"/>
          <ac:spMkLst>
            <pc:docMk/>
            <pc:sldMk cId="4140270748" sldId="453"/>
            <ac:spMk id="2" creationId="{0F38800C-8A7D-E150-1D69-4C942110B9A3}"/>
          </ac:spMkLst>
        </pc:spChg>
        <pc:spChg chg="mod">
          <ac:chgData name="Ali, Syed Waqqas" userId="1b3a5f44-9498-4738-8c4e-8127257d744d" providerId="ADAL" clId="{207DDB1E-8395-4AED-A8E3-BB03DD95A172}" dt="2024-04-08T23:38:43.840" v="13022" actId="207"/>
          <ac:spMkLst>
            <pc:docMk/>
            <pc:sldMk cId="4140270748" sldId="453"/>
            <ac:spMk id="3" creationId="{B3B2A76D-3F08-9C2B-C3E3-4A25DA409F80}"/>
          </ac:spMkLst>
        </pc:spChg>
        <pc:picChg chg="add mod">
          <ac:chgData name="Ali, Syed Waqqas" userId="1b3a5f44-9498-4738-8c4e-8127257d744d" providerId="ADAL" clId="{207DDB1E-8395-4AED-A8E3-BB03DD95A172}" dt="2024-04-07T19:41:51.518" v="11426" actId="1076"/>
          <ac:picMkLst>
            <pc:docMk/>
            <pc:sldMk cId="4140270748" sldId="453"/>
            <ac:picMk id="10" creationId="{D6C5F641-6E7D-DE76-D04A-23A496E75C14}"/>
          </ac:picMkLst>
        </pc:picChg>
      </pc:sldChg>
      <pc:sldChg chg="modSp add mod">
        <pc:chgData name="Ali, Syed Waqqas" userId="1b3a5f44-9498-4738-8c4e-8127257d744d" providerId="ADAL" clId="{207DDB1E-8395-4AED-A8E3-BB03DD95A172}" dt="2024-04-07T19:45:35.835" v="11618" actId="20577"/>
        <pc:sldMkLst>
          <pc:docMk/>
          <pc:sldMk cId="423070241" sldId="454"/>
        </pc:sldMkLst>
        <pc:spChg chg="mod">
          <ac:chgData name="Ali, Syed Waqqas" userId="1b3a5f44-9498-4738-8c4e-8127257d744d" providerId="ADAL" clId="{207DDB1E-8395-4AED-A8E3-BB03DD95A172}" dt="2024-04-07T19:45:35.835" v="11618" actId="20577"/>
          <ac:spMkLst>
            <pc:docMk/>
            <pc:sldMk cId="423070241" sldId="454"/>
            <ac:spMk id="2" creationId="{B5D19C15-72DF-16C9-E8B1-668BC2A4A015}"/>
          </ac:spMkLst>
        </pc:spChg>
      </pc:sldChg>
      <pc:sldChg chg="del">
        <pc:chgData name="Ali, Syed Waqqas" userId="1b3a5f44-9498-4738-8c4e-8127257d744d" providerId="ADAL" clId="{207DDB1E-8395-4AED-A8E3-BB03DD95A172}" dt="2024-04-07T16:26:30.503" v="102" actId="47"/>
        <pc:sldMkLst>
          <pc:docMk/>
          <pc:sldMk cId="3156946088" sldId="454"/>
        </pc:sldMkLst>
      </pc:sldChg>
      <pc:sldChg chg="del">
        <pc:chgData name="Ali, Syed Waqqas" userId="1b3a5f44-9498-4738-8c4e-8127257d744d" providerId="ADAL" clId="{207DDB1E-8395-4AED-A8E3-BB03DD95A172}" dt="2024-04-07T16:26:30.503" v="102" actId="47"/>
        <pc:sldMkLst>
          <pc:docMk/>
          <pc:sldMk cId="92939659" sldId="455"/>
        </pc:sldMkLst>
      </pc:sldChg>
      <pc:sldChg chg="modSp add mod">
        <pc:chgData name="Ali, Syed Waqqas" userId="1b3a5f44-9498-4738-8c4e-8127257d744d" providerId="ADAL" clId="{207DDB1E-8395-4AED-A8E3-BB03DD95A172}" dt="2024-04-07T19:45:52.705" v="11626" actId="20577"/>
        <pc:sldMkLst>
          <pc:docMk/>
          <pc:sldMk cId="1063522247" sldId="455"/>
        </pc:sldMkLst>
        <pc:spChg chg="mod">
          <ac:chgData name="Ali, Syed Waqqas" userId="1b3a5f44-9498-4738-8c4e-8127257d744d" providerId="ADAL" clId="{207DDB1E-8395-4AED-A8E3-BB03DD95A172}" dt="2024-04-07T19:45:52.705" v="11626" actId="20577"/>
          <ac:spMkLst>
            <pc:docMk/>
            <pc:sldMk cId="1063522247" sldId="455"/>
            <ac:spMk id="2" creationId="{B5D19C15-72DF-16C9-E8B1-668BC2A4A015}"/>
          </ac:spMkLst>
        </pc:spChg>
      </pc:sldChg>
      <pc:sldChg chg="modSp add mod">
        <pc:chgData name="Ali, Syed Waqqas" userId="1b3a5f44-9498-4738-8c4e-8127257d744d" providerId="ADAL" clId="{207DDB1E-8395-4AED-A8E3-BB03DD95A172}" dt="2024-04-08T23:32:24.708" v="12434" actId="20577"/>
        <pc:sldMkLst>
          <pc:docMk/>
          <pc:sldMk cId="3017490704" sldId="456"/>
        </pc:sldMkLst>
        <pc:spChg chg="mod">
          <ac:chgData name="Ali, Syed Waqqas" userId="1b3a5f44-9498-4738-8c4e-8127257d744d" providerId="ADAL" clId="{207DDB1E-8395-4AED-A8E3-BB03DD95A172}" dt="2024-04-08T23:32:24.708" v="12434" actId="20577"/>
          <ac:spMkLst>
            <pc:docMk/>
            <pc:sldMk cId="3017490704" sldId="456"/>
            <ac:spMk id="2" creationId="{B5D19C15-72DF-16C9-E8B1-668BC2A4A015}"/>
          </ac:spMkLst>
        </pc:spChg>
      </pc:sldChg>
      <pc:sldChg chg="del">
        <pc:chgData name="Ali, Syed Waqqas" userId="1b3a5f44-9498-4738-8c4e-8127257d744d" providerId="ADAL" clId="{207DDB1E-8395-4AED-A8E3-BB03DD95A172}" dt="2024-04-07T16:26:30.503" v="102" actId="47"/>
        <pc:sldMkLst>
          <pc:docMk/>
          <pc:sldMk cId="4234779274" sldId="456"/>
        </pc:sldMkLst>
      </pc:sldChg>
      <pc:sldChg chg="del">
        <pc:chgData name="Ali, Syed Waqqas" userId="1b3a5f44-9498-4738-8c4e-8127257d744d" providerId="ADAL" clId="{207DDB1E-8395-4AED-A8E3-BB03DD95A172}" dt="2024-04-07T16:26:30.503" v="102" actId="47"/>
        <pc:sldMkLst>
          <pc:docMk/>
          <pc:sldMk cId="1078874546" sldId="457"/>
        </pc:sldMkLst>
      </pc:sldChg>
      <pc:sldChg chg="modSp add mod">
        <pc:chgData name="Ali, Syed Waqqas" userId="1b3a5f44-9498-4738-8c4e-8127257d744d" providerId="ADAL" clId="{207DDB1E-8395-4AED-A8E3-BB03DD95A172}" dt="2024-04-07T19:46:27.647" v="11654" actId="20577"/>
        <pc:sldMkLst>
          <pc:docMk/>
          <pc:sldMk cId="3265222515" sldId="457"/>
        </pc:sldMkLst>
        <pc:spChg chg="mod">
          <ac:chgData name="Ali, Syed Waqqas" userId="1b3a5f44-9498-4738-8c4e-8127257d744d" providerId="ADAL" clId="{207DDB1E-8395-4AED-A8E3-BB03DD95A172}" dt="2024-04-07T19:46:27.647" v="11654" actId="20577"/>
          <ac:spMkLst>
            <pc:docMk/>
            <pc:sldMk cId="3265222515" sldId="457"/>
            <ac:spMk id="2" creationId="{B5D19C15-72DF-16C9-E8B1-668BC2A4A015}"/>
          </ac:spMkLst>
        </pc:spChg>
      </pc:sldChg>
      <pc:sldChg chg="del">
        <pc:chgData name="Ali, Syed Waqqas" userId="1b3a5f44-9498-4738-8c4e-8127257d744d" providerId="ADAL" clId="{207DDB1E-8395-4AED-A8E3-BB03DD95A172}" dt="2024-04-07T16:26:30.503" v="102" actId="47"/>
        <pc:sldMkLst>
          <pc:docMk/>
          <pc:sldMk cId="1261727921" sldId="458"/>
        </pc:sldMkLst>
      </pc:sldChg>
      <pc:sldChg chg="addSp delSp modSp add mod">
        <pc:chgData name="Ali, Syed Waqqas" userId="1b3a5f44-9498-4738-8c4e-8127257d744d" providerId="ADAL" clId="{207DDB1E-8395-4AED-A8E3-BB03DD95A172}" dt="2024-04-08T23:35:39.215" v="12886" actId="20577"/>
        <pc:sldMkLst>
          <pc:docMk/>
          <pc:sldMk cId="1928022605" sldId="458"/>
        </pc:sldMkLst>
        <pc:spChg chg="add mod">
          <ac:chgData name="Ali, Syed Waqqas" userId="1b3a5f44-9498-4738-8c4e-8127257d744d" providerId="ADAL" clId="{207DDB1E-8395-4AED-A8E3-BB03DD95A172}" dt="2024-04-08T23:35:39.215" v="12886" actId="20577"/>
          <ac:spMkLst>
            <pc:docMk/>
            <pc:sldMk cId="1928022605" sldId="458"/>
            <ac:spMk id="9" creationId="{C3BA4A32-0D43-5CDF-82EE-BEC403EA1C47}"/>
          </ac:spMkLst>
        </pc:spChg>
        <pc:picChg chg="del mod">
          <ac:chgData name="Ali, Syed Waqqas" userId="1b3a5f44-9498-4738-8c4e-8127257d744d" providerId="ADAL" clId="{207DDB1E-8395-4AED-A8E3-BB03DD95A172}" dt="2024-04-08T23:33:12.466" v="12441" actId="478"/>
          <ac:picMkLst>
            <pc:docMk/>
            <pc:sldMk cId="1928022605" sldId="458"/>
            <ac:picMk id="10" creationId="{EF5F9851-D197-7CC8-4FCD-73B2A1C0FCBF}"/>
          </ac:picMkLst>
        </pc:picChg>
      </pc:sldChg>
      <pc:sldChg chg="del">
        <pc:chgData name="Ali, Syed Waqqas" userId="1b3a5f44-9498-4738-8c4e-8127257d744d" providerId="ADAL" clId="{207DDB1E-8395-4AED-A8E3-BB03DD95A172}" dt="2024-04-07T16:26:30.503" v="102" actId="47"/>
        <pc:sldMkLst>
          <pc:docMk/>
          <pc:sldMk cId="1237406785" sldId="459"/>
        </pc:sldMkLst>
      </pc:sldChg>
      <pc:sldChg chg="modSp add mod">
        <pc:chgData name="Ali, Syed Waqqas" userId="1b3a5f44-9498-4738-8c4e-8127257d744d" providerId="ADAL" clId="{207DDB1E-8395-4AED-A8E3-BB03DD95A172}" dt="2024-04-08T23:43:35.508" v="13153" actId="207"/>
        <pc:sldMkLst>
          <pc:docMk/>
          <pc:sldMk cId="3092923413" sldId="459"/>
        </pc:sldMkLst>
        <pc:graphicFrameChg chg="modGraphic">
          <ac:chgData name="Ali, Syed Waqqas" userId="1b3a5f44-9498-4738-8c4e-8127257d744d" providerId="ADAL" clId="{207DDB1E-8395-4AED-A8E3-BB03DD95A172}" dt="2024-04-08T23:43:35.508" v="13153" actId="207"/>
          <ac:graphicFrameMkLst>
            <pc:docMk/>
            <pc:sldMk cId="3092923413" sldId="459"/>
            <ac:graphicFrameMk id="9" creationId="{688581EF-80EF-BC0A-AF6B-A68B1FC86D80}"/>
          </ac:graphicFrameMkLst>
        </pc:graphicFrameChg>
      </pc:sldChg>
      <pc:sldChg chg="del">
        <pc:chgData name="Ali, Syed Waqqas" userId="1b3a5f44-9498-4738-8c4e-8127257d744d" providerId="ADAL" clId="{207DDB1E-8395-4AED-A8E3-BB03DD95A172}" dt="2024-04-07T16:26:30.503" v="102" actId="47"/>
        <pc:sldMkLst>
          <pc:docMk/>
          <pc:sldMk cId="1902964583" sldId="460"/>
        </pc:sldMkLst>
      </pc:sldChg>
      <pc:sldChg chg="modSp add mod">
        <pc:chgData name="Ali, Syed Waqqas" userId="1b3a5f44-9498-4738-8c4e-8127257d744d" providerId="ADAL" clId="{207DDB1E-8395-4AED-A8E3-BB03DD95A172}" dt="2024-04-09T00:05:10.836" v="13819" actId="20577"/>
        <pc:sldMkLst>
          <pc:docMk/>
          <pc:sldMk cId="3884790494" sldId="460"/>
        </pc:sldMkLst>
        <pc:spChg chg="mod">
          <ac:chgData name="Ali, Syed Waqqas" userId="1b3a5f44-9498-4738-8c4e-8127257d744d" providerId="ADAL" clId="{207DDB1E-8395-4AED-A8E3-BB03DD95A172}" dt="2024-04-08T23:57:46.519" v="13465" actId="20577"/>
          <ac:spMkLst>
            <pc:docMk/>
            <pc:sldMk cId="3884790494" sldId="460"/>
            <ac:spMk id="2" creationId="{0F38800C-8A7D-E150-1D69-4C942110B9A3}"/>
          </ac:spMkLst>
        </pc:spChg>
        <pc:spChg chg="mod">
          <ac:chgData name="Ali, Syed Waqqas" userId="1b3a5f44-9498-4738-8c4e-8127257d744d" providerId="ADAL" clId="{207DDB1E-8395-4AED-A8E3-BB03DD95A172}" dt="2024-04-09T00:05:10.836" v="13819" actId="20577"/>
          <ac:spMkLst>
            <pc:docMk/>
            <pc:sldMk cId="3884790494" sldId="460"/>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979674568" sldId="461"/>
        </pc:sldMkLst>
      </pc:sldChg>
      <pc:sldChg chg="modSp add mod">
        <pc:chgData name="Ali, Syed Waqqas" userId="1b3a5f44-9498-4738-8c4e-8127257d744d" providerId="ADAL" clId="{207DDB1E-8395-4AED-A8E3-BB03DD95A172}" dt="2024-04-09T14:47:18.259" v="14746" actId="20577"/>
        <pc:sldMkLst>
          <pc:docMk/>
          <pc:sldMk cId="3227907362" sldId="461"/>
        </pc:sldMkLst>
        <pc:spChg chg="mod">
          <ac:chgData name="Ali, Syed Waqqas" userId="1b3a5f44-9498-4738-8c4e-8127257d744d" providerId="ADAL" clId="{207DDB1E-8395-4AED-A8E3-BB03DD95A172}" dt="2024-04-09T00:06:26.103" v="13832" actId="20577"/>
          <ac:spMkLst>
            <pc:docMk/>
            <pc:sldMk cId="3227907362" sldId="461"/>
            <ac:spMk id="2" creationId="{0F38800C-8A7D-E150-1D69-4C942110B9A3}"/>
          </ac:spMkLst>
        </pc:spChg>
        <pc:spChg chg="mod">
          <ac:chgData name="Ali, Syed Waqqas" userId="1b3a5f44-9498-4738-8c4e-8127257d744d" providerId="ADAL" clId="{207DDB1E-8395-4AED-A8E3-BB03DD95A172}" dt="2024-04-09T14:47:18.259" v="14746" actId="20577"/>
          <ac:spMkLst>
            <pc:docMk/>
            <pc:sldMk cId="3227907362" sldId="461"/>
            <ac:spMk id="3" creationId="{B3B2A76D-3F08-9C2B-C3E3-4A25DA409F80}"/>
          </ac:spMkLst>
        </pc:spChg>
      </pc:sldChg>
      <pc:sldChg chg="modSp add mod">
        <pc:chgData name="Ali, Syed Waqqas" userId="1b3a5f44-9498-4738-8c4e-8127257d744d" providerId="ADAL" clId="{207DDB1E-8395-4AED-A8E3-BB03DD95A172}" dt="2024-04-09T14:47:42.276" v="14749" actId="15"/>
        <pc:sldMkLst>
          <pc:docMk/>
          <pc:sldMk cId="508911260" sldId="462"/>
        </pc:sldMkLst>
        <pc:spChg chg="mod">
          <ac:chgData name="Ali, Syed Waqqas" userId="1b3a5f44-9498-4738-8c4e-8127257d744d" providerId="ADAL" clId="{207DDB1E-8395-4AED-A8E3-BB03DD95A172}" dt="2024-04-09T00:08:57.687" v="14064" actId="20577"/>
          <ac:spMkLst>
            <pc:docMk/>
            <pc:sldMk cId="508911260" sldId="462"/>
            <ac:spMk id="2" creationId="{0F38800C-8A7D-E150-1D69-4C942110B9A3}"/>
          </ac:spMkLst>
        </pc:spChg>
        <pc:spChg chg="mod">
          <ac:chgData name="Ali, Syed Waqqas" userId="1b3a5f44-9498-4738-8c4e-8127257d744d" providerId="ADAL" clId="{207DDB1E-8395-4AED-A8E3-BB03DD95A172}" dt="2024-04-09T14:47:42.276" v="14749" actId="15"/>
          <ac:spMkLst>
            <pc:docMk/>
            <pc:sldMk cId="508911260" sldId="462"/>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1612167314" sldId="462"/>
        </pc:sldMkLst>
      </pc:sldChg>
      <pc:sldChg chg="modSp add mod">
        <pc:chgData name="Ali, Syed Waqqas" userId="1b3a5f44-9498-4738-8c4e-8127257d744d" providerId="ADAL" clId="{207DDB1E-8395-4AED-A8E3-BB03DD95A172}" dt="2024-04-09T14:47:59.567" v="14762" actId="6549"/>
        <pc:sldMkLst>
          <pc:docMk/>
          <pc:sldMk cId="1701058312" sldId="463"/>
        </pc:sldMkLst>
        <pc:spChg chg="mod">
          <ac:chgData name="Ali, Syed Waqqas" userId="1b3a5f44-9498-4738-8c4e-8127257d744d" providerId="ADAL" clId="{207DDB1E-8395-4AED-A8E3-BB03DD95A172}" dt="2024-04-09T00:09:52.493" v="14311" actId="20577"/>
          <ac:spMkLst>
            <pc:docMk/>
            <pc:sldMk cId="1701058312" sldId="463"/>
            <ac:spMk id="2" creationId="{0F38800C-8A7D-E150-1D69-4C942110B9A3}"/>
          </ac:spMkLst>
        </pc:spChg>
        <pc:spChg chg="mod">
          <ac:chgData name="Ali, Syed Waqqas" userId="1b3a5f44-9498-4738-8c4e-8127257d744d" providerId="ADAL" clId="{207DDB1E-8395-4AED-A8E3-BB03DD95A172}" dt="2024-04-09T14:47:59.567" v="14762" actId="6549"/>
          <ac:spMkLst>
            <pc:docMk/>
            <pc:sldMk cId="1701058312" sldId="463"/>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1863940407" sldId="463"/>
        </pc:sldMkLst>
      </pc:sldChg>
      <pc:sldChg chg="modSp add mod">
        <pc:chgData name="Ali, Syed Waqqas" userId="1b3a5f44-9498-4738-8c4e-8127257d744d" providerId="ADAL" clId="{207DDB1E-8395-4AED-A8E3-BB03DD95A172}" dt="2024-04-09T00:10:46.238" v="14529" actId="20577"/>
        <pc:sldMkLst>
          <pc:docMk/>
          <pc:sldMk cId="345221976" sldId="464"/>
        </pc:sldMkLst>
        <pc:spChg chg="mod">
          <ac:chgData name="Ali, Syed Waqqas" userId="1b3a5f44-9498-4738-8c4e-8127257d744d" providerId="ADAL" clId="{207DDB1E-8395-4AED-A8E3-BB03DD95A172}" dt="2024-04-09T00:10:46.238" v="14529" actId="20577"/>
          <ac:spMkLst>
            <pc:docMk/>
            <pc:sldMk cId="345221976" sldId="464"/>
            <ac:spMk id="2" creationId="{0F38800C-8A7D-E150-1D69-4C942110B9A3}"/>
          </ac:spMkLst>
        </pc:spChg>
      </pc:sldChg>
      <pc:sldChg chg="del">
        <pc:chgData name="Ali, Syed Waqqas" userId="1b3a5f44-9498-4738-8c4e-8127257d744d" providerId="ADAL" clId="{207DDB1E-8395-4AED-A8E3-BB03DD95A172}" dt="2024-04-07T16:26:30.503" v="102" actId="47"/>
        <pc:sldMkLst>
          <pc:docMk/>
          <pc:sldMk cId="2432292300" sldId="464"/>
        </pc:sldMkLst>
      </pc:sldChg>
      <pc:sldChg chg="modSp add mod">
        <pc:chgData name="Ali, Syed Waqqas" userId="1b3a5f44-9498-4738-8c4e-8127257d744d" providerId="ADAL" clId="{207DDB1E-8395-4AED-A8E3-BB03DD95A172}" dt="2024-04-09T14:36:37.839" v="14541" actId="20577"/>
        <pc:sldMkLst>
          <pc:docMk/>
          <pc:sldMk cId="538918547" sldId="465"/>
        </pc:sldMkLst>
        <pc:spChg chg="mod">
          <ac:chgData name="Ali, Syed Waqqas" userId="1b3a5f44-9498-4738-8c4e-8127257d744d" providerId="ADAL" clId="{207DDB1E-8395-4AED-A8E3-BB03DD95A172}" dt="2024-04-09T14:36:37.839" v="14541" actId="20577"/>
          <ac:spMkLst>
            <pc:docMk/>
            <pc:sldMk cId="538918547" sldId="465"/>
            <ac:spMk id="2" creationId="{0F38800C-8A7D-E150-1D69-4C942110B9A3}"/>
          </ac:spMkLst>
        </pc:spChg>
        <pc:spChg chg="mod">
          <ac:chgData name="Ali, Syed Waqqas" userId="1b3a5f44-9498-4738-8c4e-8127257d744d" providerId="ADAL" clId="{207DDB1E-8395-4AED-A8E3-BB03DD95A172}" dt="2024-04-09T14:36:23.165" v="14537" actId="6549"/>
          <ac:spMkLst>
            <pc:docMk/>
            <pc:sldMk cId="538918547" sldId="465"/>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4118578475" sldId="465"/>
        </pc:sldMkLst>
      </pc:sldChg>
      <pc:sldChg chg="delSp modSp add mod">
        <pc:chgData name="Ali, Syed Waqqas" userId="1b3a5f44-9498-4738-8c4e-8127257d744d" providerId="ADAL" clId="{207DDB1E-8395-4AED-A8E3-BB03DD95A172}" dt="2024-04-09T14:38:09.615" v="14575" actId="20577"/>
        <pc:sldMkLst>
          <pc:docMk/>
          <pc:sldMk cId="605435320" sldId="466"/>
        </pc:sldMkLst>
        <pc:spChg chg="mod">
          <ac:chgData name="Ali, Syed Waqqas" userId="1b3a5f44-9498-4738-8c4e-8127257d744d" providerId="ADAL" clId="{207DDB1E-8395-4AED-A8E3-BB03DD95A172}" dt="2024-04-09T14:38:09.615" v="14575" actId="20577"/>
          <ac:spMkLst>
            <pc:docMk/>
            <pc:sldMk cId="605435320" sldId="466"/>
            <ac:spMk id="2" creationId="{0F38800C-8A7D-E150-1D69-4C942110B9A3}"/>
          </ac:spMkLst>
        </pc:spChg>
        <pc:spChg chg="mod">
          <ac:chgData name="Ali, Syed Waqqas" userId="1b3a5f44-9498-4738-8c4e-8127257d744d" providerId="ADAL" clId="{207DDB1E-8395-4AED-A8E3-BB03DD95A172}" dt="2024-04-09T14:37:49.968" v="14574" actId="20577"/>
          <ac:spMkLst>
            <pc:docMk/>
            <pc:sldMk cId="605435320" sldId="466"/>
            <ac:spMk id="3" creationId="{B3B2A76D-3F08-9C2B-C3E3-4A25DA409F80}"/>
          </ac:spMkLst>
        </pc:spChg>
        <pc:spChg chg="del">
          <ac:chgData name="Ali, Syed Waqqas" userId="1b3a5f44-9498-4738-8c4e-8127257d744d" providerId="ADAL" clId="{207DDB1E-8395-4AED-A8E3-BB03DD95A172}" dt="2024-04-09T14:37:34.323" v="14552" actId="478"/>
          <ac:spMkLst>
            <pc:docMk/>
            <pc:sldMk cId="605435320" sldId="466"/>
            <ac:spMk id="9" creationId="{BA8CC0F3-4159-76BA-F44F-224734269E73}"/>
          </ac:spMkLst>
        </pc:spChg>
      </pc:sldChg>
      <pc:sldChg chg="del">
        <pc:chgData name="Ali, Syed Waqqas" userId="1b3a5f44-9498-4738-8c4e-8127257d744d" providerId="ADAL" clId="{207DDB1E-8395-4AED-A8E3-BB03DD95A172}" dt="2024-04-07T16:26:30.503" v="102" actId="47"/>
        <pc:sldMkLst>
          <pc:docMk/>
          <pc:sldMk cId="1580454385" sldId="466"/>
        </pc:sldMkLst>
      </pc:sldChg>
      <pc:sldChg chg="modSp add mod">
        <pc:chgData name="Ali, Syed Waqqas" userId="1b3a5f44-9498-4738-8c4e-8127257d744d" providerId="ADAL" clId="{207DDB1E-8395-4AED-A8E3-BB03DD95A172}" dt="2024-04-10T00:55:45.763" v="14935" actId="20577"/>
        <pc:sldMkLst>
          <pc:docMk/>
          <pc:sldMk cId="806736514" sldId="467"/>
        </pc:sldMkLst>
        <pc:spChg chg="mod">
          <ac:chgData name="Ali, Syed Waqqas" userId="1b3a5f44-9498-4738-8c4e-8127257d744d" providerId="ADAL" clId="{207DDB1E-8395-4AED-A8E3-BB03DD95A172}" dt="2024-04-09T14:43:40.279" v="14692" actId="20577"/>
          <ac:spMkLst>
            <pc:docMk/>
            <pc:sldMk cId="806736514" sldId="467"/>
            <ac:spMk id="2" creationId="{0F38800C-8A7D-E150-1D69-4C942110B9A3}"/>
          </ac:spMkLst>
        </pc:spChg>
        <pc:spChg chg="mod">
          <ac:chgData name="Ali, Syed Waqqas" userId="1b3a5f44-9498-4738-8c4e-8127257d744d" providerId="ADAL" clId="{207DDB1E-8395-4AED-A8E3-BB03DD95A172}" dt="2024-04-10T00:55:45.763" v="14935" actId="20577"/>
          <ac:spMkLst>
            <pc:docMk/>
            <pc:sldMk cId="806736514" sldId="467"/>
            <ac:spMk id="3" creationId="{B3B2A76D-3F08-9C2B-C3E3-4A25DA409F80}"/>
          </ac:spMkLst>
        </pc:spChg>
      </pc:sldChg>
      <pc:sldChg chg="del">
        <pc:chgData name="Ali, Syed Waqqas" userId="1b3a5f44-9498-4738-8c4e-8127257d744d" providerId="ADAL" clId="{207DDB1E-8395-4AED-A8E3-BB03DD95A172}" dt="2024-04-07T16:26:30.503" v="102" actId="47"/>
        <pc:sldMkLst>
          <pc:docMk/>
          <pc:sldMk cId="2731053578" sldId="467"/>
        </pc:sldMkLst>
      </pc:sldChg>
      <pc:sldChg chg="del">
        <pc:chgData name="Ali, Syed Waqqas" userId="1b3a5f44-9498-4738-8c4e-8127257d744d" providerId="ADAL" clId="{207DDB1E-8395-4AED-A8E3-BB03DD95A172}" dt="2024-04-07T16:26:30.503" v="102" actId="47"/>
        <pc:sldMkLst>
          <pc:docMk/>
          <pc:sldMk cId="4173196303" sldId="468"/>
        </pc:sldMkLst>
      </pc:sldChg>
      <pc:sldChg chg="del">
        <pc:chgData name="Ali, Syed Waqqas" userId="1b3a5f44-9498-4738-8c4e-8127257d744d" providerId="ADAL" clId="{207DDB1E-8395-4AED-A8E3-BB03DD95A172}" dt="2024-04-07T16:26:30.503" v="102" actId="47"/>
        <pc:sldMkLst>
          <pc:docMk/>
          <pc:sldMk cId="3574968858" sldId="469"/>
        </pc:sldMkLst>
      </pc:sldChg>
      <pc:sldChg chg="del">
        <pc:chgData name="Ali, Syed Waqqas" userId="1b3a5f44-9498-4738-8c4e-8127257d744d" providerId="ADAL" clId="{207DDB1E-8395-4AED-A8E3-BB03DD95A172}" dt="2024-04-07T16:26:30.503" v="102" actId="47"/>
        <pc:sldMkLst>
          <pc:docMk/>
          <pc:sldMk cId="218659503" sldId="470"/>
        </pc:sldMkLst>
      </pc:sldChg>
      <pc:sldChg chg="del">
        <pc:chgData name="Ali, Syed Waqqas" userId="1b3a5f44-9498-4738-8c4e-8127257d744d" providerId="ADAL" clId="{207DDB1E-8395-4AED-A8E3-BB03DD95A172}" dt="2024-04-07T16:26:30.503" v="102" actId="47"/>
        <pc:sldMkLst>
          <pc:docMk/>
          <pc:sldMk cId="246810929" sldId="471"/>
        </pc:sldMkLst>
      </pc:sldChg>
      <pc:sldChg chg="del">
        <pc:chgData name="Ali, Syed Waqqas" userId="1b3a5f44-9498-4738-8c4e-8127257d744d" providerId="ADAL" clId="{207DDB1E-8395-4AED-A8E3-BB03DD95A172}" dt="2024-04-07T16:26:30.503" v="102" actId="47"/>
        <pc:sldMkLst>
          <pc:docMk/>
          <pc:sldMk cId="387229040" sldId="472"/>
        </pc:sldMkLst>
      </pc:sldChg>
      <pc:sldChg chg="del">
        <pc:chgData name="Ali, Syed Waqqas" userId="1b3a5f44-9498-4738-8c4e-8127257d744d" providerId="ADAL" clId="{207DDB1E-8395-4AED-A8E3-BB03DD95A172}" dt="2024-04-07T16:26:30.503" v="102" actId="47"/>
        <pc:sldMkLst>
          <pc:docMk/>
          <pc:sldMk cId="61236341" sldId="473"/>
        </pc:sldMkLst>
      </pc:sldChg>
      <pc:sldChg chg="del">
        <pc:chgData name="Ali, Syed Waqqas" userId="1b3a5f44-9498-4738-8c4e-8127257d744d" providerId="ADAL" clId="{207DDB1E-8395-4AED-A8E3-BB03DD95A172}" dt="2024-04-07T16:26:30.503" v="102" actId="47"/>
        <pc:sldMkLst>
          <pc:docMk/>
          <pc:sldMk cId="1598543720" sldId="474"/>
        </pc:sldMkLst>
      </pc:sldChg>
      <pc:sldChg chg="del">
        <pc:chgData name="Ali, Syed Waqqas" userId="1b3a5f44-9498-4738-8c4e-8127257d744d" providerId="ADAL" clId="{207DDB1E-8395-4AED-A8E3-BB03DD95A172}" dt="2024-04-07T16:26:30.503" v="102" actId="47"/>
        <pc:sldMkLst>
          <pc:docMk/>
          <pc:sldMk cId="3003762176" sldId="475"/>
        </pc:sldMkLst>
      </pc:sldChg>
    </pc:docChg>
  </pc:docChgLst>
  <pc:docChgLst>
    <pc:chgData name="Ali, Syed Waqqas" userId="1b3a5f44-9498-4738-8c4e-8127257d744d" providerId="ADAL" clId="{47A5FD95-D490-45EC-95D9-B790786FFF74}"/>
    <pc:docChg chg="undo custSel addSld delSld modSld sldOrd">
      <pc:chgData name="Ali, Syed Waqqas" userId="1b3a5f44-9498-4738-8c4e-8127257d744d" providerId="ADAL" clId="{47A5FD95-D490-45EC-95D9-B790786FFF74}" dt="2024-01-28T20:28:53.502" v="16059" actId="14100"/>
      <pc:docMkLst>
        <pc:docMk/>
      </pc:docMkLst>
      <pc:sldChg chg="modSp mod">
        <pc:chgData name="Ali, Syed Waqqas" userId="1b3a5f44-9498-4738-8c4e-8127257d744d" providerId="ADAL" clId="{47A5FD95-D490-45EC-95D9-B790786FFF74}" dt="2024-01-28T15:38:53.489" v="62" actId="20577"/>
        <pc:sldMkLst>
          <pc:docMk/>
          <pc:sldMk cId="934841674" sldId="256"/>
        </pc:sldMkLst>
        <pc:spChg chg="mod">
          <ac:chgData name="Ali, Syed Waqqas" userId="1b3a5f44-9498-4738-8c4e-8127257d744d" providerId="ADAL" clId="{47A5FD95-D490-45EC-95D9-B790786FFF74}" dt="2024-01-28T15:38:53.489" v="62" actId="20577"/>
          <ac:spMkLst>
            <pc:docMk/>
            <pc:sldMk cId="934841674" sldId="256"/>
            <ac:spMk id="3" creationId="{EDA51176-E25E-ED77-CF76-5626FE212321}"/>
          </ac:spMkLst>
        </pc:spChg>
      </pc:sldChg>
      <pc:sldChg chg="del">
        <pc:chgData name="Ali, Syed Waqqas" userId="1b3a5f44-9498-4738-8c4e-8127257d744d" providerId="ADAL" clId="{47A5FD95-D490-45EC-95D9-B790786FFF74}" dt="2024-01-28T15:38:32.126" v="0" actId="47"/>
        <pc:sldMkLst>
          <pc:docMk/>
          <pc:sldMk cId="1177573378" sldId="333"/>
        </pc:sldMkLst>
      </pc:sldChg>
      <pc:sldChg chg="modSp add mod">
        <pc:chgData name="Ali, Syed Waqqas" userId="1b3a5f44-9498-4738-8c4e-8127257d744d" providerId="ADAL" clId="{47A5FD95-D490-45EC-95D9-B790786FFF74}" dt="2024-01-28T15:42:31.726" v="498" actId="20577"/>
        <pc:sldMkLst>
          <pc:docMk/>
          <pc:sldMk cId="3968479159" sldId="333"/>
        </pc:sldMkLst>
        <pc:spChg chg="mod">
          <ac:chgData name="Ali, Syed Waqqas" userId="1b3a5f44-9498-4738-8c4e-8127257d744d" providerId="ADAL" clId="{47A5FD95-D490-45EC-95D9-B790786FFF74}" dt="2024-01-28T15:39:04.292" v="84" actId="20577"/>
          <ac:spMkLst>
            <pc:docMk/>
            <pc:sldMk cId="3968479159" sldId="333"/>
            <ac:spMk id="2" creationId="{0F38800C-8A7D-E150-1D69-4C942110B9A3}"/>
          </ac:spMkLst>
        </pc:spChg>
        <pc:spChg chg="mod">
          <ac:chgData name="Ali, Syed Waqqas" userId="1b3a5f44-9498-4738-8c4e-8127257d744d" providerId="ADAL" clId="{47A5FD95-D490-45EC-95D9-B790786FFF74}" dt="2024-01-28T15:42:31.726" v="498" actId="20577"/>
          <ac:spMkLst>
            <pc:docMk/>
            <pc:sldMk cId="3968479159" sldId="333"/>
            <ac:spMk id="3" creationId="{B3B2A76D-3F08-9C2B-C3E3-4A25DA409F80}"/>
          </ac:spMkLst>
        </pc:spChg>
        <pc:spChg chg="mod">
          <ac:chgData name="Ali, Syed Waqqas" userId="1b3a5f44-9498-4738-8c4e-8127257d744d" providerId="ADAL" clId="{47A5FD95-D490-45EC-95D9-B790786FFF74}" dt="2024-01-28T15:42:23.244" v="464" actId="1076"/>
          <ac:spMkLst>
            <pc:docMk/>
            <pc:sldMk cId="3968479159" sldId="333"/>
            <ac:spMk id="5" creationId="{84070DAF-A54A-67E3-02AB-4A9EB8559948}"/>
          </ac:spMkLst>
        </pc:spChg>
      </pc:sldChg>
      <pc:sldChg chg="modSp add mod">
        <pc:chgData name="Ali, Syed Waqqas" userId="1b3a5f44-9498-4738-8c4e-8127257d744d" providerId="ADAL" clId="{47A5FD95-D490-45EC-95D9-B790786FFF74}" dt="2024-01-28T15:54:06.621" v="1304" actId="20577"/>
        <pc:sldMkLst>
          <pc:docMk/>
          <pc:sldMk cId="850934312" sldId="334"/>
        </pc:sldMkLst>
        <pc:spChg chg="mod">
          <ac:chgData name="Ali, Syed Waqqas" userId="1b3a5f44-9498-4738-8c4e-8127257d744d" providerId="ADAL" clId="{47A5FD95-D490-45EC-95D9-B790786FFF74}" dt="2024-01-28T15:42:54.871" v="570" actId="20577"/>
          <ac:spMkLst>
            <pc:docMk/>
            <pc:sldMk cId="850934312" sldId="334"/>
            <ac:spMk id="2" creationId="{0F38800C-8A7D-E150-1D69-4C942110B9A3}"/>
          </ac:spMkLst>
        </pc:spChg>
        <pc:spChg chg="mod">
          <ac:chgData name="Ali, Syed Waqqas" userId="1b3a5f44-9498-4738-8c4e-8127257d744d" providerId="ADAL" clId="{47A5FD95-D490-45EC-95D9-B790786FFF74}" dt="2024-01-28T15:54:06.621" v="1304" actId="20577"/>
          <ac:spMkLst>
            <pc:docMk/>
            <pc:sldMk cId="850934312" sldId="334"/>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976842403" sldId="334"/>
        </pc:sldMkLst>
      </pc:sldChg>
      <pc:sldChg chg="del">
        <pc:chgData name="Ali, Syed Waqqas" userId="1b3a5f44-9498-4738-8c4e-8127257d744d" providerId="ADAL" clId="{47A5FD95-D490-45EC-95D9-B790786FFF74}" dt="2024-01-28T15:38:32.126" v="0" actId="47"/>
        <pc:sldMkLst>
          <pc:docMk/>
          <pc:sldMk cId="2050971883" sldId="335"/>
        </pc:sldMkLst>
      </pc:sldChg>
      <pc:sldChg chg="add del">
        <pc:chgData name="Ali, Syed Waqqas" userId="1b3a5f44-9498-4738-8c4e-8127257d744d" providerId="ADAL" clId="{47A5FD95-D490-45EC-95D9-B790786FFF74}" dt="2024-01-28T15:46:28.951" v="797" actId="47"/>
        <pc:sldMkLst>
          <pc:docMk/>
          <pc:sldMk cId="2928160631" sldId="335"/>
        </pc:sldMkLst>
      </pc:sldChg>
      <pc:sldChg chg="addSp modSp add mod">
        <pc:chgData name="Ali, Syed Waqqas" userId="1b3a5f44-9498-4738-8c4e-8127257d744d" providerId="ADAL" clId="{47A5FD95-D490-45EC-95D9-B790786FFF74}" dt="2024-01-28T15:59:30.377" v="1586" actId="14100"/>
        <pc:sldMkLst>
          <pc:docMk/>
          <pc:sldMk cId="3543391111" sldId="336"/>
        </pc:sldMkLst>
        <pc:spChg chg="mod">
          <ac:chgData name="Ali, Syed Waqqas" userId="1b3a5f44-9498-4738-8c4e-8127257d744d" providerId="ADAL" clId="{47A5FD95-D490-45EC-95D9-B790786FFF74}" dt="2024-01-28T15:59:04.499" v="1578" actId="20577"/>
          <ac:spMkLst>
            <pc:docMk/>
            <pc:sldMk cId="3543391111" sldId="336"/>
            <ac:spMk id="2" creationId="{0F38800C-8A7D-E150-1D69-4C942110B9A3}"/>
          </ac:spMkLst>
        </pc:spChg>
        <pc:spChg chg="mod">
          <ac:chgData name="Ali, Syed Waqqas" userId="1b3a5f44-9498-4738-8c4e-8127257d744d" providerId="ADAL" clId="{47A5FD95-D490-45EC-95D9-B790786FFF74}" dt="2024-01-28T15:59:19.844" v="1584" actId="27636"/>
          <ac:spMkLst>
            <pc:docMk/>
            <pc:sldMk cId="3543391111" sldId="336"/>
            <ac:spMk id="3" creationId="{B3B2A76D-3F08-9C2B-C3E3-4A25DA409F80}"/>
          </ac:spMkLst>
        </pc:spChg>
        <pc:spChg chg="add mod">
          <ac:chgData name="Ali, Syed Waqqas" userId="1b3a5f44-9498-4738-8c4e-8127257d744d" providerId="ADAL" clId="{47A5FD95-D490-45EC-95D9-B790786FFF74}" dt="2024-01-28T15:59:24.891" v="1585" actId="207"/>
          <ac:spMkLst>
            <pc:docMk/>
            <pc:sldMk cId="3543391111" sldId="336"/>
            <ac:spMk id="12" creationId="{CE9C9287-750B-4EC1-9AB4-663D6FD5196E}"/>
          </ac:spMkLst>
        </pc:spChg>
        <pc:cxnChg chg="add mod">
          <ac:chgData name="Ali, Syed Waqqas" userId="1b3a5f44-9498-4738-8c4e-8127257d744d" providerId="ADAL" clId="{47A5FD95-D490-45EC-95D9-B790786FFF74}" dt="2024-01-28T15:59:30.377" v="1586" actId="14100"/>
          <ac:cxnSpMkLst>
            <pc:docMk/>
            <pc:sldMk cId="3543391111" sldId="336"/>
            <ac:cxnSpMk id="9" creationId="{9D318FEC-A8A9-A3E2-A2D3-2D815E3814DC}"/>
          </ac:cxnSpMkLst>
        </pc:cxnChg>
      </pc:sldChg>
      <pc:sldChg chg="del">
        <pc:chgData name="Ali, Syed Waqqas" userId="1b3a5f44-9498-4738-8c4e-8127257d744d" providerId="ADAL" clId="{47A5FD95-D490-45EC-95D9-B790786FFF74}" dt="2024-01-28T15:38:32.126" v="0" actId="47"/>
        <pc:sldMkLst>
          <pc:docMk/>
          <pc:sldMk cId="3962205969" sldId="336"/>
        </pc:sldMkLst>
      </pc:sldChg>
      <pc:sldChg chg="addSp modSp add mod">
        <pc:chgData name="Ali, Syed Waqqas" userId="1b3a5f44-9498-4738-8c4e-8127257d744d" providerId="ADAL" clId="{47A5FD95-D490-45EC-95D9-B790786FFF74}" dt="2024-01-28T15:59:47.143" v="1587" actId="20577"/>
        <pc:sldMkLst>
          <pc:docMk/>
          <pc:sldMk cId="1300984990" sldId="337"/>
        </pc:sldMkLst>
        <pc:spChg chg="mod">
          <ac:chgData name="Ali, Syed Waqqas" userId="1b3a5f44-9498-4738-8c4e-8127257d744d" providerId="ADAL" clId="{47A5FD95-D490-45EC-95D9-B790786FFF74}" dt="2024-01-28T15:59:08.098" v="1582" actId="20577"/>
          <ac:spMkLst>
            <pc:docMk/>
            <pc:sldMk cId="1300984990" sldId="337"/>
            <ac:spMk id="2" creationId="{0F38800C-8A7D-E150-1D69-4C942110B9A3}"/>
          </ac:spMkLst>
        </pc:spChg>
        <pc:spChg chg="mod">
          <ac:chgData name="Ali, Syed Waqqas" userId="1b3a5f44-9498-4738-8c4e-8127257d744d" providerId="ADAL" clId="{47A5FD95-D490-45EC-95D9-B790786FFF74}" dt="2024-01-28T15:59:47.143" v="1587" actId="20577"/>
          <ac:spMkLst>
            <pc:docMk/>
            <pc:sldMk cId="1300984990" sldId="337"/>
            <ac:spMk id="3" creationId="{B3B2A76D-3F08-9C2B-C3E3-4A25DA409F80}"/>
          </ac:spMkLst>
        </pc:spChg>
        <pc:spChg chg="add mod">
          <ac:chgData name="Ali, Syed Waqqas" userId="1b3a5f44-9498-4738-8c4e-8127257d744d" providerId="ADAL" clId="{47A5FD95-D490-45EC-95D9-B790786FFF74}" dt="2024-01-28T15:51:31.566" v="1091" actId="1076"/>
          <ac:spMkLst>
            <pc:docMk/>
            <pc:sldMk cId="1300984990" sldId="337"/>
            <ac:spMk id="13" creationId="{40C7C486-A271-E51F-DC22-5D89C6EF5803}"/>
          </ac:spMkLst>
        </pc:spChg>
        <pc:cxnChg chg="add mod">
          <ac:chgData name="Ali, Syed Waqqas" userId="1b3a5f44-9498-4738-8c4e-8127257d744d" providerId="ADAL" clId="{47A5FD95-D490-45EC-95D9-B790786FFF74}" dt="2024-01-28T15:51:37.780" v="1092" actId="1076"/>
          <ac:cxnSpMkLst>
            <pc:docMk/>
            <pc:sldMk cId="1300984990" sldId="337"/>
            <ac:cxnSpMk id="10" creationId="{294893BC-481D-6A6D-6DD3-600AB321DF75}"/>
          </ac:cxnSpMkLst>
        </pc:cxnChg>
        <pc:cxnChg chg="add mod">
          <ac:chgData name="Ali, Syed Waqqas" userId="1b3a5f44-9498-4738-8c4e-8127257d744d" providerId="ADAL" clId="{47A5FD95-D490-45EC-95D9-B790786FFF74}" dt="2024-01-28T15:50:50.903" v="1038" actId="1076"/>
          <ac:cxnSpMkLst>
            <pc:docMk/>
            <pc:sldMk cId="1300984990" sldId="337"/>
            <ac:cxnSpMk id="11" creationId="{1096078A-20A6-62DE-E1EF-2817F4266063}"/>
          </ac:cxnSpMkLst>
        </pc:cxnChg>
      </pc:sldChg>
      <pc:sldChg chg="del">
        <pc:chgData name="Ali, Syed Waqqas" userId="1b3a5f44-9498-4738-8c4e-8127257d744d" providerId="ADAL" clId="{47A5FD95-D490-45EC-95D9-B790786FFF74}" dt="2024-01-28T15:38:32.126" v="0" actId="47"/>
        <pc:sldMkLst>
          <pc:docMk/>
          <pc:sldMk cId="1904496480" sldId="337"/>
        </pc:sldMkLst>
      </pc:sldChg>
      <pc:sldChg chg="add del">
        <pc:chgData name="Ali, Syed Waqqas" userId="1b3a5f44-9498-4738-8c4e-8127257d744d" providerId="ADAL" clId="{47A5FD95-D490-45EC-95D9-B790786FFF74}" dt="2024-01-28T15:49:46.729" v="1007"/>
        <pc:sldMkLst>
          <pc:docMk/>
          <pc:sldMk cId="3267635451" sldId="337"/>
        </pc:sldMkLst>
      </pc:sldChg>
      <pc:sldChg chg="del">
        <pc:chgData name="Ali, Syed Waqqas" userId="1b3a5f44-9498-4738-8c4e-8127257d744d" providerId="ADAL" clId="{47A5FD95-D490-45EC-95D9-B790786FFF74}" dt="2024-01-28T15:38:32.126" v="0" actId="47"/>
        <pc:sldMkLst>
          <pc:docMk/>
          <pc:sldMk cId="3523644040" sldId="338"/>
        </pc:sldMkLst>
      </pc:sldChg>
      <pc:sldChg chg="modSp add mod">
        <pc:chgData name="Ali, Syed Waqqas" userId="1b3a5f44-9498-4738-8c4e-8127257d744d" providerId="ADAL" clId="{47A5FD95-D490-45EC-95D9-B790786FFF74}" dt="2024-01-28T15:59:53.146" v="1588" actId="20577"/>
        <pc:sldMkLst>
          <pc:docMk/>
          <pc:sldMk cId="3824180173" sldId="338"/>
        </pc:sldMkLst>
        <pc:spChg chg="mod">
          <ac:chgData name="Ali, Syed Waqqas" userId="1b3a5f44-9498-4738-8c4e-8127257d744d" providerId="ADAL" clId="{47A5FD95-D490-45EC-95D9-B790786FFF74}" dt="2024-01-28T15:51:57.719" v="1157" actId="20577"/>
          <ac:spMkLst>
            <pc:docMk/>
            <pc:sldMk cId="3824180173" sldId="338"/>
            <ac:spMk id="2" creationId="{0F38800C-8A7D-E150-1D69-4C942110B9A3}"/>
          </ac:spMkLst>
        </pc:spChg>
        <pc:spChg chg="mod">
          <ac:chgData name="Ali, Syed Waqqas" userId="1b3a5f44-9498-4738-8c4e-8127257d744d" providerId="ADAL" clId="{47A5FD95-D490-45EC-95D9-B790786FFF74}" dt="2024-01-28T15:59:53.146" v="1588" actId="20577"/>
          <ac:spMkLst>
            <pc:docMk/>
            <pc:sldMk cId="3824180173" sldId="338"/>
            <ac:spMk id="3" creationId="{B3B2A76D-3F08-9C2B-C3E3-4A25DA409F80}"/>
          </ac:spMkLst>
        </pc:spChg>
      </pc:sldChg>
      <pc:sldChg chg="modSp add mod">
        <pc:chgData name="Ali, Syed Waqqas" userId="1b3a5f44-9498-4738-8c4e-8127257d744d" providerId="ADAL" clId="{47A5FD95-D490-45EC-95D9-B790786FFF74}" dt="2024-01-28T16:12:52.140" v="1853" actId="20577"/>
        <pc:sldMkLst>
          <pc:docMk/>
          <pc:sldMk cId="3504677006" sldId="339"/>
        </pc:sldMkLst>
        <pc:spChg chg="mod">
          <ac:chgData name="Ali, Syed Waqqas" userId="1b3a5f44-9498-4738-8c4e-8127257d744d" providerId="ADAL" clId="{47A5FD95-D490-45EC-95D9-B790786FFF74}" dt="2024-01-28T16:10:24.377" v="1606" actId="20577"/>
          <ac:spMkLst>
            <pc:docMk/>
            <pc:sldMk cId="3504677006" sldId="339"/>
            <ac:spMk id="2" creationId="{0F38800C-8A7D-E150-1D69-4C942110B9A3}"/>
          </ac:spMkLst>
        </pc:spChg>
        <pc:spChg chg="mod">
          <ac:chgData name="Ali, Syed Waqqas" userId="1b3a5f44-9498-4738-8c4e-8127257d744d" providerId="ADAL" clId="{47A5FD95-D490-45EC-95D9-B790786FFF74}" dt="2024-01-28T16:12:52.140" v="1853" actId="20577"/>
          <ac:spMkLst>
            <pc:docMk/>
            <pc:sldMk cId="3504677006" sldId="339"/>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904457148" sldId="339"/>
        </pc:sldMkLst>
      </pc:sldChg>
      <pc:sldChg chg="addSp modSp add mod">
        <pc:chgData name="Ali, Syed Waqqas" userId="1b3a5f44-9498-4738-8c4e-8127257d744d" providerId="ADAL" clId="{47A5FD95-D490-45EC-95D9-B790786FFF74}" dt="2024-01-28T16:16:33.008" v="2188" actId="20577"/>
        <pc:sldMkLst>
          <pc:docMk/>
          <pc:sldMk cId="2678178228" sldId="340"/>
        </pc:sldMkLst>
        <pc:spChg chg="mod">
          <ac:chgData name="Ali, Syed Waqqas" userId="1b3a5f44-9498-4738-8c4e-8127257d744d" providerId="ADAL" clId="{47A5FD95-D490-45EC-95D9-B790786FFF74}" dt="2024-01-28T16:16:33.008" v="2188" actId="20577"/>
          <ac:spMkLst>
            <pc:docMk/>
            <pc:sldMk cId="2678178228" sldId="340"/>
            <ac:spMk id="3" creationId="{B3B2A76D-3F08-9C2B-C3E3-4A25DA409F80}"/>
          </ac:spMkLst>
        </pc:spChg>
        <pc:spChg chg="add mod">
          <ac:chgData name="Ali, Syed Waqqas" userId="1b3a5f44-9498-4738-8c4e-8127257d744d" providerId="ADAL" clId="{47A5FD95-D490-45EC-95D9-B790786FFF74}" dt="2024-01-28T16:13:34.122" v="1875" actId="1076"/>
          <ac:spMkLst>
            <pc:docMk/>
            <pc:sldMk cId="2678178228" sldId="340"/>
            <ac:spMk id="9" creationId="{C681A9E3-9E06-666F-8559-A820E4B3306F}"/>
          </ac:spMkLst>
        </pc:spChg>
      </pc:sldChg>
      <pc:sldChg chg="del">
        <pc:chgData name="Ali, Syed Waqqas" userId="1b3a5f44-9498-4738-8c4e-8127257d744d" providerId="ADAL" clId="{47A5FD95-D490-45EC-95D9-B790786FFF74}" dt="2024-01-28T15:38:32.126" v="0" actId="47"/>
        <pc:sldMkLst>
          <pc:docMk/>
          <pc:sldMk cId="4233460924" sldId="340"/>
        </pc:sldMkLst>
      </pc:sldChg>
      <pc:sldChg chg="modSp add mod">
        <pc:chgData name="Ali, Syed Waqqas" userId="1b3a5f44-9498-4738-8c4e-8127257d744d" providerId="ADAL" clId="{47A5FD95-D490-45EC-95D9-B790786FFF74}" dt="2024-01-28T17:10:05.963" v="2570" actId="20577"/>
        <pc:sldMkLst>
          <pc:docMk/>
          <pc:sldMk cId="2588892111" sldId="341"/>
        </pc:sldMkLst>
        <pc:spChg chg="mod">
          <ac:chgData name="Ali, Syed Waqqas" userId="1b3a5f44-9498-4738-8c4e-8127257d744d" providerId="ADAL" clId="{47A5FD95-D490-45EC-95D9-B790786FFF74}" dt="2024-01-28T16:17:21.900" v="2272" actId="20577"/>
          <ac:spMkLst>
            <pc:docMk/>
            <pc:sldMk cId="2588892111" sldId="341"/>
            <ac:spMk id="2" creationId="{0F38800C-8A7D-E150-1D69-4C942110B9A3}"/>
          </ac:spMkLst>
        </pc:spChg>
        <pc:spChg chg="mod">
          <ac:chgData name="Ali, Syed Waqqas" userId="1b3a5f44-9498-4738-8c4e-8127257d744d" providerId="ADAL" clId="{47A5FD95-D490-45EC-95D9-B790786FFF74}" dt="2024-01-28T17:10:05.963" v="2570" actId="20577"/>
          <ac:spMkLst>
            <pc:docMk/>
            <pc:sldMk cId="2588892111" sldId="341"/>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943524178" sldId="341"/>
        </pc:sldMkLst>
      </pc:sldChg>
      <pc:sldChg chg="del">
        <pc:chgData name="Ali, Syed Waqqas" userId="1b3a5f44-9498-4738-8c4e-8127257d744d" providerId="ADAL" clId="{47A5FD95-D490-45EC-95D9-B790786FFF74}" dt="2024-01-28T15:38:32.126" v="0" actId="47"/>
        <pc:sldMkLst>
          <pc:docMk/>
          <pc:sldMk cId="1603439046" sldId="342"/>
        </pc:sldMkLst>
      </pc:sldChg>
      <pc:sldChg chg="addSp modSp add mod">
        <pc:chgData name="Ali, Syed Waqqas" userId="1b3a5f44-9498-4738-8c4e-8127257d744d" providerId="ADAL" clId="{47A5FD95-D490-45EC-95D9-B790786FFF74}" dt="2024-01-28T17:33:28.190" v="3507" actId="114"/>
        <pc:sldMkLst>
          <pc:docMk/>
          <pc:sldMk cId="3292762003" sldId="342"/>
        </pc:sldMkLst>
        <pc:spChg chg="mod">
          <ac:chgData name="Ali, Syed Waqqas" userId="1b3a5f44-9498-4738-8c4e-8127257d744d" providerId="ADAL" clId="{47A5FD95-D490-45EC-95D9-B790786FFF74}" dt="2024-01-28T17:10:15.930" v="2589" actId="20577"/>
          <ac:spMkLst>
            <pc:docMk/>
            <pc:sldMk cId="3292762003" sldId="342"/>
            <ac:spMk id="2" creationId="{0F38800C-8A7D-E150-1D69-4C942110B9A3}"/>
          </ac:spMkLst>
        </pc:spChg>
        <pc:spChg chg="mod">
          <ac:chgData name="Ali, Syed Waqqas" userId="1b3a5f44-9498-4738-8c4e-8127257d744d" providerId="ADAL" clId="{47A5FD95-D490-45EC-95D9-B790786FFF74}" dt="2024-01-28T17:20:58.195" v="2940" actId="20577"/>
          <ac:spMkLst>
            <pc:docMk/>
            <pc:sldMk cId="3292762003" sldId="342"/>
            <ac:spMk id="3" creationId="{B3B2A76D-3F08-9C2B-C3E3-4A25DA409F80}"/>
          </ac:spMkLst>
        </pc:spChg>
        <pc:graphicFrameChg chg="add mod modGraphic">
          <ac:chgData name="Ali, Syed Waqqas" userId="1b3a5f44-9498-4738-8c4e-8127257d744d" providerId="ADAL" clId="{47A5FD95-D490-45EC-95D9-B790786FFF74}" dt="2024-01-28T17:33:28.190" v="3507" actId="114"/>
          <ac:graphicFrameMkLst>
            <pc:docMk/>
            <pc:sldMk cId="3292762003" sldId="342"/>
            <ac:graphicFrameMk id="10" creationId="{77A7138F-DF69-2BF1-A5F3-0DEB9E3D1841}"/>
          </ac:graphicFrameMkLst>
        </pc:graphicFrameChg>
      </pc:sldChg>
      <pc:sldChg chg="del">
        <pc:chgData name="Ali, Syed Waqqas" userId="1b3a5f44-9498-4738-8c4e-8127257d744d" providerId="ADAL" clId="{47A5FD95-D490-45EC-95D9-B790786FFF74}" dt="2024-01-28T15:38:32.126" v="0" actId="47"/>
        <pc:sldMkLst>
          <pc:docMk/>
          <pc:sldMk cId="542353096" sldId="343"/>
        </pc:sldMkLst>
      </pc:sldChg>
      <pc:sldChg chg="addSp modSp add mod">
        <pc:chgData name="Ali, Syed Waqqas" userId="1b3a5f44-9498-4738-8c4e-8127257d744d" providerId="ADAL" clId="{47A5FD95-D490-45EC-95D9-B790786FFF74}" dt="2024-01-28T17:34:48.429" v="3547" actId="20577"/>
        <pc:sldMkLst>
          <pc:docMk/>
          <pc:sldMk cId="4272003374" sldId="343"/>
        </pc:sldMkLst>
        <pc:spChg chg="mod">
          <ac:chgData name="Ali, Syed Waqqas" userId="1b3a5f44-9498-4738-8c4e-8127257d744d" providerId="ADAL" clId="{47A5FD95-D490-45EC-95D9-B790786FFF74}" dt="2024-01-28T17:34:48.429" v="3547" actId="20577"/>
          <ac:spMkLst>
            <pc:docMk/>
            <pc:sldMk cId="4272003374" sldId="343"/>
            <ac:spMk id="2" creationId="{0F38800C-8A7D-E150-1D69-4C942110B9A3}"/>
          </ac:spMkLst>
        </pc:spChg>
        <pc:spChg chg="mod">
          <ac:chgData name="Ali, Syed Waqqas" userId="1b3a5f44-9498-4738-8c4e-8127257d744d" providerId="ADAL" clId="{47A5FD95-D490-45EC-95D9-B790786FFF74}" dt="2024-01-28T17:21:01.171" v="2942" actId="20577"/>
          <ac:spMkLst>
            <pc:docMk/>
            <pc:sldMk cId="4272003374" sldId="343"/>
            <ac:spMk id="3" creationId="{B3B2A76D-3F08-9C2B-C3E3-4A25DA409F80}"/>
          </ac:spMkLst>
        </pc:spChg>
        <pc:graphicFrameChg chg="add mod modGraphic">
          <ac:chgData name="Ali, Syed Waqqas" userId="1b3a5f44-9498-4738-8c4e-8127257d744d" providerId="ADAL" clId="{47A5FD95-D490-45EC-95D9-B790786FFF74}" dt="2024-01-28T17:33:23.922" v="3506" actId="114"/>
          <ac:graphicFrameMkLst>
            <pc:docMk/>
            <pc:sldMk cId="4272003374" sldId="343"/>
            <ac:graphicFrameMk id="10" creationId="{37A9DEEC-073E-C636-FD23-41D49405D763}"/>
          </ac:graphicFrameMkLst>
        </pc:graphicFrameChg>
      </pc:sldChg>
      <pc:sldChg chg="del">
        <pc:chgData name="Ali, Syed Waqqas" userId="1b3a5f44-9498-4738-8c4e-8127257d744d" providerId="ADAL" clId="{47A5FD95-D490-45EC-95D9-B790786FFF74}" dt="2024-01-28T15:38:32.126" v="0" actId="47"/>
        <pc:sldMkLst>
          <pc:docMk/>
          <pc:sldMk cId="396970311" sldId="344"/>
        </pc:sldMkLst>
      </pc:sldChg>
      <pc:sldChg chg="addSp modSp add mod">
        <pc:chgData name="Ali, Syed Waqqas" userId="1b3a5f44-9498-4738-8c4e-8127257d744d" providerId="ADAL" clId="{47A5FD95-D490-45EC-95D9-B790786FFF74}" dt="2024-01-28T17:33:19.323" v="3505" actId="114"/>
        <pc:sldMkLst>
          <pc:docMk/>
          <pc:sldMk cId="991988057" sldId="344"/>
        </pc:sldMkLst>
        <pc:spChg chg="mod">
          <ac:chgData name="Ali, Syed Waqqas" userId="1b3a5f44-9498-4738-8c4e-8127257d744d" providerId="ADAL" clId="{47A5FD95-D490-45EC-95D9-B790786FFF74}" dt="2024-01-28T17:24:41.310" v="3008" actId="5793"/>
          <ac:spMkLst>
            <pc:docMk/>
            <pc:sldMk cId="991988057" sldId="344"/>
            <ac:spMk id="2" creationId="{0F38800C-8A7D-E150-1D69-4C942110B9A3}"/>
          </ac:spMkLst>
        </pc:spChg>
        <pc:spChg chg="mod">
          <ac:chgData name="Ali, Syed Waqqas" userId="1b3a5f44-9498-4738-8c4e-8127257d744d" providerId="ADAL" clId="{47A5FD95-D490-45EC-95D9-B790786FFF74}" dt="2024-01-28T17:31:08.016" v="3277" actId="20577"/>
          <ac:spMkLst>
            <pc:docMk/>
            <pc:sldMk cId="991988057" sldId="344"/>
            <ac:spMk id="3" creationId="{B3B2A76D-3F08-9C2B-C3E3-4A25DA409F80}"/>
          </ac:spMkLst>
        </pc:spChg>
        <pc:graphicFrameChg chg="add mod">
          <ac:chgData name="Ali, Syed Waqqas" userId="1b3a5f44-9498-4738-8c4e-8127257d744d" providerId="ADAL" clId="{47A5FD95-D490-45EC-95D9-B790786FFF74}" dt="2024-01-28T17:33:19.323" v="3505" actId="114"/>
          <ac:graphicFrameMkLst>
            <pc:docMk/>
            <pc:sldMk cId="991988057" sldId="344"/>
            <ac:graphicFrameMk id="9" creationId="{B7AEDC64-DD74-F83F-4382-3880B6EC0C5A}"/>
          </ac:graphicFrameMkLst>
        </pc:graphicFrameChg>
      </pc:sldChg>
      <pc:sldChg chg="del">
        <pc:chgData name="Ali, Syed Waqqas" userId="1b3a5f44-9498-4738-8c4e-8127257d744d" providerId="ADAL" clId="{47A5FD95-D490-45EC-95D9-B790786FFF74}" dt="2024-01-28T15:38:32.126" v="0" actId="47"/>
        <pc:sldMkLst>
          <pc:docMk/>
          <pc:sldMk cId="2770454973" sldId="345"/>
        </pc:sldMkLst>
      </pc:sldChg>
      <pc:sldChg chg="addSp modSp add mod">
        <pc:chgData name="Ali, Syed Waqqas" userId="1b3a5f44-9498-4738-8c4e-8127257d744d" providerId="ADAL" clId="{47A5FD95-D490-45EC-95D9-B790786FFF74}" dt="2024-01-28T17:33:13.876" v="3504" actId="114"/>
        <pc:sldMkLst>
          <pc:docMk/>
          <pc:sldMk cId="3690755565" sldId="345"/>
        </pc:sldMkLst>
        <pc:spChg chg="mod">
          <ac:chgData name="Ali, Syed Waqqas" userId="1b3a5f44-9498-4738-8c4e-8127257d744d" providerId="ADAL" clId="{47A5FD95-D490-45EC-95D9-B790786FFF74}" dt="2024-01-28T17:30:46.467" v="3205" actId="20577"/>
          <ac:spMkLst>
            <pc:docMk/>
            <pc:sldMk cId="3690755565" sldId="345"/>
            <ac:spMk id="2" creationId="{0F38800C-8A7D-E150-1D69-4C942110B9A3}"/>
          </ac:spMkLst>
        </pc:spChg>
        <pc:spChg chg="mod">
          <ac:chgData name="Ali, Syed Waqqas" userId="1b3a5f44-9498-4738-8c4e-8127257d744d" providerId="ADAL" clId="{47A5FD95-D490-45EC-95D9-B790786FFF74}" dt="2024-01-28T17:30:32.469" v="3196" actId="207"/>
          <ac:spMkLst>
            <pc:docMk/>
            <pc:sldMk cId="3690755565" sldId="345"/>
            <ac:spMk id="3" creationId="{B3B2A76D-3F08-9C2B-C3E3-4A25DA409F80}"/>
          </ac:spMkLst>
        </pc:spChg>
        <pc:graphicFrameChg chg="add mod modGraphic">
          <ac:chgData name="Ali, Syed Waqqas" userId="1b3a5f44-9498-4738-8c4e-8127257d744d" providerId="ADAL" clId="{47A5FD95-D490-45EC-95D9-B790786FFF74}" dt="2024-01-28T17:33:13.876" v="3504" actId="114"/>
          <ac:graphicFrameMkLst>
            <pc:docMk/>
            <pc:sldMk cId="3690755565" sldId="345"/>
            <ac:graphicFrameMk id="9" creationId="{94DC0FA8-3DA0-B257-D7AA-7EFAFF67EA31}"/>
          </ac:graphicFrameMkLst>
        </pc:graphicFrameChg>
      </pc:sldChg>
      <pc:sldChg chg="del">
        <pc:chgData name="Ali, Syed Waqqas" userId="1b3a5f44-9498-4738-8c4e-8127257d744d" providerId="ADAL" clId="{47A5FD95-D490-45EC-95D9-B790786FFF74}" dt="2024-01-28T15:38:32.126" v="0" actId="47"/>
        <pc:sldMkLst>
          <pc:docMk/>
          <pc:sldMk cId="989156475" sldId="346"/>
        </pc:sldMkLst>
      </pc:sldChg>
      <pc:sldChg chg="addSp delSp modSp add mod">
        <pc:chgData name="Ali, Syed Waqqas" userId="1b3a5f44-9498-4738-8c4e-8127257d744d" providerId="ADAL" clId="{47A5FD95-D490-45EC-95D9-B790786FFF74}" dt="2024-01-28T17:35:17.214" v="3563" actId="20577"/>
        <pc:sldMkLst>
          <pc:docMk/>
          <pc:sldMk cId="2604422211" sldId="346"/>
        </pc:sldMkLst>
        <pc:spChg chg="mod">
          <ac:chgData name="Ali, Syed Waqqas" userId="1b3a5f44-9498-4738-8c4e-8127257d744d" providerId="ADAL" clId="{47A5FD95-D490-45EC-95D9-B790786FFF74}" dt="2024-01-28T17:34:43.530" v="3543" actId="20577"/>
          <ac:spMkLst>
            <pc:docMk/>
            <pc:sldMk cId="2604422211" sldId="346"/>
            <ac:spMk id="2" creationId="{0F38800C-8A7D-E150-1D69-4C942110B9A3}"/>
          </ac:spMkLst>
        </pc:spChg>
        <pc:spChg chg="del mod">
          <ac:chgData name="Ali, Syed Waqqas" userId="1b3a5f44-9498-4738-8c4e-8127257d744d" providerId="ADAL" clId="{47A5FD95-D490-45EC-95D9-B790786FFF74}" dt="2024-01-28T17:31:42.259" v="3289" actId="478"/>
          <ac:spMkLst>
            <pc:docMk/>
            <pc:sldMk cId="2604422211" sldId="346"/>
            <ac:spMk id="3" creationId="{B3B2A76D-3F08-9C2B-C3E3-4A25DA409F80}"/>
          </ac:spMkLst>
        </pc:spChg>
        <pc:spChg chg="add mod">
          <ac:chgData name="Ali, Syed Waqqas" userId="1b3a5f44-9498-4738-8c4e-8127257d744d" providerId="ADAL" clId="{47A5FD95-D490-45EC-95D9-B790786FFF74}" dt="2024-01-28T17:32:25.926" v="3387" actId="1037"/>
          <ac:spMkLst>
            <pc:docMk/>
            <pc:sldMk cId="2604422211" sldId="346"/>
            <ac:spMk id="10" creationId="{81CDEE43-F06C-36DB-FA1D-48E7909A0F04}"/>
          </ac:spMkLst>
        </pc:spChg>
        <pc:spChg chg="add mod">
          <ac:chgData name="Ali, Syed Waqqas" userId="1b3a5f44-9498-4738-8c4e-8127257d744d" providerId="ADAL" clId="{47A5FD95-D490-45EC-95D9-B790786FFF74}" dt="2024-01-28T17:35:17.214" v="3563" actId="20577"/>
          <ac:spMkLst>
            <pc:docMk/>
            <pc:sldMk cId="2604422211" sldId="346"/>
            <ac:spMk id="11" creationId="{0C50A758-7882-48BF-C35D-2B3AF1CC26AD}"/>
          </ac:spMkLst>
        </pc:spChg>
        <pc:graphicFrameChg chg="mod modGraphic">
          <ac:chgData name="Ali, Syed Waqqas" userId="1b3a5f44-9498-4738-8c4e-8127257d744d" providerId="ADAL" clId="{47A5FD95-D490-45EC-95D9-B790786FFF74}" dt="2024-01-28T17:33:09.812" v="3503" actId="114"/>
          <ac:graphicFrameMkLst>
            <pc:docMk/>
            <pc:sldMk cId="2604422211" sldId="346"/>
            <ac:graphicFrameMk id="9" creationId="{94DC0FA8-3DA0-B257-D7AA-7EFAFF67EA31}"/>
          </ac:graphicFrameMkLst>
        </pc:graphicFrameChg>
      </pc:sldChg>
      <pc:sldChg chg="modSp add mod">
        <pc:chgData name="Ali, Syed Waqqas" userId="1b3a5f44-9498-4738-8c4e-8127257d744d" providerId="ADAL" clId="{47A5FD95-D490-45EC-95D9-B790786FFF74}" dt="2024-01-28T17:44:08.163" v="3785" actId="20577"/>
        <pc:sldMkLst>
          <pc:docMk/>
          <pc:sldMk cId="451855025" sldId="347"/>
        </pc:sldMkLst>
        <pc:spChg chg="mod">
          <ac:chgData name="Ali, Syed Waqqas" userId="1b3a5f44-9498-4738-8c4e-8127257d744d" providerId="ADAL" clId="{47A5FD95-D490-45EC-95D9-B790786FFF74}" dt="2024-01-28T17:43:27.253" v="3583" actId="20577"/>
          <ac:spMkLst>
            <pc:docMk/>
            <pc:sldMk cId="451855025" sldId="347"/>
            <ac:spMk id="2" creationId="{0F38800C-8A7D-E150-1D69-4C942110B9A3}"/>
          </ac:spMkLst>
        </pc:spChg>
        <pc:spChg chg="mod">
          <ac:chgData name="Ali, Syed Waqqas" userId="1b3a5f44-9498-4738-8c4e-8127257d744d" providerId="ADAL" clId="{47A5FD95-D490-45EC-95D9-B790786FFF74}" dt="2024-01-28T17:44:08.163" v="3785" actId="20577"/>
          <ac:spMkLst>
            <pc:docMk/>
            <pc:sldMk cId="451855025" sldId="347"/>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518074090" sldId="347"/>
        </pc:sldMkLst>
      </pc:sldChg>
      <pc:sldChg chg="modSp add mod">
        <pc:chgData name="Ali, Syed Waqqas" userId="1b3a5f44-9498-4738-8c4e-8127257d744d" providerId="ADAL" clId="{47A5FD95-D490-45EC-95D9-B790786FFF74}" dt="2024-01-28T17:45:37.050" v="3837" actId="403"/>
        <pc:sldMkLst>
          <pc:docMk/>
          <pc:sldMk cId="504354496" sldId="348"/>
        </pc:sldMkLst>
        <pc:spChg chg="mod">
          <ac:chgData name="Ali, Syed Waqqas" userId="1b3a5f44-9498-4738-8c4e-8127257d744d" providerId="ADAL" clId="{47A5FD95-D490-45EC-95D9-B790786FFF74}" dt="2024-01-28T17:44:32.173" v="3834" actId="20577"/>
          <ac:spMkLst>
            <pc:docMk/>
            <pc:sldMk cId="504354496" sldId="348"/>
            <ac:spMk id="2" creationId="{B5D19C15-72DF-16C9-E8B1-668BC2A4A015}"/>
          </ac:spMkLst>
        </pc:spChg>
        <pc:spChg chg="mod">
          <ac:chgData name="Ali, Syed Waqqas" userId="1b3a5f44-9498-4738-8c4e-8127257d744d" providerId="ADAL" clId="{47A5FD95-D490-45EC-95D9-B790786FFF74}" dt="2024-01-28T17:45:37.050" v="3837" actId="403"/>
          <ac:spMkLst>
            <pc:docMk/>
            <pc:sldMk cId="504354496" sldId="348"/>
            <ac:spMk id="3" creationId="{9E2D5A4E-DA17-E69B-4A49-20131568FACA}"/>
          </ac:spMkLst>
        </pc:spChg>
      </pc:sldChg>
      <pc:sldChg chg="del">
        <pc:chgData name="Ali, Syed Waqqas" userId="1b3a5f44-9498-4738-8c4e-8127257d744d" providerId="ADAL" clId="{47A5FD95-D490-45EC-95D9-B790786FFF74}" dt="2024-01-28T15:38:32.126" v="0" actId="47"/>
        <pc:sldMkLst>
          <pc:docMk/>
          <pc:sldMk cId="1715432619" sldId="348"/>
        </pc:sldMkLst>
      </pc:sldChg>
      <pc:sldChg chg="modSp add mod">
        <pc:chgData name="Ali, Syed Waqqas" userId="1b3a5f44-9498-4738-8c4e-8127257d744d" providerId="ADAL" clId="{47A5FD95-D490-45EC-95D9-B790786FFF74}" dt="2024-01-28T17:57:45.074" v="5086" actId="20577"/>
        <pc:sldMkLst>
          <pc:docMk/>
          <pc:sldMk cId="2816167189" sldId="349"/>
        </pc:sldMkLst>
        <pc:spChg chg="mod">
          <ac:chgData name="Ali, Syed Waqqas" userId="1b3a5f44-9498-4738-8c4e-8127257d744d" providerId="ADAL" clId="{47A5FD95-D490-45EC-95D9-B790786FFF74}" dt="2024-01-28T17:46:48.926" v="4100" actId="403"/>
          <ac:spMkLst>
            <pc:docMk/>
            <pc:sldMk cId="2816167189" sldId="349"/>
            <ac:spMk id="2" creationId="{0F38800C-8A7D-E150-1D69-4C942110B9A3}"/>
          </ac:spMkLst>
        </pc:spChg>
        <pc:spChg chg="mod">
          <ac:chgData name="Ali, Syed Waqqas" userId="1b3a5f44-9498-4738-8c4e-8127257d744d" providerId="ADAL" clId="{47A5FD95-D490-45EC-95D9-B790786FFF74}" dt="2024-01-28T17:57:45.074" v="5086" actId="20577"/>
          <ac:spMkLst>
            <pc:docMk/>
            <pc:sldMk cId="2816167189" sldId="349"/>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054027878" sldId="349"/>
        </pc:sldMkLst>
      </pc:sldChg>
      <pc:sldChg chg="modSp add mod">
        <pc:chgData name="Ali, Syed Waqqas" userId="1b3a5f44-9498-4738-8c4e-8127257d744d" providerId="ADAL" clId="{47A5FD95-D490-45EC-95D9-B790786FFF74}" dt="2024-01-28T17:48:04.855" v="4328" actId="20577"/>
        <pc:sldMkLst>
          <pc:docMk/>
          <pc:sldMk cId="2075619128" sldId="350"/>
        </pc:sldMkLst>
        <pc:spChg chg="mod">
          <ac:chgData name="Ali, Syed Waqqas" userId="1b3a5f44-9498-4738-8c4e-8127257d744d" providerId="ADAL" clId="{47A5FD95-D490-45EC-95D9-B790786FFF74}" dt="2024-01-28T17:47:13.653" v="4116" actId="403"/>
          <ac:spMkLst>
            <pc:docMk/>
            <pc:sldMk cId="2075619128" sldId="350"/>
            <ac:spMk id="2" creationId="{0F38800C-8A7D-E150-1D69-4C942110B9A3}"/>
          </ac:spMkLst>
        </pc:spChg>
        <pc:spChg chg="mod">
          <ac:chgData name="Ali, Syed Waqqas" userId="1b3a5f44-9498-4738-8c4e-8127257d744d" providerId="ADAL" clId="{47A5FD95-D490-45EC-95D9-B790786FFF74}" dt="2024-01-28T17:48:04.855" v="4328" actId="20577"/>
          <ac:spMkLst>
            <pc:docMk/>
            <pc:sldMk cId="2075619128" sldId="350"/>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4142359678" sldId="350"/>
        </pc:sldMkLst>
      </pc:sldChg>
      <pc:sldChg chg="modSp add mod">
        <pc:chgData name="Ali, Syed Waqqas" userId="1b3a5f44-9498-4738-8c4e-8127257d744d" providerId="ADAL" clId="{47A5FD95-D490-45EC-95D9-B790786FFF74}" dt="2024-01-28T17:51:49.902" v="4681" actId="20577"/>
        <pc:sldMkLst>
          <pc:docMk/>
          <pc:sldMk cId="1959651914" sldId="351"/>
        </pc:sldMkLst>
        <pc:spChg chg="mod">
          <ac:chgData name="Ali, Syed Waqqas" userId="1b3a5f44-9498-4738-8c4e-8127257d744d" providerId="ADAL" clId="{47A5FD95-D490-45EC-95D9-B790786FFF74}" dt="2024-01-28T17:49:16.546" v="4401" actId="20577"/>
          <ac:spMkLst>
            <pc:docMk/>
            <pc:sldMk cId="1959651914" sldId="351"/>
            <ac:spMk id="2" creationId="{0F38800C-8A7D-E150-1D69-4C942110B9A3}"/>
          </ac:spMkLst>
        </pc:spChg>
        <pc:spChg chg="mod">
          <ac:chgData name="Ali, Syed Waqqas" userId="1b3a5f44-9498-4738-8c4e-8127257d744d" providerId="ADAL" clId="{47A5FD95-D490-45EC-95D9-B790786FFF74}" dt="2024-01-28T17:51:49.902" v="4681" actId="20577"/>
          <ac:spMkLst>
            <pc:docMk/>
            <pc:sldMk cId="1959651914" sldId="351"/>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300604787" sldId="351"/>
        </pc:sldMkLst>
      </pc:sldChg>
      <pc:sldChg chg="del">
        <pc:chgData name="Ali, Syed Waqqas" userId="1b3a5f44-9498-4738-8c4e-8127257d744d" providerId="ADAL" clId="{47A5FD95-D490-45EC-95D9-B790786FFF74}" dt="2024-01-28T15:38:32.126" v="0" actId="47"/>
        <pc:sldMkLst>
          <pc:docMk/>
          <pc:sldMk cId="675907190" sldId="352"/>
        </pc:sldMkLst>
      </pc:sldChg>
      <pc:sldChg chg="modSp add mod">
        <pc:chgData name="Ali, Syed Waqqas" userId="1b3a5f44-9498-4738-8c4e-8127257d744d" providerId="ADAL" clId="{47A5FD95-D490-45EC-95D9-B790786FFF74}" dt="2024-01-28T17:58:22.644" v="5108" actId="20577"/>
        <pc:sldMkLst>
          <pc:docMk/>
          <pc:sldMk cId="2793619243" sldId="352"/>
        </pc:sldMkLst>
        <pc:spChg chg="mod">
          <ac:chgData name="Ali, Syed Waqqas" userId="1b3a5f44-9498-4738-8c4e-8127257d744d" providerId="ADAL" clId="{47A5FD95-D490-45EC-95D9-B790786FFF74}" dt="2024-01-28T17:58:22.644" v="5108" actId="20577"/>
          <ac:spMkLst>
            <pc:docMk/>
            <pc:sldMk cId="2793619243" sldId="352"/>
            <ac:spMk id="2" creationId="{B5D19C15-72DF-16C9-E8B1-668BC2A4A015}"/>
          </ac:spMkLst>
        </pc:spChg>
      </pc:sldChg>
      <pc:sldChg chg="modSp add mod">
        <pc:chgData name="Ali, Syed Waqqas" userId="1b3a5f44-9498-4738-8c4e-8127257d744d" providerId="ADAL" clId="{47A5FD95-D490-45EC-95D9-B790786FFF74}" dt="2024-01-28T20:10:47.084" v="13863" actId="20577"/>
        <pc:sldMkLst>
          <pc:docMk/>
          <pc:sldMk cId="98565322" sldId="353"/>
        </pc:sldMkLst>
        <pc:spChg chg="mod">
          <ac:chgData name="Ali, Syed Waqqas" userId="1b3a5f44-9498-4738-8c4e-8127257d744d" providerId="ADAL" clId="{47A5FD95-D490-45EC-95D9-B790786FFF74}" dt="2024-01-28T17:58:34.667" v="5130" actId="20577"/>
          <ac:spMkLst>
            <pc:docMk/>
            <pc:sldMk cId="98565322" sldId="353"/>
            <ac:spMk id="2" creationId="{0F38800C-8A7D-E150-1D69-4C942110B9A3}"/>
          </ac:spMkLst>
        </pc:spChg>
        <pc:spChg chg="mod">
          <ac:chgData name="Ali, Syed Waqqas" userId="1b3a5f44-9498-4738-8c4e-8127257d744d" providerId="ADAL" clId="{47A5FD95-D490-45EC-95D9-B790786FFF74}" dt="2024-01-28T20:10:47.084" v="13863" actId="20577"/>
          <ac:spMkLst>
            <pc:docMk/>
            <pc:sldMk cId="98565322" sldId="353"/>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144198175" sldId="353"/>
        </pc:sldMkLst>
      </pc:sldChg>
      <pc:sldChg chg="addSp modSp add mod">
        <pc:chgData name="Ali, Syed Waqqas" userId="1b3a5f44-9498-4738-8c4e-8127257d744d" providerId="ADAL" clId="{47A5FD95-D490-45EC-95D9-B790786FFF74}" dt="2024-01-28T18:04:29.321" v="5985" actId="207"/>
        <pc:sldMkLst>
          <pc:docMk/>
          <pc:sldMk cId="1654999920" sldId="354"/>
        </pc:sldMkLst>
        <pc:spChg chg="mod">
          <ac:chgData name="Ali, Syed Waqqas" userId="1b3a5f44-9498-4738-8c4e-8127257d744d" providerId="ADAL" clId="{47A5FD95-D490-45EC-95D9-B790786FFF74}" dt="2024-01-28T18:02:06.228" v="5757" actId="20577"/>
          <ac:spMkLst>
            <pc:docMk/>
            <pc:sldMk cId="1654999920" sldId="354"/>
            <ac:spMk id="2" creationId="{0F38800C-8A7D-E150-1D69-4C942110B9A3}"/>
          </ac:spMkLst>
        </pc:spChg>
        <pc:spChg chg="mod">
          <ac:chgData name="Ali, Syed Waqqas" userId="1b3a5f44-9498-4738-8c4e-8127257d744d" providerId="ADAL" clId="{47A5FD95-D490-45EC-95D9-B790786FFF74}" dt="2024-01-28T18:04:29.321" v="5985" actId="207"/>
          <ac:spMkLst>
            <pc:docMk/>
            <pc:sldMk cId="1654999920" sldId="354"/>
            <ac:spMk id="3" creationId="{B3B2A76D-3F08-9C2B-C3E3-4A25DA409F80}"/>
          </ac:spMkLst>
        </pc:spChg>
        <pc:spChg chg="add mod">
          <ac:chgData name="Ali, Syed Waqqas" userId="1b3a5f44-9498-4738-8c4e-8127257d744d" providerId="ADAL" clId="{47A5FD95-D490-45EC-95D9-B790786FFF74}" dt="2024-01-28T18:03:46.364" v="5945" actId="207"/>
          <ac:spMkLst>
            <pc:docMk/>
            <pc:sldMk cId="1654999920" sldId="354"/>
            <ac:spMk id="9" creationId="{C9AC9B30-0D1A-5C87-5B5E-8376901B3A35}"/>
          </ac:spMkLst>
        </pc:spChg>
      </pc:sldChg>
      <pc:sldChg chg="del">
        <pc:chgData name="Ali, Syed Waqqas" userId="1b3a5f44-9498-4738-8c4e-8127257d744d" providerId="ADAL" clId="{47A5FD95-D490-45EC-95D9-B790786FFF74}" dt="2024-01-28T15:38:32.126" v="0" actId="47"/>
        <pc:sldMkLst>
          <pc:docMk/>
          <pc:sldMk cId="3288398384" sldId="354"/>
        </pc:sldMkLst>
      </pc:sldChg>
      <pc:sldChg chg="modSp add mod">
        <pc:chgData name="Ali, Syed Waqqas" userId="1b3a5f44-9498-4738-8c4e-8127257d744d" providerId="ADAL" clId="{47A5FD95-D490-45EC-95D9-B790786FFF74}" dt="2024-01-28T18:05:00.096" v="6011" actId="403"/>
        <pc:sldMkLst>
          <pc:docMk/>
          <pc:sldMk cId="1367689236" sldId="355"/>
        </pc:sldMkLst>
        <pc:spChg chg="mod">
          <ac:chgData name="Ali, Syed Waqqas" userId="1b3a5f44-9498-4738-8c4e-8127257d744d" providerId="ADAL" clId="{47A5FD95-D490-45EC-95D9-B790786FFF74}" dt="2024-01-28T18:04:51.010" v="6001" actId="20577"/>
          <ac:spMkLst>
            <pc:docMk/>
            <pc:sldMk cId="1367689236" sldId="355"/>
            <ac:spMk id="2" creationId="{47BAB8DC-792C-43B5-3EBC-D7F7902B705A}"/>
          </ac:spMkLst>
        </pc:spChg>
        <pc:spChg chg="mod">
          <ac:chgData name="Ali, Syed Waqqas" userId="1b3a5f44-9498-4738-8c4e-8127257d744d" providerId="ADAL" clId="{47A5FD95-D490-45EC-95D9-B790786FFF74}" dt="2024-01-28T18:05:00.096" v="6011" actId="403"/>
          <ac:spMkLst>
            <pc:docMk/>
            <pc:sldMk cId="1367689236" sldId="355"/>
            <ac:spMk id="3" creationId="{BCCBD51B-BCC7-C30F-0903-3C0B674C3654}"/>
          </ac:spMkLst>
        </pc:spChg>
        <pc:spChg chg="mod">
          <ac:chgData name="Ali, Syed Waqqas" userId="1b3a5f44-9498-4738-8c4e-8127257d744d" providerId="ADAL" clId="{47A5FD95-D490-45EC-95D9-B790786FFF74}" dt="2024-01-28T18:04:42.992" v="5988" actId="403"/>
          <ac:spMkLst>
            <pc:docMk/>
            <pc:sldMk cId="1367689236" sldId="355"/>
            <ac:spMk id="4" creationId="{17CA0B60-B747-3E6E-93DD-284D529CBF6A}"/>
          </ac:spMkLst>
        </pc:spChg>
        <pc:spChg chg="mod">
          <ac:chgData name="Ali, Syed Waqqas" userId="1b3a5f44-9498-4738-8c4e-8127257d744d" providerId="ADAL" clId="{47A5FD95-D490-45EC-95D9-B790786FFF74}" dt="2024-01-28T18:05:00.096" v="6011" actId="403"/>
          <ac:spMkLst>
            <pc:docMk/>
            <pc:sldMk cId="1367689236" sldId="355"/>
            <ac:spMk id="5" creationId="{AB5831DD-238E-616E-8453-C5EC67052E0A}"/>
          </ac:spMkLst>
        </pc:spChg>
        <pc:spChg chg="mod">
          <ac:chgData name="Ali, Syed Waqqas" userId="1b3a5f44-9498-4738-8c4e-8127257d744d" providerId="ADAL" clId="{47A5FD95-D490-45EC-95D9-B790786FFF74}" dt="2024-01-28T18:04:42.992" v="5988" actId="403"/>
          <ac:spMkLst>
            <pc:docMk/>
            <pc:sldMk cId="1367689236" sldId="355"/>
            <ac:spMk id="6" creationId="{0B409958-BD7F-BA57-4C4D-20FADD342AD8}"/>
          </ac:spMkLst>
        </pc:spChg>
      </pc:sldChg>
      <pc:sldChg chg="add del">
        <pc:chgData name="Ali, Syed Waqqas" userId="1b3a5f44-9498-4738-8c4e-8127257d744d" providerId="ADAL" clId="{47A5FD95-D490-45EC-95D9-B790786FFF74}" dt="2024-01-28T18:03:11.740" v="5842" actId="47"/>
        <pc:sldMkLst>
          <pc:docMk/>
          <pc:sldMk cId="2489727388" sldId="355"/>
        </pc:sldMkLst>
      </pc:sldChg>
      <pc:sldChg chg="del">
        <pc:chgData name="Ali, Syed Waqqas" userId="1b3a5f44-9498-4738-8c4e-8127257d744d" providerId="ADAL" clId="{47A5FD95-D490-45EC-95D9-B790786FFF74}" dt="2024-01-28T15:38:32.126" v="0" actId="47"/>
        <pc:sldMkLst>
          <pc:docMk/>
          <pc:sldMk cId="3705043978" sldId="355"/>
        </pc:sldMkLst>
      </pc:sldChg>
      <pc:sldChg chg="addSp delSp modSp add mod">
        <pc:chgData name="Ali, Syed Waqqas" userId="1b3a5f44-9498-4738-8c4e-8127257d744d" providerId="ADAL" clId="{47A5FD95-D490-45EC-95D9-B790786FFF74}" dt="2024-01-28T18:13:26.723" v="6374" actId="207"/>
        <pc:sldMkLst>
          <pc:docMk/>
          <pc:sldMk cId="842998809" sldId="356"/>
        </pc:sldMkLst>
        <pc:spChg chg="mod">
          <ac:chgData name="Ali, Syed Waqqas" userId="1b3a5f44-9498-4738-8c4e-8127257d744d" providerId="ADAL" clId="{47A5FD95-D490-45EC-95D9-B790786FFF74}" dt="2024-01-28T18:05:21.454" v="6034" actId="20577"/>
          <ac:spMkLst>
            <pc:docMk/>
            <pc:sldMk cId="842998809" sldId="356"/>
            <ac:spMk id="2" creationId="{0F38800C-8A7D-E150-1D69-4C942110B9A3}"/>
          </ac:spMkLst>
        </pc:spChg>
        <pc:spChg chg="mod">
          <ac:chgData name="Ali, Syed Waqqas" userId="1b3a5f44-9498-4738-8c4e-8127257d744d" providerId="ADAL" clId="{47A5FD95-D490-45EC-95D9-B790786FFF74}" dt="2024-01-28T18:11:36.389" v="6304" actId="207"/>
          <ac:spMkLst>
            <pc:docMk/>
            <pc:sldMk cId="842998809" sldId="356"/>
            <ac:spMk id="3" creationId="{B3B2A76D-3F08-9C2B-C3E3-4A25DA409F80}"/>
          </ac:spMkLst>
        </pc:spChg>
        <pc:spChg chg="add mod">
          <ac:chgData name="Ali, Syed Waqqas" userId="1b3a5f44-9498-4738-8c4e-8127257d744d" providerId="ADAL" clId="{47A5FD95-D490-45EC-95D9-B790786FFF74}" dt="2024-01-28T18:06:47.463" v="6137" actId="1036"/>
          <ac:spMkLst>
            <pc:docMk/>
            <pc:sldMk cId="842998809" sldId="356"/>
            <ac:spMk id="9" creationId="{FD0E45F6-1CAB-080C-E0AC-7B44F92F4D3F}"/>
          </ac:spMkLst>
        </pc:spChg>
        <pc:spChg chg="add mod">
          <ac:chgData name="Ali, Syed Waqqas" userId="1b3a5f44-9498-4738-8c4e-8127257d744d" providerId="ADAL" clId="{47A5FD95-D490-45EC-95D9-B790786FFF74}" dt="2024-01-28T18:06:47.463" v="6137" actId="1036"/>
          <ac:spMkLst>
            <pc:docMk/>
            <pc:sldMk cId="842998809" sldId="356"/>
            <ac:spMk id="10" creationId="{357D3466-7E64-673B-A0DE-2B15C169B1C8}"/>
          </ac:spMkLst>
        </pc:spChg>
        <pc:spChg chg="add mod">
          <ac:chgData name="Ali, Syed Waqqas" userId="1b3a5f44-9498-4738-8c4e-8127257d744d" providerId="ADAL" clId="{47A5FD95-D490-45EC-95D9-B790786FFF74}" dt="2024-01-28T18:13:26.723" v="6374" actId="207"/>
          <ac:spMkLst>
            <pc:docMk/>
            <pc:sldMk cId="842998809" sldId="356"/>
            <ac:spMk id="11" creationId="{45BEFAA5-F37B-1F3C-F2F2-35B311DA0E32}"/>
          </ac:spMkLst>
        </pc:spChg>
        <pc:spChg chg="add mod">
          <ac:chgData name="Ali, Syed Waqqas" userId="1b3a5f44-9498-4738-8c4e-8127257d744d" providerId="ADAL" clId="{47A5FD95-D490-45EC-95D9-B790786FFF74}" dt="2024-01-28T18:08:58.316" v="6219" actId="692"/>
          <ac:spMkLst>
            <pc:docMk/>
            <pc:sldMk cId="842998809" sldId="356"/>
            <ac:spMk id="15" creationId="{B448B3FB-30B1-27C5-CDB8-E373D370CB74}"/>
          </ac:spMkLst>
        </pc:spChg>
        <pc:spChg chg="add del mod">
          <ac:chgData name="Ali, Syed Waqqas" userId="1b3a5f44-9498-4738-8c4e-8127257d744d" providerId="ADAL" clId="{47A5FD95-D490-45EC-95D9-B790786FFF74}" dt="2024-01-28T18:10:47.471" v="6253" actId="478"/>
          <ac:spMkLst>
            <pc:docMk/>
            <pc:sldMk cId="842998809" sldId="356"/>
            <ac:spMk id="16" creationId="{B01794B4-4788-C509-855C-3566F43C75B4}"/>
          </ac:spMkLst>
        </pc:spChg>
        <pc:spChg chg="add del mod">
          <ac:chgData name="Ali, Syed Waqqas" userId="1b3a5f44-9498-4738-8c4e-8127257d744d" providerId="ADAL" clId="{47A5FD95-D490-45EC-95D9-B790786FFF74}" dt="2024-01-28T18:10:44.662" v="6249" actId="478"/>
          <ac:spMkLst>
            <pc:docMk/>
            <pc:sldMk cId="842998809" sldId="356"/>
            <ac:spMk id="17" creationId="{6AD88895-DD04-16AE-5149-356A95D9F07D}"/>
          </ac:spMkLst>
        </pc:spChg>
        <pc:spChg chg="add del mod">
          <ac:chgData name="Ali, Syed Waqqas" userId="1b3a5f44-9498-4738-8c4e-8127257d744d" providerId="ADAL" clId="{47A5FD95-D490-45EC-95D9-B790786FFF74}" dt="2024-01-28T18:09:49.591" v="6231"/>
          <ac:spMkLst>
            <pc:docMk/>
            <pc:sldMk cId="842998809" sldId="356"/>
            <ac:spMk id="23" creationId="{3489AFC9-3812-0D7D-72D2-B01A7FF204A6}"/>
          </ac:spMkLst>
        </pc:spChg>
        <pc:spChg chg="add del mod">
          <ac:chgData name="Ali, Syed Waqqas" userId="1b3a5f44-9498-4738-8c4e-8127257d744d" providerId="ADAL" clId="{47A5FD95-D490-45EC-95D9-B790786FFF74}" dt="2024-01-28T18:10:45.793" v="6250" actId="478"/>
          <ac:spMkLst>
            <pc:docMk/>
            <pc:sldMk cId="842998809" sldId="356"/>
            <ac:spMk id="24" creationId="{8D1E682E-56B9-52D5-27E8-48F0608A599A}"/>
          </ac:spMkLst>
        </pc:spChg>
        <pc:cxnChg chg="add mod">
          <ac:chgData name="Ali, Syed Waqqas" userId="1b3a5f44-9498-4738-8c4e-8127257d744d" providerId="ADAL" clId="{47A5FD95-D490-45EC-95D9-B790786FFF74}" dt="2024-01-28T18:07:40.858" v="6206" actId="692"/>
          <ac:cxnSpMkLst>
            <pc:docMk/>
            <pc:sldMk cId="842998809" sldId="356"/>
            <ac:cxnSpMk id="13" creationId="{D917D17A-D6DC-1C23-4857-A8EDC583BB7E}"/>
          </ac:cxnSpMkLst>
        </pc:cxnChg>
        <pc:cxnChg chg="add mod">
          <ac:chgData name="Ali, Syed Waqqas" userId="1b3a5f44-9498-4738-8c4e-8127257d744d" providerId="ADAL" clId="{47A5FD95-D490-45EC-95D9-B790786FFF74}" dt="2024-01-28T18:07:48.889" v="6209" actId="1076"/>
          <ac:cxnSpMkLst>
            <pc:docMk/>
            <pc:sldMk cId="842998809" sldId="356"/>
            <ac:cxnSpMk id="14" creationId="{C8603BC4-3FA0-29C5-26BA-529F4D793CC8}"/>
          </ac:cxnSpMkLst>
        </pc:cxnChg>
        <pc:cxnChg chg="add del mod">
          <ac:chgData name="Ali, Syed Waqqas" userId="1b3a5f44-9498-4738-8c4e-8127257d744d" providerId="ADAL" clId="{47A5FD95-D490-45EC-95D9-B790786FFF74}" dt="2024-01-28T18:10:46.841" v="6252" actId="478"/>
          <ac:cxnSpMkLst>
            <pc:docMk/>
            <pc:sldMk cId="842998809" sldId="356"/>
            <ac:cxnSpMk id="18" creationId="{78F00BC4-464A-8367-9133-015872F06A7A}"/>
          </ac:cxnSpMkLst>
        </pc:cxnChg>
        <pc:cxnChg chg="add del mod">
          <ac:chgData name="Ali, Syed Waqqas" userId="1b3a5f44-9498-4738-8c4e-8127257d744d" providerId="ADAL" clId="{47A5FD95-D490-45EC-95D9-B790786FFF74}" dt="2024-01-28T18:10:42.671" v="6248" actId="478"/>
          <ac:cxnSpMkLst>
            <pc:docMk/>
            <pc:sldMk cId="842998809" sldId="356"/>
            <ac:cxnSpMk id="19" creationId="{E084D109-DF36-4522-59FC-F001A84A1029}"/>
          </ac:cxnSpMkLst>
        </pc:cxnChg>
        <pc:cxnChg chg="add del mod">
          <ac:chgData name="Ali, Syed Waqqas" userId="1b3a5f44-9498-4738-8c4e-8127257d744d" providerId="ADAL" clId="{47A5FD95-D490-45EC-95D9-B790786FFF74}" dt="2024-01-28T18:10:46.365" v="6251" actId="478"/>
          <ac:cxnSpMkLst>
            <pc:docMk/>
            <pc:sldMk cId="842998809" sldId="356"/>
            <ac:cxnSpMk id="20" creationId="{BAFC079F-20EA-C728-F1F4-ACE036774535}"/>
          </ac:cxnSpMkLst>
        </pc:cxnChg>
      </pc:sldChg>
      <pc:sldChg chg="del">
        <pc:chgData name="Ali, Syed Waqqas" userId="1b3a5f44-9498-4738-8c4e-8127257d744d" providerId="ADAL" clId="{47A5FD95-D490-45EC-95D9-B790786FFF74}" dt="2024-01-28T15:38:32.126" v="0" actId="47"/>
        <pc:sldMkLst>
          <pc:docMk/>
          <pc:sldMk cId="3089526822" sldId="356"/>
        </pc:sldMkLst>
      </pc:sldChg>
      <pc:sldChg chg="del">
        <pc:chgData name="Ali, Syed Waqqas" userId="1b3a5f44-9498-4738-8c4e-8127257d744d" providerId="ADAL" clId="{47A5FD95-D490-45EC-95D9-B790786FFF74}" dt="2024-01-28T15:38:32.126" v="0" actId="47"/>
        <pc:sldMkLst>
          <pc:docMk/>
          <pc:sldMk cId="1372455313" sldId="357"/>
        </pc:sldMkLst>
      </pc:sldChg>
      <pc:sldChg chg="modSp add mod">
        <pc:chgData name="Ali, Syed Waqqas" userId="1b3a5f44-9498-4738-8c4e-8127257d744d" providerId="ADAL" clId="{47A5FD95-D490-45EC-95D9-B790786FFF74}" dt="2024-01-28T18:13:19.976" v="6373" actId="207"/>
        <pc:sldMkLst>
          <pc:docMk/>
          <pc:sldMk cId="3826846769" sldId="357"/>
        </pc:sldMkLst>
        <pc:spChg chg="mod">
          <ac:chgData name="Ali, Syed Waqqas" userId="1b3a5f44-9498-4738-8c4e-8127257d744d" providerId="ADAL" clId="{47A5FD95-D490-45EC-95D9-B790786FFF74}" dt="2024-01-28T18:13:19.976" v="6373" actId="207"/>
          <ac:spMkLst>
            <pc:docMk/>
            <pc:sldMk cId="3826846769" sldId="357"/>
            <ac:spMk id="3" creationId="{B3B2A76D-3F08-9C2B-C3E3-4A25DA409F80}"/>
          </ac:spMkLst>
        </pc:spChg>
        <pc:spChg chg="mod">
          <ac:chgData name="Ali, Syed Waqqas" userId="1b3a5f44-9498-4738-8c4e-8127257d744d" providerId="ADAL" clId="{47A5FD95-D490-45EC-95D9-B790786FFF74}" dt="2024-01-28T18:13:13.429" v="6371" actId="207"/>
          <ac:spMkLst>
            <pc:docMk/>
            <pc:sldMk cId="3826846769" sldId="357"/>
            <ac:spMk id="11" creationId="{45BEFAA5-F37B-1F3C-F2F2-35B311DA0E32}"/>
          </ac:spMkLst>
        </pc:spChg>
        <pc:spChg chg="mod">
          <ac:chgData name="Ali, Syed Waqqas" userId="1b3a5f44-9498-4738-8c4e-8127257d744d" providerId="ADAL" clId="{47A5FD95-D490-45EC-95D9-B790786FFF74}" dt="2024-01-28T18:11:28.118" v="6303" actId="207"/>
          <ac:spMkLst>
            <pc:docMk/>
            <pc:sldMk cId="3826846769" sldId="357"/>
            <ac:spMk id="24" creationId="{8D1E682E-56B9-52D5-27E8-48F0608A599A}"/>
          </ac:spMkLst>
        </pc:spChg>
      </pc:sldChg>
      <pc:sldChg chg="addSp modSp add mod">
        <pc:chgData name="Ali, Syed Waqqas" userId="1b3a5f44-9498-4738-8c4e-8127257d744d" providerId="ADAL" clId="{47A5FD95-D490-45EC-95D9-B790786FFF74}" dt="2024-01-28T20:08:32.785" v="13746" actId="207"/>
        <pc:sldMkLst>
          <pc:docMk/>
          <pc:sldMk cId="1077146686" sldId="358"/>
        </pc:sldMkLst>
        <pc:spChg chg="mod">
          <ac:chgData name="Ali, Syed Waqqas" userId="1b3a5f44-9498-4738-8c4e-8127257d744d" providerId="ADAL" clId="{47A5FD95-D490-45EC-95D9-B790786FFF74}" dt="2024-01-28T20:08:32.785" v="13746" actId="207"/>
          <ac:spMkLst>
            <pc:docMk/>
            <pc:sldMk cId="1077146686" sldId="358"/>
            <ac:spMk id="3" creationId="{B3B2A76D-3F08-9C2B-C3E3-4A25DA409F80}"/>
          </ac:spMkLst>
        </pc:spChg>
        <pc:spChg chg="mod">
          <ac:chgData name="Ali, Syed Waqqas" userId="1b3a5f44-9498-4738-8c4e-8127257d744d" providerId="ADAL" clId="{47A5FD95-D490-45EC-95D9-B790786FFF74}" dt="2024-01-28T18:13:09.574" v="6370" actId="207"/>
          <ac:spMkLst>
            <pc:docMk/>
            <pc:sldMk cId="1077146686" sldId="358"/>
            <ac:spMk id="11" creationId="{45BEFAA5-F37B-1F3C-F2F2-35B311DA0E32}"/>
          </ac:spMkLst>
        </pc:spChg>
        <pc:spChg chg="add mod">
          <ac:chgData name="Ali, Syed Waqqas" userId="1b3a5f44-9498-4738-8c4e-8127257d744d" providerId="ADAL" clId="{47A5FD95-D490-45EC-95D9-B790786FFF74}" dt="2024-01-28T18:13:36.736" v="6375" actId="207"/>
          <ac:spMkLst>
            <pc:docMk/>
            <pc:sldMk cId="1077146686" sldId="358"/>
            <ac:spMk id="23" creationId="{749263FE-6D46-8CCC-3F89-9683206B9899}"/>
          </ac:spMkLst>
        </pc:spChg>
        <pc:spChg chg="add mod">
          <ac:chgData name="Ali, Syed Waqqas" userId="1b3a5f44-9498-4738-8c4e-8127257d744d" providerId="ADAL" clId="{47A5FD95-D490-45EC-95D9-B790786FFF74}" dt="2024-01-28T18:13:36.736" v="6375" actId="207"/>
          <ac:spMkLst>
            <pc:docMk/>
            <pc:sldMk cId="1077146686" sldId="358"/>
            <ac:spMk id="25" creationId="{3530DC65-BB51-385E-BEC4-1F22BF2254A1}"/>
          </ac:spMkLst>
        </pc:spChg>
        <pc:spChg chg="add mod">
          <ac:chgData name="Ali, Syed Waqqas" userId="1b3a5f44-9498-4738-8c4e-8127257d744d" providerId="ADAL" clId="{47A5FD95-D490-45EC-95D9-B790786FFF74}" dt="2024-01-28T18:13:01.206" v="6365" actId="20577"/>
          <ac:spMkLst>
            <pc:docMk/>
            <pc:sldMk cId="1077146686" sldId="358"/>
            <ac:spMk id="26" creationId="{89235210-5B97-DD98-A0DD-77B5A7B86109}"/>
          </ac:spMkLst>
        </pc:spChg>
        <pc:spChg chg="add mod">
          <ac:chgData name="Ali, Syed Waqqas" userId="1b3a5f44-9498-4738-8c4e-8127257d744d" providerId="ADAL" clId="{47A5FD95-D490-45EC-95D9-B790786FFF74}" dt="2024-01-28T18:17:17.714" v="6438"/>
          <ac:spMkLst>
            <pc:docMk/>
            <pc:sldMk cId="1077146686" sldId="358"/>
            <ac:spMk id="27" creationId="{245112BF-CD77-B1B4-1C7A-1A8B29EB814B}"/>
          </ac:spMkLst>
        </pc:spChg>
        <pc:cxnChg chg="add mod">
          <ac:chgData name="Ali, Syed Waqqas" userId="1b3a5f44-9498-4738-8c4e-8127257d744d" providerId="ADAL" clId="{47A5FD95-D490-45EC-95D9-B790786FFF74}" dt="2024-01-28T18:12:38.825" v="6356" actId="1076"/>
          <ac:cxnSpMkLst>
            <pc:docMk/>
            <pc:sldMk cId="1077146686" sldId="358"/>
            <ac:cxnSpMk id="12" creationId="{C9D9DD6F-80D2-C729-1EB1-4397A1E15B69}"/>
          </ac:cxnSpMkLst>
        </pc:cxnChg>
        <pc:cxnChg chg="add mod">
          <ac:chgData name="Ali, Syed Waqqas" userId="1b3a5f44-9498-4738-8c4e-8127257d744d" providerId="ADAL" clId="{47A5FD95-D490-45EC-95D9-B790786FFF74}" dt="2024-01-28T18:12:38.825" v="6356" actId="1076"/>
          <ac:cxnSpMkLst>
            <pc:docMk/>
            <pc:sldMk cId="1077146686" sldId="358"/>
            <ac:cxnSpMk id="21" creationId="{A7B9A329-6E53-006E-24B3-8E8D95913CAC}"/>
          </ac:cxnSpMkLst>
        </pc:cxnChg>
        <pc:cxnChg chg="add mod">
          <ac:chgData name="Ali, Syed Waqqas" userId="1b3a5f44-9498-4738-8c4e-8127257d744d" providerId="ADAL" clId="{47A5FD95-D490-45EC-95D9-B790786FFF74}" dt="2024-01-28T18:12:38.825" v="6356" actId="1076"/>
          <ac:cxnSpMkLst>
            <pc:docMk/>
            <pc:sldMk cId="1077146686" sldId="358"/>
            <ac:cxnSpMk id="22" creationId="{7C16DD24-FC74-D6AE-F87F-311357C2ACDE}"/>
          </ac:cxnSpMkLst>
        </pc:cxnChg>
        <pc:cxnChg chg="add mod">
          <ac:chgData name="Ali, Syed Waqqas" userId="1b3a5f44-9498-4738-8c4e-8127257d744d" providerId="ADAL" clId="{47A5FD95-D490-45EC-95D9-B790786FFF74}" dt="2024-01-28T18:17:17.714" v="6438"/>
          <ac:cxnSpMkLst>
            <pc:docMk/>
            <pc:sldMk cId="1077146686" sldId="358"/>
            <ac:cxnSpMk id="28" creationId="{3A35FF08-324D-AAE0-6E69-3CE85BB3BCE2}"/>
          </ac:cxnSpMkLst>
        </pc:cxnChg>
      </pc:sldChg>
      <pc:sldChg chg="del">
        <pc:chgData name="Ali, Syed Waqqas" userId="1b3a5f44-9498-4738-8c4e-8127257d744d" providerId="ADAL" clId="{47A5FD95-D490-45EC-95D9-B790786FFF74}" dt="2024-01-28T15:38:32.126" v="0" actId="47"/>
        <pc:sldMkLst>
          <pc:docMk/>
          <pc:sldMk cId="3682292137" sldId="358"/>
        </pc:sldMkLst>
      </pc:sldChg>
      <pc:sldChg chg="addSp modSp add mod">
        <pc:chgData name="Ali, Syed Waqqas" userId="1b3a5f44-9498-4738-8c4e-8127257d744d" providerId="ADAL" clId="{47A5FD95-D490-45EC-95D9-B790786FFF74}" dt="2024-01-28T20:08:00.164" v="13739" actId="20577"/>
        <pc:sldMkLst>
          <pc:docMk/>
          <pc:sldMk cId="2774115992" sldId="359"/>
        </pc:sldMkLst>
        <pc:spChg chg="mod">
          <ac:chgData name="Ali, Syed Waqqas" userId="1b3a5f44-9498-4738-8c4e-8127257d744d" providerId="ADAL" clId="{47A5FD95-D490-45EC-95D9-B790786FFF74}" dt="2024-01-28T20:08:00.164" v="13739" actId="20577"/>
          <ac:spMkLst>
            <pc:docMk/>
            <pc:sldMk cId="2774115992" sldId="359"/>
            <ac:spMk id="3" creationId="{B3B2A76D-3F08-9C2B-C3E3-4A25DA409F80}"/>
          </ac:spMkLst>
        </pc:spChg>
        <pc:spChg chg="add mod">
          <ac:chgData name="Ali, Syed Waqqas" userId="1b3a5f44-9498-4738-8c4e-8127257d744d" providerId="ADAL" clId="{47A5FD95-D490-45EC-95D9-B790786FFF74}" dt="2024-01-28T18:14:35.529" v="6413" actId="1076"/>
          <ac:spMkLst>
            <pc:docMk/>
            <pc:sldMk cId="2774115992" sldId="359"/>
            <ac:spMk id="27" creationId="{D1AB42CD-2BB3-7A2E-7E65-D949AD665EE0}"/>
          </ac:spMkLst>
        </pc:spChg>
        <pc:spChg chg="add mod">
          <ac:chgData name="Ali, Syed Waqqas" userId="1b3a5f44-9498-4738-8c4e-8127257d744d" providerId="ADAL" clId="{47A5FD95-D490-45EC-95D9-B790786FFF74}" dt="2024-01-28T18:14:35.529" v="6413" actId="1076"/>
          <ac:spMkLst>
            <pc:docMk/>
            <pc:sldMk cId="2774115992" sldId="359"/>
            <ac:spMk id="28" creationId="{959FE371-6E51-7C5A-96FD-8F02D1DB5351}"/>
          </ac:spMkLst>
        </pc:spChg>
        <pc:spChg chg="add mod">
          <ac:chgData name="Ali, Syed Waqqas" userId="1b3a5f44-9498-4738-8c4e-8127257d744d" providerId="ADAL" clId="{47A5FD95-D490-45EC-95D9-B790786FFF74}" dt="2024-01-28T18:14:40.620" v="6415" actId="20577"/>
          <ac:spMkLst>
            <pc:docMk/>
            <pc:sldMk cId="2774115992" sldId="359"/>
            <ac:spMk id="32" creationId="{C7BE754F-A1D1-A854-0D1C-09EF93EA16E1}"/>
          </ac:spMkLst>
        </pc:spChg>
        <pc:spChg chg="add mod">
          <ac:chgData name="Ali, Syed Waqqas" userId="1b3a5f44-9498-4738-8c4e-8127257d744d" providerId="ADAL" clId="{47A5FD95-D490-45EC-95D9-B790786FFF74}" dt="2024-01-28T18:17:14.855" v="6437"/>
          <ac:spMkLst>
            <pc:docMk/>
            <pc:sldMk cId="2774115992" sldId="359"/>
            <ac:spMk id="33" creationId="{529A6728-A5BA-690C-FF47-2DFD198B0112}"/>
          </ac:spMkLst>
        </pc:spChg>
        <pc:cxnChg chg="add mod">
          <ac:chgData name="Ali, Syed Waqqas" userId="1b3a5f44-9498-4738-8c4e-8127257d744d" providerId="ADAL" clId="{47A5FD95-D490-45EC-95D9-B790786FFF74}" dt="2024-01-28T18:14:35.529" v="6413" actId="1076"/>
          <ac:cxnSpMkLst>
            <pc:docMk/>
            <pc:sldMk cId="2774115992" sldId="359"/>
            <ac:cxnSpMk id="29" creationId="{55F562DC-D7CF-C60C-1CD9-AFB462613E55}"/>
          </ac:cxnSpMkLst>
        </pc:cxnChg>
        <pc:cxnChg chg="add mod">
          <ac:chgData name="Ali, Syed Waqqas" userId="1b3a5f44-9498-4738-8c4e-8127257d744d" providerId="ADAL" clId="{47A5FD95-D490-45EC-95D9-B790786FFF74}" dt="2024-01-28T18:14:35.529" v="6413" actId="1076"/>
          <ac:cxnSpMkLst>
            <pc:docMk/>
            <pc:sldMk cId="2774115992" sldId="359"/>
            <ac:cxnSpMk id="30" creationId="{17F849E1-BA39-2C70-CEAD-807978310055}"/>
          </ac:cxnSpMkLst>
        </pc:cxnChg>
        <pc:cxnChg chg="add mod">
          <ac:chgData name="Ali, Syed Waqqas" userId="1b3a5f44-9498-4738-8c4e-8127257d744d" providerId="ADAL" clId="{47A5FD95-D490-45EC-95D9-B790786FFF74}" dt="2024-01-28T18:14:35.529" v="6413" actId="1076"/>
          <ac:cxnSpMkLst>
            <pc:docMk/>
            <pc:sldMk cId="2774115992" sldId="359"/>
            <ac:cxnSpMk id="31" creationId="{446BD87C-56B0-6286-AC99-DC60256F7D89}"/>
          </ac:cxnSpMkLst>
        </pc:cxnChg>
        <pc:cxnChg chg="add mod">
          <ac:chgData name="Ali, Syed Waqqas" userId="1b3a5f44-9498-4738-8c4e-8127257d744d" providerId="ADAL" clId="{47A5FD95-D490-45EC-95D9-B790786FFF74}" dt="2024-01-28T18:17:14.855" v="6437"/>
          <ac:cxnSpMkLst>
            <pc:docMk/>
            <pc:sldMk cId="2774115992" sldId="359"/>
            <ac:cxnSpMk id="34" creationId="{9D92DD5C-4FA1-3487-7170-7D3136B80441}"/>
          </ac:cxnSpMkLst>
        </pc:cxnChg>
      </pc:sldChg>
      <pc:sldChg chg="del">
        <pc:chgData name="Ali, Syed Waqqas" userId="1b3a5f44-9498-4738-8c4e-8127257d744d" providerId="ADAL" clId="{47A5FD95-D490-45EC-95D9-B790786FFF74}" dt="2024-01-28T15:38:32.126" v="0" actId="47"/>
        <pc:sldMkLst>
          <pc:docMk/>
          <pc:sldMk cId="2817779914" sldId="359"/>
        </pc:sldMkLst>
      </pc:sldChg>
      <pc:sldChg chg="addSp modSp add mod">
        <pc:chgData name="Ali, Syed Waqqas" userId="1b3a5f44-9498-4738-8c4e-8127257d744d" providerId="ADAL" clId="{47A5FD95-D490-45EC-95D9-B790786FFF74}" dt="2024-01-28T18:17:06.074" v="6436" actId="20577"/>
        <pc:sldMkLst>
          <pc:docMk/>
          <pc:sldMk cId="2366625681" sldId="360"/>
        </pc:sldMkLst>
        <pc:spChg chg="mod">
          <ac:chgData name="Ali, Syed Waqqas" userId="1b3a5f44-9498-4738-8c4e-8127257d744d" providerId="ADAL" clId="{47A5FD95-D490-45EC-95D9-B790786FFF74}" dt="2024-01-28T18:15:22.881" v="6423" actId="207"/>
          <ac:spMkLst>
            <pc:docMk/>
            <pc:sldMk cId="2366625681" sldId="360"/>
            <ac:spMk id="3" creationId="{B3B2A76D-3F08-9C2B-C3E3-4A25DA409F80}"/>
          </ac:spMkLst>
        </pc:spChg>
        <pc:spChg chg="add mod">
          <ac:chgData name="Ali, Syed Waqqas" userId="1b3a5f44-9498-4738-8c4e-8127257d744d" providerId="ADAL" clId="{47A5FD95-D490-45EC-95D9-B790786FFF74}" dt="2024-01-28T18:15:48.140" v="6432" actId="207"/>
          <ac:spMkLst>
            <pc:docMk/>
            <pc:sldMk cId="2366625681" sldId="360"/>
            <ac:spMk id="33" creationId="{035C5F45-78D9-7DB1-78A3-208E9B49F866}"/>
          </ac:spMkLst>
        </pc:spChg>
        <pc:spChg chg="add mod">
          <ac:chgData name="Ali, Syed Waqqas" userId="1b3a5f44-9498-4738-8c4e-8127257d744d" providerId="ADAL" clId="{47A5FD95-D490-45EC-95D9-B790786FFF74}" dt="2024-01-28T18:15:48.140" v="6432" actId="207"/>
          <ac:spMkLst>
            <pc:docMk/>
            <pc:sldMk cId="2366625681" sldId="360"/>
            <ac:spMk id="35" creationId="{48D22C0F-AFBB-476E-1368-8830BE612988}"/>
          </ac:spMkLst>
        </pc:spChg>
        <pc:spChg chg="add mod">
          <ac:chgData name="Ali, Syed Waqqas" userId="1b3a5f44-9498-4738-8c4e-8127257d744d" providerId="ADAL" clId="{47A5FD95-D490-45EC-95D9-B790786FFF74}" dt="2024-01-28T18:17:06.074" v="6436" actId="20577"/>
          <ac:spMkLst>
            <pc:docMk/>
            <pc:sldMk cId="2366625681" sldId="360"/>
            <ac:spMk id="37" creationId="{D3804B28-F95E-06F1-AD92-EFE4C1DB0671}"/>
          </ac:spMkLst>
        </pc:spChg>
        <pc:cxnChg chg="add mod">
          <ac:chgData name="Ali, Syed Waqqas" userId="1b3a5f44-9498-4738-8c4e-8127257d744d" providerId="ADAL" clId="{47A5FD95-D490-45EC-95D9-B790786FFF74}" dt="2024-01-28T18:15:29.658" v="6425" actId="1076"/>
          <ac:cxnSpMkLst>
            <pc:docMk/>
            <pc:sldMk cId="2366625681" sldId="360"/>
            <ac:cxnSpMk id="34" creationId="{466ED4E5-4FB2-63BC-4055-69FC25DF448B}"/>
          </ac:cxnSpMkLst>
        </pc:cxnChg>
        <pc:cxnChg chg="add mod">
          <ac:chgData name="Ali, Syed Waqqas" userId="1b3a5f44-9498-4738-8c4e-8127257d744d" providerId="ADAL" clId="{47A5FD95-D490-45EC-95D9-B790786FFF74}" dt="2024-01-28T18:15:35.861" v="6427" actId="1076"/>
          <ac:cxnSpMkLst>
            <pc:docMk/>
            <pc:sldMk cId="2366625681" sldId="360"/>
            <ac:cxnSpMk id="36" creationId="{8E2B390E-95FA-2D1B-C52B-8F7D8681977D}"/>
          </ac:cxnSpMkLst>
        </pc:cxnChg>
        <pc:cxnChg chg="add mod">
          <ac:chgData name="Ali, Syed Waqqas" userId="1b3a5f44-9498-4738-8c4e-8127257d744d" providerId="ADAL" clId="{47A5FD95-D490-45EC-95D9-B790786FFF74}" dt="2024-01-28T18:17:03.982" v="6434" actId="1076"/>
          <ac:cxnSpMkLst>
            <pc:docMk/>
            <pc:sldMk cId="2366625681" sldId="360"/>
            <ac:cxnSpMk id="38" creationId="{71DECCCC-1138-3553-F51D-DAF8D2163A51}"/>
          </ac:cxnSpMkLst>
        </pc:cxnChg>
      </pc:sldChg>
      <pc:sldChg chg="del">
        <pc:chgData name="Ali, Syed Waqqas" userId="1b3a5f44-9498-4738-8c4e-8127257d744d" providerId="ADAL" clId="{47A5FD95-D490-45EC-95D9-B790786FFF74}" dt="2024-01-28T15:38:32.126" v="0" actId="47"/>
        <pc:sldMkLst>
          <pc:docMk/>
          <pc:sldMk cId="3705275185" sldId="360"/>
        </pc:sldMkLst>
      </pc:sldChg>
      <pc:sldChg chg="addSp modSp add mod">
        <pc:chgData name="Ali, Syed Waqqas" userId="1b3a5f44-9498-4738-8c4e-8127257d744d" providerId="ADAL" clId="{47A5FD95-D490-45EC-95D9-B790786FFF74}" dt="2024-01-28T18:17:48.713" v="6493" actId="207"/>
        <pc:sldMkLst>
          <pc:docMk/>
          <pc:sldMk cId="1396923205" sldId="361"/>
        </pc:sldMkLst>
        <pc:spChg chg="mod">
          <ac:chgData name="Ali, Syed Waqqas" userId="1b3a5f44-9498-4738-8c4e-8127257d744d" providerId="ADAL" clId="{47A5FD95-D490-45EC-95D9-B790786FFF74}" dt="2024-01-28T18:17:48.713" v="6493" actId="207"/>
          <ac:spMkLst>
            <pc:docMk/>
            <pc:sldMk cId="1396923205" sldId="361"/>
            <ac:spMk id="3" creationId="{B3B2A76D-3F08-9C2B-C3E3-4A25DA409F80}"/>
          </ac:spMkLst>
        </pc:spChg>
        <pc:spChg chg="add mod">
          <ac:chgData name="Ali, Syed Waqqas" userId="1b3a5f44-9498-4738-8c4e-8127257d744d" providerId="ADAL" clId="{47A5FD95-D490-45EC-95D9-B790786FFF74}" dt="2024-01-28T18:17:29.288" v="6440"/>
          <ac:spMkLst>
            <pc:docMk/>
            <pc:sldMk cId="1396923205" sldId="361"/>
            <ac:spMk id="12" creationId="{24C6AF56-7BD1-0D85-5CBB-8670870B17C7}"/>
          </ac:spMkLst>
        </pc:spChg>
        <pc:cxnChg chg="add mod">
          <ac:chgData name="Ali, Syed Waqqas" userId="1b3a5f44-9498-4738-8c4e-8127257d744d" providerId="ADAL" clId="{47A5FD95-D490-45EC-95D9-B790786FFF74}" dt="2024-01-28T18:17:29.288" v="6440"/>
          <ac:cxnSpMkLst>
            <pc:docMk/>
            <pc:sldMk cId="1396923205" sldId="361"/>
            <ac:cxnSpMk id="21" creationId="{708324E3-8430-5FD2-746B-858FF4AD70AD}"/>
          </ac:cxnSpMkLst>
        </pc:cxnChg>
      </pc:sldChg>
      <pc:sldChg chg="del">
        <pc:chgData name="Ali, Syed Waqqas" userId="1b3a5f44-9498-4738-8c4e-8127257d744d" providerId="ADAL" clId="{47A5FD95-D490-45EC-95D9-B790786FFF74}" dt="2024-01-28T15:38:32.126" v="0" actId="47"/>
        <pc:sldMkLst>
          <pc:docMk/>
          <pc:sldMk cId="3735824811" sldId="361"/>
        </pc:sldMkLst>
      </pc:sldChg>
      <pc:sldChg chg="del">
        <pc:chgData name="Ali, Syed Waqqas" userId="1b3a5f44-9498-4738-8c4e-8127257d744d" providerId="ADAL" clId="{47A5FD95-D490-45EC-95D9-B790786FFF74}" dt="2024-01-28T15:38:32.126" v="0" actId="47"/>
        <pc:sldMkLst>
          <pc:docMk/>
          <pc:sldMk cId="2628243559" sldId="362"/>
        </pc:sldMkLst>
      </pc:sldChg>
      <pc:sldChg chg="addSp delSp modSp add mod">
        <pc:chgData name="Ali, Syed Waqqas" userId="1b3a5f44-9498-4738-8c4e-8127257d744d" providerId="ADAL" clId="{47A5FD95-D490-45EC-95D9-B790786FFF74}" dt="2024-01-28T18:22:08.952" v="6739" actId="14100"/>
        <pc:sldMkLst>
          <pc:docMk/>
          <pc:sldMk cId="3345125127" sldId="362"/>
        </pc:sldMkLst>
        <pc:spChg chg="mod">
          <ac:chgData name="Ali, Syed Waqqas" userId="1b3a5f44-9498-4738-8c4e-8127257d744d" providerId="ADAL" clId="{47A5FD95-D490-45EC-95D9-B790786FFF74}" dt="2024-01-28T18:18:18.515" v="6520" actId="20577"/>
          <ac:spMkLst>
            <pc:docMk/>
            <pc:sldMk cId="3345125127" sldId="362"/>
            <ac:spMk id="2" creationId="{0F38800C-8A7D-E150-1D69-4C942110B9A3}"/>
          </ac:spMkLst>
        </pc:spChg>
        <pc:spChg chg="add del mod">
          <ac:chgData name="Ali, Syed Waqqas" userId="1b3a5f44-9498-4738-8c4e-8127257d744d" providerId="ADAL" clId="{47A5FD95-D490-45EC-95D9-B790786FFF74}" dt="2024-01-28T18:20:23.014" v="6616" actId="478"/>
          <ac:spMkLst>
            <pc:docMk/>
            <pc:sldMk cId="3345125127" sldId="362"/>
            <ac:spMk id="3" creationId="{B3B2A76D-3F08-9C2B-C3E3-4A25DA409F80}"/>
          </ac:spMkLst>
        </pc:spChg>
        <pc:spChg chg="add mod">
          <ac:chgData name="Ali, Syed Waqqas" userId="1b3a5f44-9498-4738-8c4e-8127257d744d" providerId="ADAL" clId="{47A5FD95-D490-45EC-95D9-B790786FFF74}" dt="2024-01-28T18:18:40.214" v="6532" actId="20577"/>
          <ac:spMkLst>
            <pc:docMk/>
            <pc:sldMk cId="3345125127" sldId="362"/>
            <ac:spMk id="9" creationId="{5382D7DE-2F50-C9C9-A5F1-205C1500B1CA}"/>
          </ac:spMkLst>
        </pc:spChg>
        <pc:spChg chg="add mod">
          <ac:chgData name="Ali, Syed Waqqas" userId="1b3a5f44-9498-4738-8c4e-8127257d744d" providerId="ADAL" clId="{47A5FD95-D490-45EC-95D9-B790786FFF74}" dt="2024-01-28T18:21:41.552" v="6700" actId="20577"/>
          <ac:spMkLst>
            <pc:docMk/>
            <pc:sldMk cId="3345125127" sldId="362"/>
            <ac:spMk id="10" creationId="{30905472-B0DB-F0CC-45B1-65E4C102C9AA}"/>
          </ac:spMkLst>
        </pc:spChg>
        <pc:spChg chg="add mod">
          <ac:chgData name="Ali, Syed Waqqas" userId="1b3a5f44-9498-4738-8c4e-8127257d744d" providerId="ADAL" clId="{47A5FD95-D490-45EC-95D9-B790786FFF74}" dt="2024-01-28T18:19:46.001" v="6604"/>
          <ac:spMkLst>
            <pc:docMk/>
            <pc:sldMk cId="3345125127" sldId="362"/>
            <ac:spMk id="11" creationId="{B4A3695A-9562-2A6D-74BD-F896436CBAFE}"/>
          </ac:spMkLst>
        </pc:spChg>
        <pc:spChg chg="add mod">
          <ac:chgData name="Ali, Syed Waqqas" userId="1b3a5f44-9498-4738-8c4e-8127257d744d" providerId="ADAL" clId="{47A5FD95-D490-45EC-95D9-B790786FFF74}" dt="2024-01-28T18:19:46.001" v="6604"/>
          <ac:spMkLst>
            <pc:docMk/>
            <pc:sldMk cId="3345125127" sldId="362"/>
            <ac:spMk id="12" creationId="{A54142B6-7C2A-F4D0-0529-637F3595049A}"/>
          </ac:spMkLst>
        </pc:spChg>
        <pc:spChg chg="add mod">
          <ac:chgData name="Ali, Syed Waqqas" userId="1b3a5f44-9498-4738-8c4e-8127257d744d" providerId="ADAL" clId="{47A5FD95-D490-45EC-95D9-B790786FFF74}" dt="2024-01-28T18:19:46.001" v="6604"/>
          <ac:spMkLst>
            <pc:docMk/>
            <pc:sldMk cId="3345125127" sldId="362"/>
            <ac:spMk id="13" creationId="{33D9E56F-AB1B-F3CB-2776-5E9C55DB59F9}"/>
          </ac:spMkLst>
        </pc:spChg>
        <pc:spChg chg="add mod">
          <ac:chgData name="Ali, Syed Waqqas" userId="1b3a5f44-9498-4738-8c4e-8127257d744d" providerId="ADAL" clId="{47A5FD95-D490-45EC-95D9-B790786FFF74}" dt="2024-01-28T18:19:55.218" v="6608" actId="20577"/>
          <ac:spMkLst>
            <pc:docMk/>
            <pc:sldMk cId="3345125127" sldId="362"/>
            <ac:spMk id="16" creationId="{31C7A600-7041-0F72-E912-A0E782A61523}"/>
          </ac:spMkLst>
        </pc:spChg>
        <pc:spChg chg="add mod">
          <ac:chgData name="Ali, Syed Waqqas" userId="1b3a5f44-9498-4738-8c4e-8127257d744d" providerId="ADAL" clId="{47A5FD95-D490-45EC-95D9-B790786FFF74}" dt="2024-01-28T18:19:46.001" v="6604"/>
          <ac:spMkLst>
            <pc:docMk/>
            <pc:sldMk cId="3345125127" sldId="362"/>
            <ac:spMk id="17" creationId="{86055665-081E-0444-5C9D-DCF420D5284D}"/>
          </ac:spMkLst>
        </pc:spChg>
        <pc:spChg chg="add mod">
          <ac:chgData name="Ali, Syed Waqqas" userId="1b3a5f44-9498-4738-8c4e-8127257d744d" providerId="ADAL" clId="{47A5FD95-D490-45EC-95D9-B790786FFF74}" dt="2024-01-28T18:19:46.001" v="6604"/>
          <ac:spMkLst>
            <pc:docMk/>
            <pc:sldMk cId="3345125127" sldId="362"/>
            <ac:spMk id="21" creationId="{C8C5DC9A-5CF4-7D04-CF9B-B84A47C6F4E4}"/>
          </ac:spMkLst>
        </pc:spChg>
        <pc:spChg chg="add mod">
          <ac:chgData name="Ali, Syed Waqqas" userId="1b3a5f44-9498-4738-8c4e-8127257d744d" providerId="ADAL" clId="{47A5FD95-D490-45EC-95D9-B790786FFF74}" dt="2024-01-28T18:19:46.001" v="6604"/>
          <ac:spMkLst>
            <pc:docMk/>
            <pc:sldMk cId="3345125127" sldId="362"/>
            <ac:spMk id="25" creationId="{88EC8794-D961-E6C7-8EE5-11697F217D4F}"/>
          </ac:spMkLst>
        </pc:spChg>
        <pc:spChg chg="add mod">
          <ac:chgData name="Ali, Syed Waqqas" userId="1b3a5f44-9498-4738-8c4e-8127257d744d" providerId="ADAL" clId="{47A5FD95-D490-45EC-95D9-B790786FFF74}" dt="2024-01-28T18:19:46.001" v="6604"/>
          <ac:spMkLst>
            <pc:docMk/>
            <pc:sldMk cId="3345125127" sldId="362"/>
            <ac:spMk id="26" creationId="{90EFD566-CDDD-C359-2B0E-664701ADC52F}"/>
          </ac:spMkLst>
        </pc:spChg>
        <pc:spChg chg="add mod">
          <ac:chgData name="Ali, Syed Waqqas" userId="1b3a5f44-9498-4738-8c4e-8127257d744d" providerId="ADAL" clId="{47A5FD95-D490-45EC-95D9-B790786FFF74}" dt="2024-01-28T18:19:46.001" v="6604"/>
          <ac:spMkLst>
            <pc:docMk/>
            <pc:sldMk cId="3345125127" sldId="362"/>
            <ac:spMk id="27" creationId="{518D30B7-F825-6F97-A2F9-290A1957A3D9}"/>
          </ac:spMkLst>
        </pc:spChg>
        <pc:spChg chg="add mod">
          <ac:chgData name="Ali, Syed Waqqas" userId="1b3a5f44-9498-4738-8c4e-8127257d744d" providerId="ADAL" clId="{47A5FD95-D490-45EC-95D9-B790786FFF74}" dt="2024-01-28T18:19:46.001" v="6604"/>
          <ac:spMkLst>
            <pc:docMk/>
            <pc:sldMk cId="3345125127" sldId="362"/>
            <ac:spMk id="28" creationId="{D5582CBE-2137-B36B-021B-97BD45E3E4F5}"/>
          </ac:spMkLst>
        </pc:spChg>
        <pc:spChg chg="add mod">
          <ac:chgData name="Ali, Syed Waqqas" userId="1b3a5f44-9498-4738-8c4e-8127257d744d" providerId="ADAL" clId="{47A5FD95-D490-45EC-95D9-B790786FFF74}" dt="2024-01-28T18:19:46.001" v="6604"/>
          <ac:spMkLst>
            <pc:docMk/>
            <pc:sldMk cId="3345125127" sldId="362"/>
            <ac:spMk id="29" creationId="{9598937C-0374-9E4D-C8F0-00F3DA9D8789}"/>
          </ac:spMkLst>
        </pc:spChg>
        <pc:spChg chg="add mod">
          <ac:chgData name="Ali, Syed Waqqas" userId="1b3a5f44-9498-4738-8c4e-8127257d744d" providerId="ADAL" clId="{47A5FD95-D490-45EC-95D9-B790786FFF74}" dt="2024-01-28T18:19:46.001" v="6604"/>
          <ac:spMkLst>
            <pc:docMk/>
            <pc:sldMk cId="3345125127" sldId="362"/>
            <ac:spMk id="33" creationId="{B29E3F36-C9F6-EB1E-8097-AA6D58872C62}"/>
          </ac:spMkLst>
        </pc:spChg>
        <pc:spChg chg="add mod">
          <ac:chgData name="Ali, Syed Waqqas" userId="1b3a5f44-9498-4738-8c4e-8127257d744d" providerId="ADAL" clId="{47A5FD95-D490-45EC-95D9-B790786FFF74}" dt="2024-01-28T18:19:46.001" v="6604"/>
          <ac:spMkLst>
            <pc:docMk/>
            <pc:sldMk cId="3345125127" sldId="362"/>
            <ac:spMk id="34" creationId="{BD8F3C7D-502E-1942-F140-9B4E57FBA5AF}"/>
          </ac:spMkLst>
        </pc:spChg>
        <pc:spChg chg="add mod">
          <ac:chgData name="Ali, Syed Waqqas" userId="1b3a5f44-9498-4738-8c4e-8127257d744d" providerId="ADAL" clId="{47A5FD95-D490-45EC-95D9-B790786FFF74}" dt="2024-01-28T18:20:04.019" v="6609"/>
          <ac:spMkLst>
            <pc:docMk/>
            <pc:sldMk cId="3345125127" sldId="362"/>
            <ac:spMk id="36" creationId="{A13598C0-AC7B-5250-970F-9E3F895DB303}"/>
          </ac:spMkLst>
        </pc:spChg>
        <pc:spChg chg="add mod">
          <ac:chgData name="Ali, Syed Waqqas" userId="1b3a5f44-9498-4738-8c4e-8127257d744d" providerId="ADAL" clId="{47A5FD95-D490-45EC-95D9-B790786FFF74}" dt="2024-01-28T18:20:04.019" v="6609"/>
          <ac:spMkLst>
            <pc:docMk/>
            <pc:sldMk cId="3345125127" sldId="362"/>
            <ac:spMk id="37" creationId="{FD78F620-304D-1CFD-DBD2-CE6DDCE4AB25}"/>
          </ac:spMkLst>
        </pc:spChg>
        <pc:spChg chg="add mod">
          <ac:chgData name="Ali, Syed Waqqas" userId="1b3a5f44-9498-4738-8c4e-8127257d744d" providerId="ADAL" clId="{47A5FD95-D490-45EC-95D9-B790786FFF74}" dt="2024-01-28T18:20:04.019" v="6609"/>
          <ac:spMkLst>
            <pc:docMk/>
            <pc:sldMk cId="3345125127" sldId="362"/>
            <ac:spMk id="38" creationId="{959BBD6B-8D7C-0AD1-7823-8E4B7F5704A0}"/>
          </ac:spMkLst>
        </pc:spChg>
        <pc:spChg chg="add mod">
          <ac:chgData name="Ali, Syed Waqqas" userId="1b3a5f44-9498-4738-8c4e-8127257d744d" providerId="ADAL" clId="{47A5FD95-D490-45EC-95D9-B790786FFF74}" dt="2024-01-28T18:20:07.905" v="6611" actId="20577"/>
          <ac:spMkLst>
            <pc:docMk/>
            <pc:sldMk cId="3345125127" sldId="362"/>
            <ac:spMk id="41" creationId="{BA40A616-B44E-B295-BB59-7FB28845C8A9}"/>
          </ac:spMkLst>
        </pc:spChg>
        <pc:spChg chg="add mod">
          <ac:chgData name="Ali, Syed Waqqas" userId="1b3a5f44-9498-4738-8c4e-8127257d744d" providerId="ADAL" clId="{47A5FD95-D490-45EC-95D9-B790786FFF74}" dt="2024-01-28T18:20:04.019" v="6609"/>
          <ac:spMkLst>
            <pc:docMk/>
            <pc:sldMk cId="3345125127" sldId="362"/>
            <ac:spMk id="42" creationId="{A3761BD6-5DC1-BD3A-C2ED-542917DDDF29}"/>
          </ac:spMkLst>
        </pc:spChg>
        <pc:spChg chg="add mod">
          <ac:chgData name="Ali, Syed Waqqas" userId="1b3a5f44-9498-4738-8c4e-8127257d744d" providerId="ADAL" clId="{47A5FD95-D490-45EC-95D9-B790786FFF74}" dt="2024-01-28T18:20:04.019" v="6609"/>
          <ac:spMkLst>
            <pc:docMk/>
            <pc:sldMk cId="3345125127" sldId="362"/>
            <ac:spMk id="46" creationId="{7D6A8B22-383A-8E80-35C2-5BF9E104FF57}"/>
          </ac:spMkLst>
        </pc:spChg>
        <pc:spChg chg="add mod">
          <ac:chgData name="Ali, Syed Waqqas" userId="1b3a5f44-9498-4738-8c4e-8127257d744d" providerId="ADAL" clId="{47A5FD95-D490-45EC-95D9-B790786FFF74}" dt="2024-01-28T18:20:04.019" v="6609"/>
          <ac:spMkLst>
            <pc:docMk/>
            <pc:sldMk cId="3345125127" sldId="362"/>
            <ac:spMk id="50" creationId="{7FC49C0B-8F1A-C47E-2359-9A1EA621E643}"/>
          </ac:spMkLst>
        </pc:spChg>
        <pc:spChg chg="add mod">
          <ac:chgData name="Ali, Syed Waqqas" userId="1b3a5f44-9498-4738-8c4e-8127257d744d" providerId="ADAL" clId="{47A5FD95-D490-45EC-95D9-B790786FFF74}" dt="2024-01-28T18:20:04.019" v="6609"/>
          <ac:spMkLst>
            <pc:docMk/>
            <pc:sldMk cId="3345125127" sldId="362"/>
            <ac:spMk id="51" creationId="{BA7BA51C-F5F3-59E2-48C5-C338F60DC3F6}"/>
          </ac:spMkLst>
        </pc:spChg>
        <pc:spChg chg="add mod">
          <ac:chgData name="Ali, Syed Waqqas" userId="1b3a5f44-9498-4738-8c4e-8127257d744d" providerId="ADAL" clId="{47A5FD95-D490-45EC-95D9-B790786FFF74}" dt="2024-01-28T18:20:04.019" v="6609"/>
          <ac:spMkLst>
            <pc:docMk/>
            <pc:sldMk cId="3345125127" sldId="362"/>
            <ac:spMk id="52" creationId="{FB1896F8-41BC-BE5A-7F74-DF6EF6601C17}"/>
          </ac:spMkLst>
        </pc:spChg>
        <pc:spChg chg="add mod">
          <ac:chgData name="Ali, Syed Waqqas" userId="1b3a5f44-9498-4738-8c4e-8127257d744d" providerId="ADAL" clId="{47A5FD95-D490-45EC-95D9-B790786FFF74}" dt="2024-01-28T18:20:11.853" v="6613" actId="20577"/>
          <ac:spMkLst>
            <pc:docMk/>
            <pc:sldMk cId="3345125127" sldId="362"/>
            <ac:spMk id="53" creationId="{1494CFE6-6157-395B-678F-5C027B2BCF8C}"/>
          </ac:spMkLst>
        </pc:spChg>
        <pc:spChg chg="add mod">
          <ac:chgData name="Ali, Syed Waqqas" userId="1b3a5f44-9498-4738-8c4e-8127257d744d" providerId="ADAL" clId="{47A5FD95-D490-45EC-95D9-B790786FFF74}" dt="2024-01-28T18:20:04.019" v="6609"/>
          <ac:spMkLst>
            <pc:docMk/>
            <pc:sldMk cId="3345125127" sldId="362"/>
            <ac:spMk id="54" creationId="{2A9A1E4B-C7C9-9A16-E83D-18666A321FCC}"/>
          </ac:spMkLst>
        </pc:spChg>
        <pc:spChg chg="add mod">
          <ac:chgData name="Ali, Syed Waqqas" userId="1b3a5f44-9498-4738-8c4e-8127257d744d" providerId="ADAL" clId="{47A5FD95-D490-45EC-95D9-B790786FFF74}" dt="2024-01-28T18:20:04.019" v="6609"/>
          <ac:spMkLst>
            <pc:docMk/>
            <pc:sldMk cId="3345125127" sldId="362"/>
            <ac:spMk id="58" creationId="{622DF84E-A0F6-BC40-8308-05842EC2053C}"/>
          </ac:spMkLst>
        </pc:spChg>
        <pc:spChg chg="add mod">
          <ac:chgData name="Ali, Syed Waqqas" userId="1b3a5f44-9498-4738-8c4e-8127257d744d" providerId="ADAL" clId="{47A5FD95-D490-45EC-95D9-B790786FFF74}" dt="2024-01-28T18:21:13.008" v="6630" actId="1076"/>
          <ac:spMkLst>
            <pc:docMk/>
            <pc:sldMk cId="3345125127" sldId="362"/>
            <ac:spMk id="59" creationId="{26C306F0-9FC8-0797-83AD-61C3E8909774}"/>
          </ac:spMkLst>
        </pc:spChg>
        <pc:spChg chg="add mod">
          <ac:chgData name="Ali, Syed Waqqas" userId="1b3a5f44-9498-4738-8c4e-8127257d744d" providerId="ADAL" clId="{47A5FD95-D490-45EC-95D9-B790786FFF74}" dt="2024-01-28T18:20:04.019" v="6609"/>
          <ac:spMkLst>
            <pc:docMk/>
            <pc:sldMk cId="3345125127" sldId="362"/>
            <ac:spMk id="61" creationId="{122FC619-650D-CEA8-186A-819D7FB7BB1F}"/>
          </ac:spMkLst>
        </pc:spChg>
        <pc:spChg chg="add mod">
          <ac:chgData name="Ali, Syed Waqqas" userId="1b3a5f44-9498-4738-8c4e-8127257d744d" providerId="ADAL" clId="{47A5FD95-D490-45EC-95D9-B790786FFF74}" dt="2024-01-28T18:20:37.849" v="6621" actId="207"/>
          <ac:spMkLst>
            <pc:docMk/>
            <pc:sldMk cId="3345125127" sldId="362"/>
            <ac:spMk id="63" creationId="{4B67EE23-8716-8636-14D1-FEA699FF528E}"/>
          </ac:spMkLst>
        </pc:spChg>
        <pc:spChg chg="add mod">
          <ac:chgData name="Ali, Syed Waqqas" userId="1b3a5f44-9498-4738-8c4e-8127257d744d" providerId="ADAL" clId="{47A5FD95-D490-45EC-95D9-B790786FFF74}" dt="2024-01-28T18:20:21.119" v="6615" actId="1076"/>
          <ac:spMkLst>
            <pc:docMk/>
            <pc:sldMk cId="3345125127" sldId="362"/>
            <ac:spMk id="65" creationId="{ACD38220-F46B-C10E-9227-6C751C7382C2}"/>
          </ac:spMkLst>
        </pc:spChg>
        <pc:spChg chg="add del mod">
          <ac:chgData name="Ali, Syed Waqqas" userId="1b3a5f44-9498-4738-8c4e-8127257d744d" providerId="ADAL" clId="{47A5FD95-D490-45EC-95D9-B790786FFF74}" dt="2024-01-28T18:20:26.251" v="6617" actId="478"/>
          <ac:spMkLst>
            <pc:docMk/>
            <pc:sldMk cId="3345125127" sldId="362"/>
            <ac:spMk id="68" creationId="{0CE4ABBC-633B-B619-633A-DEC502024814}"/>
          </ac:spMkLst>
        </pc:spChg>
        <pc:spChg chg="add mod">
          <ac:chgData name="Ali, Syed Waqqas" userId="1b3a5f44-9498-4738-8c4e-8127257d744d" providerId="ADAL" clId="{47A5FD95-D490-45EC-95D9-B790786FFF74}" dt="2024-01-28T18:21:03.287" v="6627" actId="1076"/>
          <ac:spMkLst>
            <pc:docMk/>
            <pc:sldMk cId="3345125127" sldId="362"/>
            <ac:spMk id="69" creationId="{A9B3C518-7868-E387-8C1B-FEE12CA6E02A}"/>
          </ac:spMkLst>
        </pc:spChg>
        <pc:spChg chg="add mod">
          <ac:chgData name="Ali, Syed Waqqas" userId="1b3a5f44-9498-4738-8c4e-8127257d744d" providerId="ADAL" clId="{47A5FD95-D490-45EC-95D9-B790786FFF74}" dt="2024-01-28T18:22:08.952" v="6739" actId="14100"/>
          <ac:spMkLst>
            <pc:docMk/>
            <pc:sldMk cId="3345125127" sldId="362"/>
            <ac:spMk id="72" creationId="{7112ECCA-51DF-2AB8-F867-3B6AA7EA6391}"/>
          </ac:spMkLst>
        </pc:spChg>
        <pc:spChg chg="add mod">
          <ac:chgData name="Ali, Syed Waqqas" userId="1b3a5f44-9498-4738-8c4e-8127257d744d" providerId="ADAL" clId="{47A5FD95-D490-45EC-95D9-B790786FFF74}" dt="2024-01-28T18:22:06.339" v="6738" actId="1076"/>
          <ac:spMkLst>
            <pc:docMk/>
            <pc:sldMk cId="3345125127" sldId="362"/>
            <ac:spMk id="73" creationId="{E32EFCE3-61A3-888E-C361-7256A82EA0DE}"/>
          </ac:spMkLst>
        </pc:spChg>
        <pc:cxnChg chg="add mod">
          <ac:chgData name="Ali, Syed Waqqas" userId="1b3a5f44-9498-4738-8c4e-8127257d744d" providerId="ADAL" clId="{47A5FD95-D490-45EC-95D9-B790786FFF74}" dt="2024-01-28T18:19:46.001" v="6604"/>
          <ac:cxnSpMkLst>
            <pc:docMk/>
            <pc:sldMk cId="3345125127" sldId="362"/>
            <ac:cxnSpMk id="14" creationId="{68F8446F-5FBE-8AE5-9189-07A4F4CFA239}"/>
          </ac:cxnSpMkLst>
        </pc:cxnChg>
        <pc:cxnChg chg="add mod">
          <ac:chgData name="Ali, Syed Waqqas" userId="1b3a5f44-9498-4738-8c4e-8127257d744d" providerId="ADAL" clId="{47A5FD95-D490-45EC-95D9-B790786FFF74}" dt="2024-01-28T18:19:46.001" v="6604"/>
          <ac:cxnSpMkLst>
            <pc:docMk/>
            <pc:sldMk cId="3345125127" sldId="362"/>
            <ac:cxnSpMk id="15" creationId="{294488B7-AF50-0A0F-DC69-CFD2E7BD2BE9}"/>
          </ac:cxnSpMkLst>
        </pc:cxnChg>
        <pc:cxnChg chg="add mod">
          <ac:chgData name="Ali, Syed Waqqas" userId="1b3a5f44-9498-4738-8c4e-8127257d744d" providerId="ADAL" clId="{47A5FD95-D490-45EC-95D9-B790786FFF74}" dt="2024-01-28T18:19:46.001" v="6604"/>
          <ac:cxnSpMkLst>
            <pc:docMk/>
            <pc:sldMk cId="3345125127" sldId="362"/>
            <ac:cxnSpMk id="18" creationId="{792EAED4-673A-DBFD-5810-5DC096992F6D}"/>
          </ac:cxnSpMkLst>
        </pc:cxnChg>
        <pc:cxnChg chg="add mod">
          <ac:chgData name="Ali, Syed Waqqas" userId="1b3a5f44-9498-4738-8c4e-8127257d744d" providerId="ADAL" clId="{47A5FD95-D490-45EC-95D9-B790786FFF74}" dt="2024-01-28T18:19:46.001" v="6604"/>
          <ac:cxnSpMkLst>
            <pc:docMk/>
            <pc:sldMk cId="3345125127" sldId="362"/>
            <ac:cxnSpMk id="19" creationId="{615AB06A-8BCA-D2B9-D303-EEB3383F53E9}"/>
          </ac:cxnSpMkLst>
        </pc:cxnChg>
        <pc:cxnChg chg="add mod">
          <ac:chgData name="Ali, Syed Waqqas" userId="1b3a5f44-9498-4738-8c4e-8127257d744d" providerId="ADAL" clId="{47A5FD95-D490-45EC-95D9-B790786FFF74}" dt="2024-01-28T18:19:46.001" v="6604"/>
          <ac:cxnSpMkLst>
            <pc:docMk/>
            <pc:sldMk cId="3345125127" sldId="362"/>
            <ac:cxnSpMk id="20" creationId="{93CE2217-BDAB-A124-6466-FE6F28D8C0E5}"/>
          </ac:cxnSpMkLst>
        </pc:cxnChg>
        <pc:cxnChg chg="add mod">
          <ac:chgData name="Ali, Syed Waqqas" userId="1b3a5f44-9498-4738-8c4e-8127257d744d" providerId="ADAL" clId="{47A5FD95-D490-45EC-95D9-B790786FFF74}" dt="2024-01-28T18:19:46.001" v="6604"/>
          <ac:cxnSpMkLst>
            <pc:docMk/>
            <pc:sldMk cId="3345125127" sldId="362"/>
            <ac:cxnSpMk id="22" creationId="{076AEACA-F833-8F6E-6C0D-D0FCCE8B9D4A}"/>
          </ac:cxnSpMkLst>
        </pc:cxnChg>
        <pc:cxnChg chg="add mod">
          <ac:chgData name="Ali, Syed Waqqas" userId="1b3a5f44-9498-4738-8c4e-8127257d744d" providerId="ADAL" clId="{47A5FD95-D490-45EC-95D9-B790786FFF74}" dt="2024-01-28T18:19:46.001" v="6604"/>
          <ac:cxnSpMkLst>
            <pc:docMk/>
            <pc:sldMk cId="3345125127" sldId="362"/>
            <ac:cxnSpMk id="23" creationId="{6776616B-F7AA-6342-7153-40A0AFE32107}"/>
          </ac:cxnSpMkLst>
        </pc:cxnChg>
        <pc:cxnChg chg="add mod">
          <ac:chgData name="Ali, Syed Waqqas" userId="1b3a5f44-9498-4738-8c4e-8127257d744d" providerId="ADAL" clId="{47A5FD95-D490-45EC-95D9-B790786FFF74}" dt="2024-01-28T18:19:46.001" v="6604"/>
          <ac:cxnSpMkLst>
            <pc:docMk/>
            <pc:sldMk cId="3345125127" sldId="362"/>
            <ac:cxnSpMk id="24" creationId="{B2A6C693-A22E-2022-85DC-4C3A18A99886}"/>
          </ac:cxnSpMkLst>
        </pc:cxnChg>
        <pc:cxnChg chg="add mod">
          <ac:chgData name="Ali, Syed Waqqas" userId="1b3a5f44-9498-4738-8c4e-8127257d744d" providerId="ADAL" clId="{47A5FD95-D490-45EC-95D9-B790786FFF74}" dt="2024-01-28T18:19:46.001" v="6604"/>
          <ac:cxnSpMkLst>
            <pc:docMk/>
            <pc:sldMk cId="3345125127" sldId="362"/>
            <ac:cxnSpMk id="30" creationId="{18E53571-EB7C-22E0-47A5-EDB3C31A09CD}"/>
          </ac:cxnSpMkLst>
        </pc:cxnChg>
        <pc:cxnChg chg="add mod">
          <ac:chgData name="Ali, Syed Waqqas" userId="1b3a5f44-9498-4738-8c4e-8127257d744d" providerId="ADAL" clId="{47A5FD95-D490-45EC-95D9-B790786FFF74}" dt="2024-01-28T18:19:46.001" v="6604"/>
          <ac:cxnSpMkLst>
            <pc:docMk/>
            <pc:sldMk cId="3345125127" sldId="362"/>
            <ac:cxnSpMk id="31" creationId="{E5435C4B-4E65-5293-418F-5E46DE262E1C}"/>
          </ac:cxnSpMkLst>
        </pc:cxnChg>
        <pc:cxnChg chg="add mod">
          <ac:chgData name="Ali, Syed Waqqas" userId="1b3a5f44-9498-4738-8c4e-8127257d744d" providerId="ADAL" clId="{47A5FD95-D490-45EC-95D9-B790786FFF74}" dt="2024-01-28T18:19:46.001" v="6604"/>
          <ac:cxnSpMkLst>
            <pc:docMk/>
            <pc:sldMk cId="3345125127" sldId="362"/>
            <ac:cxnSpMk id="32" creationId="{E49BB065-504D-9443-7BB0-A6E91111C95A}"/>
          </ac:cxnSpMkLst>
        </pc:cxnChg>
        <pc:cxnChg chg="add mod">
          <ac:chgData name="Ali, Syed Waqqas" userId="1b3a5f44-9498-4738-8c4e-8127257d744d" providerId="ADAL" clId="{47A5FD95-D490-45EC-95D9-B790786FFF74}" dt="2024-01-28T18:19:46.001" v="6604"/>
          <ac:cxnSpMkLst>
            <pc:docMk/>
            <pc:sldMk cId="3345125127" sldId="362"/>
            <ac:cxnSpMk id="35" creationId="{F5B43D3D-4373-42B9-51E7-04CF89EEB789}"/>
          </ac:cxnSpMkLst>
        </pc:cxnChg>
        <pc:cxnChg chg="add mod">
          <ac:chgData name="Ali, Syed Waqqas" userId="1b3a5f44-9498-4738-8c4e-8127257d744d" providerId="ADAL" clId="{47A5FD95-D490-45EC-95D9-B790786FFF74}" dt="2024-01-28T18:20:04.019" v="6609"/>
          <ac:cxnSpMkLst>
            <pc:docMk/>
            <pc:sldMk cId="3345125127" sldId="362"/>
            <ac:cxnSpMk id="39" creationId="{B8CF32E2-1749-AD2B-B841-49792E9A69FD}"/>
          </ac:cxnSpMkLst>
        </pc:cxnChg>
        <pc:cxnChg chg="add mod">
          <ac:chgData name="Ali, Syed Waqqas" userId="1b3a5f44-9498-4738-8c4e-8127257d744d" providerId="ADAL" clId="{47A5FD95-D490-45EC-95D9-B790786FFF74}" dt="2024-01-28T18:20:04.019" v="6609"/>
          <ac:cxnSpMkLst>
            <pc:docMk/>
            <pc:sldMk cId="3345125127" sldId="362"/>
            <ac:cxnSpMk id="40" creationId="{55A6357B-2C16-59D4-3310-9F2A11F4E13A}"/>
          </ac:cxnSpMkLst>
        </pc:cxnChg>
        <pc:cxnChg chg="add mod">
          <ac:chgData name="Ali, Syed Waqqas" userId="1b3a5f44-9498-4738-8c4e-8127257d744d" providerId="ADAL" clId="{47A5FD95-D490-45EC-95D9-B790786FFF74}" dt="2024-01-28T18:20:04.019" v="6609"/>
          <ac:cxnSpMkLst>
            <pc:docMk/>
            <pc:sldMk cId="3345125127" sldId="362"/>
            <ac:cxnSpMk id="43" creationId="{A14970C4-32F3-B1C6-07A0-D3B9C15F0720}"/>
          </ac:cxnSpMkLst>
        </pc:cxnChg>
        <pc:cxnChg chg="add mod">
          <ac:chgData name="Ali, Syed Waqqas" userId="1b3a5f44-9498-4738-8c4e-8127257d744d" providerId="ADAL" clId="{47A5FD95-D490-45EC-95D9-B790786FFF74}" dt="2024-01-28T18:20:04.019" v="6609"/>
          <ac:cxnSpMkLst>
            <pc:docMk/>
            <pc:sldMk cId="3345125127" sldId="362"/>
            <ac:cxnSpMk id="44" creationId="{72A7CB64-5E0D-D664-D29D-4F9FED01CA77}"/>
          </ac:cxnSpMkLst>
        </pc:cxnChg>
        <pc:cxnChg chg="add mod">
          <ac:chgData name="Ali, Syed Waqqas" userId="1b3a5f44-9498-4738-8c4e-8127257d744d" providerId="ADAL" clId="{47A5FD95-D490-45EC-95D9-B790786FFF74}" dt="2024-01-28T18:20:04.019" v="6609"/>
          <ac:cxnSpMkLst>
            <pc:docMk/>
            <pc:sldMk cId="3345125127" sldId="362"/>
            <ac:cxnSpMk id="45" creationId="{E32DBCB5-D0AA-4283-6971-0EA57EB22C23}"/>
          </ac:cxnSpMkLst>
        </pc:cxnChg>
        <pc:cxnChg chg="add mod">
          <ac:chgData name="Ali, Syed Waqqas" userId="1b3a5f44-9498-4738-8c4e-8127257d744d" providerId="ADAL" clId="{47A5FD95-D490-45EC-95D9-B790786FFF74}" dt="2024-01-28T18:20:04.019" v="6609"/>
          <ac:cxnSpMkLst>
            <pc:docMk/>
            <pc:sldMk cId="3345125127" sldId="362"/>
            <ac:cxnSpMk id="47" creationId="{CDD9D328-BD82-CE31-FCC4-9598B34EFE14}"/>
          </ac:cxnSpMkLst>
        </pc:cxnChg>
        <pc:cxnChg chg="add mod">
          <ac:chgData name="Ali, Syed Waqqas" userId="1b3a5f44-9498-4738-8c4e-8127257d744d" providerId="ADAL" clId="{47A5FD95-D490-45EC-95D9-B790786FFF74}" dt="2024-01-28T18:20:04.019" v="6609"/>
          <ac:cxnSpMkLst>
            <pc:docMk/>
            <pc:sldMk cId="3345125127" sldId="362"/>
            <ac:cxnSpMk id="48" creationId="{7964DEEC-8A7E-54F9-1B8D-084F2E368F7D}"/>
          </ac:cxnSpMkLst>
        </pc:cxnChg>
        <pc:cxnChg chg="add mod">
          <ac:chgData name="Ali, Syed Waqqas" userId="1b3a5f44-9498-4738-8c4e-8127257d744d" providerId="ADAL" clId="{47A5FD95-D490-45EC-95D9-B790786FFF74}" dt="2024-01-28T18:20:04.019" v="6609"/>
          <ac:cxnSpMkLst>
            <pc:docMk/>
            <pc:sldMk cId="3345125127" sldId="362"/>
            <ac:cxnSpMk id="49" creationId="{B1468F5E-1762-B324-1456-F1D384C61429}"/>
          </ac:cxnSpMkLst>
        </pc:cxnChg>
        <pc:cxnChg chg="add mod">
          <ac:chgData name="Ali, Syed Waqqas" userId="1b3a5f44-9498-4738-8c4e-8127257d744d" providerId="ADAL" clId="{47A5FD95-D490-45EC-95D9-B790786FFF74}" dt="2024-01-28T18:20:04.019" v="6609"/>
          <ac:cxnSpMkLst>
            <pc:docMk/>
            <pc:sldMk cId="3345125127" sldId="362"/>
            <ac:cxnSpMk id="55" creationId="{970699F0-D2E0-CC99-03F0-01A7ABB58E98}"/>
          </ac:cxnSpMkLst>
        </pc:cxnChg>
        <pc:cxnChg chg="add mod">
          <ac:chgData name="Ali, Syed Waqqas" userId="1b3a5f44-9498-4738-8c4e-8127257d744d" providerId="ADAL" clId="{47A5FD95-D490-45EC-95D9-B790786FFF74}" dt="2024-01-28T18:20:04.019" v="6609"/>
          <ac:cxnSpMkLst>
            <pc:docMk/>
            <pc:sldMk cId="3345125127" sldId="362"/>
            <ac:cxnSpMk id="56" creationId="{E1237505-B8D1-9DDD-A0CA-3EFD9C90E90E}"/>
          </ac:cxnSpMkLst>
        </pc:cxnChg>
        <pc:cxnChg chg="add mod">
          <ac:chgData name="Ali, Syed Waqqas" userId="1b3a5f44-9498-4738-8c4e-8127257d744d" providerId="ADAL" clId="{47A5FD95-D490-45EC-95D9-B790786FFF74}" dt="2024-01-28T18:20:04.019" v="6609"/>
          <ac:cxnSpMkLst>
            <pc:docMk/>
            <pc:sldMk cId="3345125127" sldId="362"/>
            <ac:cxnSpMk id="57" creationId="{FDB5D954-0F3D-42BC-3ABE-32E11348A7DE}"/>
          </ac:cxnSpMkLst>
        </pc:cxnChg>
        <pc:cxnChg chg="add mod">
          <ac:chgData name="Ali, Syed Waqqas" userId="1b3a5f44-9498-4738-8c4e-8127257d744d" providerId="ADAL" clId="{47A5FD95-D490-45EC-95D9-B790786FFF74}" dt="2024-01-28T18:21:13.008" v="6630" actId="1076"/>
          <ac:cxnSpMkLst>
            <pc:docMk/>
            <pc:sldMk cId="3345125127" sldId="362"/>
            <ac:cxnSpMk id="60" creationId="{D52B7AAE-C238-CA04-1B30-7613FAC0B52F}"/>
          </ac:cxnSpMkLst>
        </pc:cxnChg>
        <pc:cxnChg chg="add mod">
          <ac:chgData name="Ali, Syed Waqqas" userId="1b3a5f44-9498-4738-8c4e-8127257d744d" providerId="ADAL" clId="{47A5FD95-D490-45EC-95D9-B790786FFF74}" dt="2024-01-28T18:20:04.019" v="6609"/>
          <ac:cxnSpMkLst>
            <pc:docMk/>
            <pc:sldMk cId="3345125127" sldId="362"/>
            <ac:cxnSpMk id="62" creationId="{F07418BC-3A60-8354-C5B6-A2C6A7C8075A}"/>
          </ac:cxnSpMkLst>
        </pc:cxnChg>
        <pc:cxnChg chg="add mod">
          <ac:chgData name="Ali, Syed Waqqas" userId="1b3a5f44-9498-4738-8c4e-8127257d744d" providerId="ADAL" clId="{47A5FD95-D490-45EC-95D9-B790786FFF74}" dt="2024-01-28T18:20:04.019" v="6609"/>
          <ac:cxnSpMkLst>
            <pc:docMk/>
            <pc:sldMk cId="3345125127" sldId="362"/>
            <ac:cxnSpMk id="64" creationId="{97E08159-6D4E-04A9-EA05-5FCD249F9478}"/>
          </ac:cxnSpMkLst>
        </pc:cxnChg>
        <pc:cxnChg chg="add mod">
          <ac:chgData name="Ali, Syed Waqqas" userId="1b3a5f44-9498-4738-8c4e-8127257d744d" providerId="ADAL" clId="{47A5FD95-D490-45EC-95D9-B790786FFF74}" dt="2024-01-28T18:20:21.119" v="6615" actId="1076"/>
          <ac:cxnSpMkLst>
            <pc:docMk/>
            <pc:sldMk cId="3345125127" sldId="362"/>
            <ac:cxnSpMk id="66" creationId="{C12174E3-450F-4B71-2981-E420FEC09FEA}"/>
          </ac:cxnSpMkLst>
        </pc:cxnChg>
        <pc:cxnChg chg="add mod">
          <ac:chgData name="Ali, Syed Waqqas" userId="1b3a5f44-9498-4738-8c4e-8127257d744d" providerId="ADAL" clId="{47A5FD95-D490-45EC-95D9-B790786FFF74}" dt="2024-01-28T18:21:01.441" v="6626" actId="14100"/>
          <ac:cxnSpMkLst>
            <pc:docMk/>
            <pc:sldMk cId="3345125127" sldId="362"/>
            <ac:cxnSpMk id="70" creationId="{73F8109C-95B8-4610-0C12-A388535E52A0}"/>
          </ac:cxnSpMkLst>
        </pc:cxnChg>
      </pc:sldChg>
      <pc:sldChg chg="del">
        <pc:chgData name="Ali, Syed Waqqas" userId="1b3a5f44-9498-4738-8c4e-8127257d744d" providerId="ADAL" clId="{47A5FD95-D490-45EC-95D9-B790786FFF74}" dt="2024-01-28T15:38:32.126" v="0" actId="47"/>
        <pc:sldMkLst>
          <pc:docMk/>
          <pc:sldMk cId="2017712605" sldId="363"/>
        </pc:sldMkLst>
      </pc:sldChg>
      <pc:sldChg chg="addSp delSp modSp add mod">
        <pc:chgData name="Ali, Syed Waqqas" userId="1b3a5f44-9498-4738-8c4e-8127257d744d" providerId="ADAL" clId="{47A5FD95-D490-45EC-95D9-B790786FFF74}" dt="2024-01-28T18:29:13.360" v="7078" actId="20577"/>
        <pc:sldMkLst>
          <pc:docMk/>
          <pc:sldMk cId="3061477809" sldId="363"/>
        </pc:sldMkLst>
        <pc:spChg chg="mod">
          <ac:chgData name="Ali, Syed Waqqas" userId="1b3a5f44-9498-4738-8c4e-8127257d744d" providerId="ADAL" clId="{47A5FD95-D490-45EC-95D9-B790786FFF74}" dt="2024-01-28T18:23:44.110" v="6775" actId="20577"/>
          <ac:spMkLst>
            <pc:docMk/>
            <pc:sldMk cId="3061477809" sldId="363"/>
            <ac:spMk id="2" creationId="{0F38800C-8A7D-E150-1D69-4C942110B9A3}"/>
          </ac:spMkLst>
        </pc:spChg>
        <pc:spChg chg="mod">
          <ac:chgData name="Ali, Syed Waqqas" userId="1b3a5f44-9498-4738-8c4e-8127257d744d" providerId="ADAL" clId="{47A5FD95-D490-45EC-95D9-B790786FFF74}" dt="2024-01-28T18:29:03.021" v="7072" actId="20577"/>
          <ac:spMkLst>
            <pc:docMk/>
            <pc:sldMk cId="3061477809" sldId="363"/>
            <ac:spMk id="3" creationId="{B3B2A76D-3F08-9C2B-C3E3-4A25DA409F80}"/>
          </ac:spMkLst>
        </pc:spChg>
        <pc:spChg chg="del">
          <ac:chgData name="Ali, Syed Waqqas" userId="1b3a5f44-9498-4738-8c4e-8127257d744d" providerId="ADAL" clId="{47A5FD95-D490-45EC-95D9-B790786FFF74}" dt="2024-01-28T18:24:15.821" v="6778" actId="478"/>
          <ac:spMkLst>
            <pc:docMk/>
            <pc:sldMk cId="3061477809" sldId="363"/>
            <ac:spMk id="23" creationId="{749263FE-6D46-8CCC-3F89-9683206B9899}"/>
          </ac:spMkLst>
        </pc:spChg>
        <pc:spChg chg="mod">
          <ac:chgData name="Ali, Syed Waqqas" userId="1b3a5f44-9498-4738-8c4e-8127257d744d" providerId="ADAL" clId="{47A5FD95-D490-45EC-95D9-B790786FFF74}" dt="2024-01-28T18:24:33.587" v="6784" actId="20577"/>
          <ac:spMkLst>
            <pc:docMk/>
            <pc:sldMk cId="3061477809" sldId="363"/>
            <ac:spMk id="24" creationId="{8D1E682E-56B9-52D5-27E8-48F0608A599A}"/>
          </ac:spMkLst>
        </pc:spChg>
        <pc:spChg chg="del">
          <ac:chgData name="Ali, Syed Waqqas" userId="1b3a5f44-9498-4738-8c4e-8127257d744d" providerId="ADAL" clId="{47A5FD95-D490-45EC-95D9-B790786FFF74}" dt="2024-01-28T18:24:15.821" v="6778" actId="478"/>
          <ac:spMkLst>
            <pc:docMk/>
            <pc:sldMk cId="3061477809" sldId="363"/>
            <ac:spMk id="25" creationId="{3530DC65-BB51-385E-BEC4-1F22BF2254A1}"/>
          </ac:spMkLst>
        </pc:spChg>
        <pc:spChg chg="del">
          <ac:chgData name="Ali, Syed Waqqas" userId="1b3a5f44-9498-4738-8c4e-8127257d744d" providerId="ADAL" clId="{47A5FD95-D490-45EC-95D9-B790786FFF74}" dt="2024-01-28T18:24:15.821" v="6778" actId="478"/>
          <ac:spMkLst>
            <pc:docMk/>
            <pc:sldMk cId="3061477809" sldId="363"/>
            <ac:spMk id="26" creationId="{89235210-5B97-DD98-A0DD-77B5A7B86109}"/>
          </ac:spMkLst>
        </pc:spChg>
        <pc:spChg chg="del">
          <ac:chgData name="Ali, Syed Waqqas" userId="1b3a5f44-9498-4738-8c4e-8127257d744d" providerId="ADAL" clId="{47A5FD95-D490-45EC-95D9-B790786FFF74}" dt="2024-01-28T18:24:15.821" v="6778" actId="478"/>
          <ac:spMkLst>
            <pc:docMk/>
            <pc:sldMk cId="3061477809" sldId="363"/>
            <ac:spMk id="27" creationId="{D1AB42CD-2BB3-7A2E-7E65-D949AD665EE0}"/>
          </ac:spMkLst>
        </pc:spChg>
        <pc:spChg chg="del">
          <ac:chgData name="Ali, Syed Waqqas" userId="1b3a5f44-9498-4738-8c4e-8127257d744d" providerId="ADAL" clId="{47A5FD95-D490-45EC-95D9-B790786FFF74}" dt="2024-01-28T18:24:15.821" v="6778" actId="478"/>
          <ac:spMkLst>
            <pc:docMk/>
            <pc:sldMk cId="3061477809" sldId="363"/>
            <ac:spMk id="28" creationId="{959FE371-6E51-7C5A-96FD-8F02D1DB5351}"/>
          </ac:spMkLst>
        </pc:spChg>
        <pc:spChg chg="del">
          <ac:chgData name="Ali, Syed Waqqas" userId="1b3a5f44-9498-4738-8c4e-8127257d744d" providerId="ADAL" clId="{47A5FD95-D490-45EC-95D9-B790786FFF74}" dt="2024-01-28T18:24:15.821" v="6778" actId="478"/>
          <ac:spMkLst>
            <pc:docMk/>
            <pc:sldMk cId="3061477809" sldId="363"/>
            <ac:spMk id="32" creationId="{C7BE754F-A1D1-A854-0D1C-09EF93EA16E1}"/>
          </ac:spMkLst>
        </pc:spChg>
        <pc:spChg chg="del">
          <ac:chgData name="Ali, Syed Waqqas" userId="1b3a5f44-9498-4738-8c4e-8127257d744d" providerId="ADAL" clId="{47A5FD95-D490-45EC-95D9-B790786FFF74}" dt="2024-01-28T18:24:13.214" v="6777" actId="478"/>
          <ac:spMkLst>
            <pc:docMk/>
            <pc:sldMk cId="3061477809" sldId="363"/>
            <ac:spMk id="33" creationId="{035C5F45-78D9-7DB1-78A3-208E9B49F866}"/>
          </ac:spMkLst>
        </pc:spChg>
        <pc:spChg chg="del">
          <ac:chgData name="Ali, Syed Waqqas" userId="1b3a5f44-9498-4738-8c4e-8127257d744d" providerId="ADAL" clId="{47A5FD95-D490-45EC-95D9-B790786FFF74}" dt="2024-01-28T18:24:15.821" v="6778" actId="478"/>
          <ac:spMkLst>
            <pc:docMk/>
            <pc:sldMk cId="3061477809" sldId="363"/>
            <ac:spMk id="35" creationId="{48D22C0F-AFBB-476E-1368-8830BE612988}"/>
          </ac:spMkLst>
        </pc:spChg>
        <pc:spChg chg="del">
          <ac:chgData name="Ali, Syed Waqqas" userId="1b3a5f44-9498-4738-8c4e-8127257d744d" providerId="ADAL" clId="{47A5FD95-D490-45EC-95D9-B790786FFF74}" dt="2024-01-28T18:24:24.378" v="6780" actId="478"/>
          <ac:spMkLst>
            <pc:docMk/>
            <pc:sldMk cId="3061477809" sldId="363"/>
            <ac:spMk id="37" creationId="{D3804B28-F95E-06F1-AD92-EFE4C1DB0671}"/>
          </ac:spMkLst>
        </pc:spChg>
        <pc:spChg chg="add mod">
          <ac:chgData name="Ali, Syed Waqqas" userId="1b3a5f44-9498-4738-8c4e-8127257d744d" providerId="ADAL" clId="{47A5FD95-D490-45EC-95D9-B790786FFF74}" dt="2024-01-28T18:24:31.818" v="6782" actId="1076"/>
          <ac:spMkLst>
            <pc:docMk/>
            <pc:sldMk cId="3061477809" sldId="363"/>
            <ac:spMk id="39" creationId="{66B066B8-AAA9-0338-AA0A-F5394D4C70D4}"/>
          </ac:spMkLst>
        </pc:spChg>
        <pc:spChg chg="add mod">
          <ac:chgData name="Ali, Syed Waqqas" userId="1b3a5f44-9498-4738-8c4e-8127257d744d" providerId="ADAL" clId="{47A5FD95-D490-45EC-95D9-B790786FFF74}" dt="2024-01-28T18:24:31.818" v="6782" actId="1076"/>
          <ac:spMkLst>
            <pc:docMk/>
            <pc:sldMk cId="3061477809" sldId="363"/>
            <ac:spMk id="40" creationId="{8E7B01CE-A788-182F-1A2F-E3D64A004073}"/>
          </ac:spMkLst>
        </pc:spChg>
        <pc:spChg chg="add mod">
          <ac:chgData name="Ali, Syed Waqqas" userId="1b3a5f44-9498-4738-8c4e-8127257d744d" providerId="ADAL" clId="{47A5FD95-D490-45EC-95D9-B790786FFF74}" dt="2024-01-28T18:24:31.818" v="6782" actId="1076"/>
          <ac:spMkLst>
            <pc:docMk/>
            <pc:sldMk cId="3061477809" sldId="363"/>
            <ac:spMk id="44" creationId="{2DB3D30E-9903-3B0B-AB14-4997C3173953}"/>
          </ac:spMkLst>
        </pc:spChg>
        <pc:spChg chg="add mod">
          <ac:chgData name="Ali, Syed Waqqas" userId="1b3a5f44-9498-4738-8c4e-8127257d744d" providerId="ADAL" clId="{47A5FD95-D490-45EC-95D9-B790786FFF74}" dt="2024-01-28T18:29:08.372" v="7076" actId="20577"/>
          <ac:spMkLst>
            <pc:docMk/>
            <pc:sldMk cId="3061477809" sldId="363"/>
            <ac:spMk id="48" creationId="{BACB7E25-1C7F-DE9D-5F08-FA866A29DF13}"/>
          </ac:spMkLst>
        </pc:spChg>
        <pc:spChg chg="add mod">
          <ac:chgData name="Ali, Syed Waqqas" userId="1b3a5f44-9498-4738-8c4e-8127257d744d" providerId="ADAL" clId="{47A5FD95-D490-45EC-95D9-B790786FFF74}" dt="2024-01-28T18:26:16.063" v="6824" actId="20577"/>
          <ac:spMkLst>
            <pc:docMk/>
            <pc:sldMk cId="3061477809" sldId="363"/>
            <ac:spMk id="49" creationId="{6E30BE5F-3818-F64F-77CA-D0AEF33C9CC3}"/>
          </ac:spMkLst>
        </pc:spChg>
        <pc:spChg chg="add mod">
          <ac:chgData name="Ali, Syed Waqqas" userId="1b3a5f44-9498-4738-8c4e-8127257d744d" providerId="ADAL" clId="{47A5FD95-D490-45EC-95D9-B790786FFF74}" dt="2024-01-28T18:29:13.360" v="7078" actId="20577"/>
          <ac:spMkLst>
            <pc:docMk/>
            <pc:sldMk cId="3061477809" sldId="363"/>
            <ac:spMk id="50" creationId="{1419B458-9FFE-DBCC-FBC2-41E6A2D39AEB}"/>
          </ac:spMkLst>
        </pc:spChg>
        <pc:cxnChg chg="del">
          <ac:chgData name="Ali, Syed Waqqas" userId="1b3a5f44-9498-4738-8c4e-8127257d744d" providerId="ADAL" clId="{47A5FD95-D490-45EC-95D9-B790786FFF74}" dt="2024-01-28T18:24:15.821" v="6778" actId="478"/>
          <ac:cxnSpMkLst>
            <pc:docMk/>
            <pc:sldMk cId="3061477809" sldId="363"/>
            <ac:cxnSpMk id="12" creationId="{C9D9DD6F-80D2-C729-1EB1-4397A1E15B69}"/>
          </ac:cxnSpMkLst>
        </pc:cxnChg>
        <pc:cxnChg chg="del">
          <ac:chgData name="Ali, Syed Waqqas" userId="1b3a5f44-9498-4738-8c4e-8127257d744d" providerId="ADAL" clId="{47A5FD95-D490-45EC-95D9-B790786FFF74}" dt="2024-01-28T18:24:15.821" v="6778" actId="478"/>
          <ac:cxnSpMkLst>
            <pc:docMk/>
            <pc:sldMk cId="3061477809" sldId="363"/>
            <ac:cxnSpMk id="21" creationId="{A7B9A329-6E53-006E-24B3-8E8D95913CAC}"/>
          </ac:cxnSpMkLst>
        </pc:cxnChg>
        <pc:cxnChg chg="del">
          <ac:chgData name="Ali, Syed Waqqas" userId="1b3a5f44-9498-4738-8c4e-8127257d744d" providerId="ADAL" clId="{47A5FD95-D490-45EC-95D9-B790786FFF74}" dt="2024-01-28T18:24:15.821" v="6778" actId="478"/>
          <ac:cxnSpMkLst>
            <pc:docMk/>
            <pc:sldMk cId="3061477809" sldId="363"/>
            <ac:cxnSpMk id="22" creationId="{7C16DD24-FC74-D6AE-F87F-311357C2ACDE}"/>
          </ac:cxnSpMkLst>
        </pc:cxnChg>
        <pc:cxnChg chg="del">
          <ac:chgData name="Ali, Syed Waqqas" userId="1b3a5f44-9498-4738-8c4e-8127257d744d" providerId="ADAL" clId="{47A5FD95-D490-45EC-95D9-B790786FFF74}" dt="2024-01-28T18:24:15.821" v="6778" actId="478"/>
          <ac:cxnSpMkLst>
            <pc:docMk/>
            <pc:sldMk cId="3061477809" sldId="363"/>
            <ac:cxnSpMk id="29" creationId="{55F562DC-D7CF-C60C-1CD9-AFB462613E55}"/>
          </ac:cxnSpMkLst>
        </pc:cxnChg>
        <pc:cxnChg chg="del">
          <ac:chgData name="Ali, Syed Waqqas" userId="1b3a5f44-9498-4738-8c4e-8127257d744d" providerId="ADAL" clId="{47A5FD95-D490-45EC-95D9-B790786FFF74}" dt="2024-01-28T18:24:15.821" v="6778" actId="478"/>
          <ac:cxnSpMkLst>
            <pc:docMk/>
            <pc:sldMk cId="3061477809" sldId="363"/>
            <ac:cxnSpMk id="30" creationId="{17F849E1-BA39-2C70-CEAD-807978310055}"/>
          </ac:cxnSpMkLst>
        </pc:cxnChg>
        <pc:cxnChg chg="del">
          <ac:chgData name="Ali, Syed Waqqas" userId="1b3a5f44-9498-4738-8c4e-8127257d744d" providerId="ADAL" clId="{47A5FD95-D490-45EC-95D9-B790786FFF74}" dt="2024-01-28T18:24:15.821" v="6778" actId="478"/>
          <ac:cxnSpMkLst>
            <pc:docMk/>
            <pc:sldMk cId="3061477809" sldId="363"/>
            <ac:cxnSpMk id="31" creationId="{446BD87C-56B0-6286-AC99-DC60256F7D89}"/>
          </ac:cxnSpMkLst>
        </pc:cxnChg>
        <pc:cxnChg chg="del">
          <ac:chgData name="Ali, Syed Waqqas" userId="1b3a5f44-9498-4738-8c4e-8127257d744d" providerId="ADAL" clId="{47A5FD95-D490-45EC-95D9-B790786FFF74}" dt="2024-01-28T18:24:11.408" v="6776" actId="478"/>
          <ac:cxnSpMkLst>
            <pc:docMk/>
            <pc:sldMk cId="3061477809" sldId="363"/>
            <ac:cxnSpMk id="34" creationId="{466ED4E5-4FB2-63BC-4055-69FC25DF448B}"/>
          </ac:cxnSpMkLst>
        </pc:cxnChg>
        <pc:cxnChg chg="del">
          <ac:chgData name="Ali, Syed Waqqas" userId="1b3a5f44-9498-4738-8c4e-8127257d744d" providerId="ADAL" clId="{47A5FD95-D490-45EC-95D9-B790786FFF74}" dt="2024-01-28T18:24:15.821" v="6778" actId="478"/>
          <ac:cxnSpMkLst>
            <pc:docMk/>
            <pc:sldMk cId="3061477809" sldId="363"/>
            <ac:cxnSpMk id="36" creationId="{8E2B390E-95FA-2D1B-C52B-8F7D8681977D}"/>
          </ac:cxnSpMkLst>
        </pc:cxnChg>
        <pc:cxnChg chg="del">
          <ac:chgData name="Ali, Syed Waqqas" userId="1b3a5f44-9498-4738-8c4e-8127257d744d" providerId="ADAL" clId="{47A5FD95-D490-45EC-95D9-B790786FFF74}" dt="2024-01-28T18:24:23.643" v="6779" actId="478"/>
          <ac:cxnSpMkLst>
            <pc:docMk/>
            <pc:sldMk cId="3061477809" sldId="363"/>
            <ac:cxnSpMk id="38" creationId="{71DECCCC-1138-3553-F51D-DAF8D2163A51}"/>
          </ac:cxnSpMkLst>
        </pc:cxnChg>
        <pc:cxnChg chg="add mod">
          <ac:chgData name="Ali, Syed Waqqas" userId="1b3a5f44-9498-4738-8c4e-8127257d744d" providerId="ADAL" clId="{47A5FD95-D490-45EC-95D9-B790786FFF74}" dt="2024-01-28T18:24:31.818" v="6782" actId="1076"/>
          <ac:cxnSpMkLst>
            <pc:docMk/>
            <pc:sldMk cId="3061477809" sldId="363"/>
            <ac:cxnSpMk id="41" creationId="{D7CDBC23-401C-7186-C576-925D9CD1F3A1}"/>
          </ac:cxnSpMkLst>
        </pc:cxnChg>
        <pc:cxnChg chg="add mod">
          <ac:chgData name="Ali, Syed Waqqas" userId="1b3a5f44-9498-4738-8c4e-8127257d744d" providerId="ADAL" clId="{47A5FD95-D490-45EC-95D9-B790786FFF74}" dt="2024-01-28T18:24:31.818" v="6782" actId="1076"/>
          <ac:cxnSpMkLst>
            <pc:docMk/>
            <pc:sldMk cId="3061477809" sldId="363"/>
            <ac:cxnSpMk id="42" creationId="{2565A107-891C-C0BE-CED5-A9793FDD3139}"/>
          </ac:cxnSpMkLst>
        </pc:cxnChg>
        <pc:cxnChg chg="add mod">
          <ac:chgData name="Ali, Syed Waqqas" userId="1b3a5f44-9498-4738-8c4e-8127257d744d" providerId="ADAL" clId="{47A5FD95-D490-45EC-95D9-B790786FFF74}" dt="2024-01-28T18:24:31.818" v="6782" actId="1076"/>
          <ac:cxnSpMkLst>
            <pc:docMk/>
            <pc:sldMk cId="3061477809" sldId="363"/>
            <ac:cxnSpMk id="43" creationId="{E2751189-F2B1-3ED1-F14F-A036CA5EF3CD}"/>
          </ac:cxnSpMkLst>
        </pc:cxnChg>
        <pc:cxnChg chg="add mod">
          <ac:chgData name="Ali, Syed Waqqas" userId="1b3a5f44-9498-4738-8c4e-8127257d744d" providerId="ADAL" clId="{47A5FD95-D490-45EC-95D9-B790786FFF74}" dt="2024-01-28T18:24:49.849" v="6786" actId="1076"/>
          <ac:cxnSpMkLst>
            <pc:docMk/>
            <pc:sldMk cId="3061477809" sldId="363"/>
            <ac:cxnSpMk id="45" creationId="{214641EB-4F59-FAE1-45EA-FD9EC1872AAC}"/>
          </ac:cxnSpMkLst>
        </pc:cxnChg>
        <pc:cxnChg chg="add mod">
          <ac:chgData name="Ali, Syed Waqqas" userId="1b3a5f44-9498-4738-8c4e-8127257d744d" providerId="ADAL" clId="{47A5FD95-D490-45EC-95D9-B790786FFF74}" dt="2024-01-28T18:24:54.894" v="6788" actId="1076"/>
          <ac:cxnSpMkLst>
            <pc:docMk/>
            <pc:sldMk cId="3061477809" sldId="363"/>
            <ac:cxnSpMk id="46" creationId="{6BDB7A66-9EA1-9560-200F-330A37A58CE1}"/>
          </ac:cxnSpMkLst>
        </pc:cxnChg>
        <pc:cxnChg chg="add mod">
          <ac:chgData name="Ali, Syed Waqqas" userId="1b3a5f44-9498-4738-8c4e-8127257d744d" providerId="ADAL" clId="{47A5FD95-D490-45EC-95D9-B790786FFF74}" dt="2024-01-28T18:24:58.896" v="6790" actId="1076"/>
          <ac:cxnSpMkLst>
            <pc:docMk/>
            <pc:sldMk cId="3061477809" sldId="363"/>
            <ac:cxnSpMk id="47" creationId="{8F31B187-81D7-F0ED-D99A-AFDA99D48D36}"/>
          </ac:cxnSpMkLst>
        </pc:cxnChg>
      </pc:sldChg>
      <pc:sldChg chg="addSp modSp add mod">
        <pc:chgData name="Ali, Syed Waqqas" userId="1b3a5f44-9498-4738-8c4e-8127257d744d" providerId="ADAL" clId="{47A5FD95-D490-45EC-95D9-B790786FFF74}" dt="2024-01-28T18:29:26.263" v="7086" actId="20577"/>
        <pc:sldMkLst>
          <pc:docMk/>
          <pc:sldMk cId="426556849" sldId="364"/>
        </pc:sldMkLst>
        <pc:spChg chg="mod">
          <ac:chgData name="Ali, Syed Waqqas" userId="1b3a5f44-9498-4738-8c4e-8127257d744d" providerId="ADAL" clId="{47A5FD95-D490-45EC-95D9-B790786FFF74}" dt="2024-01-28T18:29:26.263" v="7086" actId="20577"/>
          <ac:spMkLst>
            <pc:docMk/>
            <pc:sldMk cId="426556849" sldId="364"/>
            <ac:spMk id="3" creationId="{B3B2A76D-3F08-9C2B-C3E3-4A25DA409F80}"/>
          </ac:spMkLst>
        </pc:spChg>
        <pc:spChg chg="add mod">
          <ac:chgData name="Ali, Syed Waqqas" userId="1b3a5f44-9498-4738-8c4e-8127257d744d" providerId="ADAL" clId="{47A5FD95-D490-45EC-95D9-B790786FFF74}" dt="2024-01-28T18:26:59.044" v="6863" actId="20577"/>
          <ac:spMkLst>
            <pc:docMk/>
            <pc:sldMk cId="426556849" sldId="364"/>
            <ac:spMk id="12" creationId="{AE7378D3-17B0-3139-494B-E6CE7FD1F75A}"/>
          </ac:spMkLst>
        </pc:spChg>
        <pc:spChg chg="mod">
          <ac:chgData name="Ali, Syed Waqqas" userId="1b3a5f44-9498-4738-8c4e-8127257d744d" providerId="ADAL" clId="{47A5FD95-D490-45EC-95D9-B790786FFF74}" dt="2024-01-28T18:29:23.844" v="7082" actId="6549"/>
          <ac:spMkLst>
            <pc:docMk/>
            <pc:sldMk cId="426556849" sldId="364"/>
            <ac:spMk id="48" creationId="{BACB7E25-1C7F-DE9D-5F08-FA866A29DF13}"/>
          </ac:spMkLst>
        </pc:spChg>
      </pc:sldChg>
      <pc:sldChg chg="del">
        <pc:chgData name="Ali, Syed Waqqas" userId="1b3a5f44-9498-4738-8c4e-8127257d744d" providerId="ADAL" clId="{47A5FD95-D490-45EC-95D9-B790786FFF74}" dt="2024-01-28T15:38:32.126" v="0" actId="47"/>
        <pc:sldMkLst>
          <pc:docMk/>
          <pc:sldMk cId="2157126799" sldId="364"/>
        </pc:sldMkLst>
      </pc:sldChg>
      <pc:sldChg chg="delSp modSp add mod">
        <pc:chgData name="Ali, Syed Waqqas" userId="1b3a5f44-9498-4738-8c4e-8127257d744d" providerId="ADAL" clId="{47A5FD95-D490-45EC-95D9-B790786FFF74}" dt="2024-01-28T18:29:55.441" v="7103" actId="20577"/>
        <pc:sldMkLst>
          <pc:docMk/>
          <pc:sldMk cId="931719610" sldId="365"/>
        </pc:sldMkLst>
        <pc:spChg chg="mod">
          <ac:chgData name="Ali, Syed Waqqas" userId="1b3a5f44-9498-4738-8c4e-8127257d744d" providerId="ADAL" clId="{47A5FD95-D490-45EC-95D9-B790786FFF74}" dt="2024-01-28T18:29:52.995" v="7099" actId="20577"/>
          <ac:spMkLst>
            <pc:docMk/>
            <pc:sldMk cId="931719610" sldId="365"/>
            <ac:spMk id="3" creationId="{B3B2A76D-3F08-9C2B-C3E3-4A25DA409F80}"/>
          </ac:spMkLst>
        </pc:spChg>
        <pc:spChg chg="mod">
          <ac:chgData name="Ali, Syed Waqqas" userId="1b3a5f44-9498-4738-8c4e-8127257d744d" providerId="ADAL" clId="{47A5FD95-D490-45EC-95D9-B790786FFF74}" dt="2024-01-28T18:29:48.106" v="7095" actId="20577"/>
          <ac:spMkLst>
            <pc:docMk/>
            <pc:sldMk cId="931719610" sldId="365"/>
            <ac:spMk id="12" creationId="{AE7378D3-17B0-3139-494B-E6CE7FD1F75A}"/>
          </ac:spMkLst>
        </pc:spChg>
        <pc:spChg chg="del">
          <ac:chgData name="Ali, Syed Waqqas" userId="1b3a5f44-9498-4738-8c4e-8127257d744d" providerId="ADAL" clId="{47A5FD95-D490-45EC-95D9-B790786FFF74}" dt="2024-01-28T18:27:19.421" v="6876" actId="478"/>
          <ac:spMkLst>
            <pc:docMk/>
            <pc:sldMk cId="931719610" sldId="365"/>
            <ac:spMk id="39" creationId="{66B066B8-AAA9-0338-AA0A-F5394D4C70D4}"/>
          </ac:spMkLst>
        </pc:spChg>
        <pc:spChg chg="del">
          <ac:chgData name="Ali, Syed Waqqas" userId="1b3a5f44-9498-4738-8c4e-8127257d744d" providerId="ADAL" clId="{47A5FD95-D490-45EC-95D9-B790786FFF74}" dt="2024-01-28T18:27:08.492" v="6867" actId="478"/>
          <ac:spMkLst>
            <pc:docMk/>
            <pc:sldMk cId="931719610" sldId="365"/>
            <ac:spMk id="40" creationId="{8E7B01CE-A788-182F-1A2F-E3D64A004073}"/>
          </ac:spMkLst>
        </pc:spChg>
        <pc:spChg chg="mod">
          <ac:chgData name="Ali, Syed Waqqas" userId="1b3a5f44-9498-4738-8c4e-8127257d744d" providerId="ADAL" clId="{47A5FD95-D490-45EC-95D9-B790786FFF74}" dt="2024-01-28T18:27:13.920" v="6873" actId="20577"/>
          <ac:spMkLst>
            <pc:docMk/>
            <pc:sldMk cId="931719610" sldId="365"/>
            <ac:spMk id="44" creationId="{2DB3D30E-9903-3B0B-AB14-4997C3173953}"/>
          </ac:spMkLst>
        </pc:spChg>
        <pc:spChg chg="mod">
          <ac:chgData name="Ali, Syed Waqqas" userId="1b3a5f44-9498-4738-8c4e-8127257d744d" providerId="ADAL" clId="{47A5FD95-D490-45EC-95D9-B790786FFF74}" dt="2024-01-28T18:29:55.441" v="7103" actId="20577"/>
          <ac:spMkLst>
            <pc:docMk/>
            <pc:sldMk cId="931719610" sldId="365"/>
            <ac:spMk id="48" creationId="{BACB7E25-1C7F-DE9D-5F08-FA866A29DF13}"/>
          </ac:spMkLst>
        </pc:spChg>
        <pc:spChg chg="del">
          <ac:chgData name="Ali, Syed Waqqas" userId="1b3a5f44-9498-4738-8c4e-8127257d744d" providerId="ADAL" clId="{47A5FD95-D490-45EC-95D9-B790786FFF74}" dt="2024-01-28T18:27:16.069" v="6874" actId="478"/>
          <ac:spMkLst>
            <pc:docMk/>
            <pc:sldMk cId="931719610" sldId="365"/>
            <ac:spMk id="49" creationId="{6E30BE5F-3818-F64F-77CA-D0AEF33C9CC3}"/>
          </ac:spMkLst>
        </pc:spChg>
        <pc:spChg chg="del">
          <ac:chgData name="Ali, Syed Waqqas" userId="1b3a5f44-9498-4738-8c4e-8127257d744d" providerId="ADAL" clId="{47A5FD95-D490-45EC-95D9-B790786FFF74}" dt="2024-01-28T18:27:09.895" v="6869" actId="478"/>
          <ac:spMkLst>
            <pc:docMk/>
            <pc:sldMk cId="931719610" sldId="365"/>
            <ac:spMk id="50" creationId="{1419B458-9FFE-DBCC-FBC2-41E6A2D39AEB}"/>
          </ac:spMkLst>
        </pc:spChg>
        <pc:cxnChg chg="del">
          <ac:chgData name="Ali, Syed Waqqas" userId="1b3a5f44-9498-4738-8c4e-8127257d744d" providerId="ADAL" clId="{47A5FD95-D490-45EC-95D9-B790786FFF74}" dt="2024-01-28T18:27:07.084" v="6865" actId="478"/>
          <ac:cxnSpMkLst>
            <pc:docMk/>
            <pc:sldMk cId="931719610" sldId="365"/>
            <ac:cxnSpMk id="41" creationId="{D7CDBC23-401C-7186-C576-925D9CD1F3A1}"/>
          </ac:cxnSpMkLst>
        </pc:cxnChg>
        <pc:cxnChg chg="del">
          <ac:chgData name="Ali, Syed Waqqas" userId="1b3a5f44-9498-4738-8c4e-8127257d744d" providerId="ADAL" clId="{47A5FD95-D490-45EC-95D9-B790786FFF74}" dt="2024-01-28T18:27:07.698" v="6866" actId="478"/>
          <ac:cxnSpMkLst>
            <pc:docMk/>
            <pc:sldMk cId="931719610" sldId="365"/>
            <ac:cxnSpMk id="42" creationId="{2565A107-891C-C0BE-CED5-A9793FDD3139}"/>
          </ac:cxnSpMkLst>
        </pc:cxnChg>
        <pc:cxnChg chg="del">
          <ac:chgData name="Ali, Syed Waqqas" userId="1b3a5f44-9498-4738-8c4e-8127257d744d" providerId="ADAL" clId="{47A5FD95-D490-45EC-95D9-B790786FFF74}" dt="2024-01-28T18:27:08.971" v="6868" actId="478"/>
          <ac:cxnSpMkLst>
            <pc:docMk/>
            <pc:sldMk cId="931719610" sldId="365"/>
            <ac:cxnSpMk id="46" creationId="{6BDB7A66-9EA1-9560-200F-330A37A58CE1}"/>
          </ac:cxnSpMkLst>
        </pc:cxnChg>
        <pc:cxnChg chg="del">
          <ac:chgData name="Ali, Syed Waqqas" userId="1b3a5f44-9498-4738-8c4e-8127257d744d" providerId="ADAL" clId="{47A5FD95-D490-45EC-95D9-B790786FFF74}" dt="2024-01-28T18:27:17.001" v="6875" actId="478"/>
          <ac:cxnSpMkLst>
            <pc:docMk/>
            <pc:sldMk cId="931719610" sldId="365"/>
            <ac:cxnSpMk id="47" creationId="{8F31B187-81D7-F0ED-D99A-AFDA99D48D36}"/>
          </ac:cxnSpMkLst>
        </pc:cxnChg>
      </pc:sldChg>
      <pc:sldChg chg="del">
        <pc:chgData name="Ali, Syed Waqqas" userId="1b3a5f44-9498-4738-8c4e-8127257d744d" providerId="ADAL" clId="{47A5FD95-D490-45EC-95D9-B790786FFF74}" dt="2024-01-28T15:38:32.126" v="0" actId="47"/>
        <pc:sldMkLst>
          <pc:docMk/>
          <pc:sldMk cId="1999072389" sldId="365"/>
        </pc:sldMkLst>
      </pc:sldChg>
      <pc:sldChg chg="del">
        <pc:chgData name="Ali, Syed Waqqas" userId="1b3a5f44-9498-4738-8c4e-8127257d744d" providerId="ADAL" clId="{47A5FD95-D490-45EC-95D9-B790786FFF74}" dt="2024-01-28T15:38:32.126" v="0" actId="47"/>
        <pc:sldMkLst>
          <pc:docMk/>
          <pc:sldMk cId="1810272245" sldId="366"/>
        </pc:sldMkLst>
      </pc:sldChg>
      <pc:sldChg chg="delSp modSp add mod">
        <pc:chgData name="Ali, Syed Waqqas" userId="1b3a5f44-9498-4738-8c4e-8127257d744d" providerId="ADAL" clId="{47A5FD95-D490-45EC-95D9-B790786FFF74}" dt="2024-01-28T18:30:47.378" v="7118" actId="20577"/>
        <pc:sldMkLst>
          <pc:docMk/>
          <pc:sldMk cId="2677206098" sldId="366"/>
        </pc:sldMkLst>
        <pc:spChg chg="mod">
          <ac:chgData name="Ali, Syed Waqqas" userId="1b3a5f44-9498-4738-8c4e-8127257d744d" providerId="ADAL" clId="{47A5FD95-D490-45EC-95D9-B790786FFF74}" dt="2024-01-28T18:30:47.378" v="7118" actId="20577"/>
          <ac:spMkLst>
            <pc:docMk/>
            <pc:sldMk cId="2677206098" sldId="366"/>
            <ac:spMk id="3" creationId="{B3B2A76D-3F08-9C2B-C3E3-4A25DA409F80}"/>
          </ac:spMkLst>
        </pc:spChg>
        <pc:spChg chg="mod">
          <ac:chgData name="Ali, Syed Waqqas" userId="1b3a5f44-9498-4738-8c4e-8127257d744d" providerId="ADAL" clId="{47A5FD95-D490-45EC-95D9-B790786FFF74}" dt="2024-01-28T18:30:02.943" v="7110" actId="20577"/>
          <ac:spMkLst>
            <pc:docMk/>
            <pc:sldMk cId="2677206098" sldId="366"/>
            <ac:spMk id="12" creationId="{AE7378D3-17B0-3139-494B-E6CE7FD1F75A}"/>
          </ac:spMkLst>
        </pc:spChg>
        <pc:spChg chg="del">
          <ac:chgData name="Ali, Syed Waqqas" userId="1b3a5f44-9498-4738-8c4e-8127257d744d" providerId="ADAL" clId="{47A5FD95-D490-45EC-95D9-B790786FFF74}" dt="2024-01-28T18:27:35.510" v="6893" actId="478"/>
          <ac:spMkLst>
            <pc:docMk/>
            <pc:sldMk cId="2677206098" sldId="366"/>
            <ac:spMk id="16" creationId="{B01794B4-4788-C509-855C-3566F43C75B4}"/>
          </ac:spMkLst>
        </pc:spChg>
        <pc:spChg chg="del">
          <ac:chgData name="Ali, Syed Waqqas" userId="1b3a5f44-9498-4738-8c4e-8127257d744d" providerId="ADAL" clId="{47A5FD95-D490-45EC-95D9-B790786FFF74}" dt="2024-01-28T18:27:39.040" v="6896" actId="478"/>
          <ac:spMkLst>
            <pc:docMk/>
            <pc:sldMk cId="2677206098" sldId="366"/>
            <ac:spMk id="17" creationId="{6AD88895-DD04-16AE-5149-356A95D9F07D}"/>
          </ac:spMkLst>
        </pc:spChg>
        <pc:spChg chg="mod">
          <ac:chgData name="Ali, Syed Waqqas" userId="1b3a5f44-9498-4738-8c4e-8127257d744d" providerId="ADAL" clId="{47A5FD95-D490-45EC-95D9-B790786FFF74}" dt="2024-01-28T18:30:07.135" v="7114" actId="20577"/>
          <ac:spMkLst>
            <pc:docMk/>
            <pc:sldMk cId="2677206098" sldId="366"/>
            <ac:spMk id="24" creationId="{8D1E682E-56B9-52D5-27E8-48F0608A599A}"/>
          </ac:spMkLst>
        </pc:spChg>
        <pc:spChg chg="del">
          <ac:chgData name="Ali, Syed Waqqas" userId="1b3a5f44-9498-4738-8c4e-8127257d744d" providerId="ADAL" clId="{47A5FD95-D490-45EC-95D9-B790786FFF74}" dt="2024-01-28T18:27:33.217" v="6891" actId="478"/>
          <ac:spMkLst>
            <pc:docMk/>
            <pc:sldMk cId="2677206098" sldId="366"/>
            <ac:spMk id="44" creationId="{2DB3D30E-9903-3B0B-AB14-4997C3173953}"/>
          </ac:spMkLst>
        </pc:spChg>
        <pc:spChg chg="del">
          <ac:chgData name="Ali, Syed Waqqas" userId="1b3a5f44-9498-4738-8c4e-8127257d744d" providerId="ADAL" clId="{47A5FD95-D490-45EC-95D9-B790786FFF74}" dt="2024-01-28T18:27:41.925" v="6898" actId="478"/>
          <ac:spMkLst>
            <pc:docMk/>
            <pc:sldMk cId="2677206098" sldId="366"/>
            <ac:spMk id="48" creationId="{BACB7E25-1C7F-DE9D-5F08-FA866A29DF13}"/>
          </ac:spMkLst>
        </pc:spChg>
        <pc:cxnChg chg="del">
          <ac:chgData name="Ali, Syed Waqqas" userId="1b3a5f44-9498-4738-8c4e-8127257d744d" providerId="ADAL" clId="{47A5FD95-D490-45EC-95D9-B790786FFF74}" dt="2024-01-28T18:27:36.087" v="6894" actId="478"/>
          <ac:cxnSpMkLst>
            <pc:docMk/>
            <pc:sldMk cId="2677206098" sldId="366"/>
            <ac:cxnSpMk id="18" creationId="{78F00BC4-464A-8367-9133-015872F06A7A}"/>
          </ac:cxnSpMkLst>
        </pc:cxnChg>
        <pc:cxnChg chg="del">
          <ac:chgData name="Ali, Syed Waqqas" userId="1b3a5f44-9498-4738-8c4e-8127257d744d" providerId="ADAL" clId="{47A5FD95-D490-45EC-95D9-B790786FFF74}" dt="2024-01-28T18:27:37.071" v="6895" actId="478"/>
          <ac:cxnSpMkLst>
            <pc:docMk/>
            <pc:sldMk cId="2677206098" sldId="366"/>
            <ac:cxnSpMk id="19" creationId="{E084D109-DF36-4522-59FC-F001A84A1029}"/>
          </ac:cxnSpMkLst>
        </pc:cxnChg>
        <pc:cxnChg chg="del">
          <ac:chgData name="Ali, Syed Waqqas" userId="1b3a5f44-9498-4738-8c4e-8127257d744d" providerId="ADAL" clId="{47A5FD95-D490-45EC-95D9-B790786FFF74}" dt="2024-01-28T18:27:33.979" v="6892" actId="478"/>
          <ac:cxnSpMkLst>
            <pc:docMk/>
            <pc:sldMk cId="2677206098" sldId="366"/>
            <ac:cxnSpMk id="43" creationId="{E2751189-F2B1-3ED1-F14F-A036CA5EF3CD}"/>
          </ac:cxnSpMkLst>
        </pc:cxnChg>
        <pc:cxnChg chg="del">
          <ac:chgData name="Ali, Syed Waqqas" userId="1b3a5f44-9498-4738-8c4e-8127257d744d" providerId="ADAL" clId="{47A5FD95-D490-45EC-95D9-B790786FFF74}" dt="2024-01-28T18:27:39.580" v="6897" actId="478"/>
          <ac:cxnSpMkLst>
            <pc:docMk/>
            <pc:sldMk cId="2677206098" sldId="366"/>
            <ac:cxnSpMk id="45" creationId="{214641EB-4F59-FAE1-45EA-FD9EC1872AAC}"/>
          </ac:cxnSpMkLst>
        </pc:cxnChg>
      </pc:sldChg>
      <pc:sldChg chg="modSp add mod">
        <pc:chgData name="Ali, Syed Waqqas" userId="1b3a5f44-9498-4738-8c4e-8127257d744d" providerId="ADAL" clId="{47A5FD95-D490-45EC-95D9-B790786FFF74}" dt="2024-01-28T18:41:16.684" v="7268" actId="20577"/>
        <pc:sldMkLst>
          <pc:docMk/>
          <pc:sldMk cId="3528446812" sldId="367"/>
        </pc:sldMkLst>
        <pc:spChg chg="mod">
          <ac:chgData name="Ali, Syed Waqqas" userId="1b3a5f44-9498-4738-8c4e-8127257d744d" providerId="ADAL" clId="{47A5FD95-D490-45EC-95D9-B790786FFF74}" dt="2024-01-28T18:27:58.169" v="6931" actId="20577"/>
          <ac:spMkLst>
            <pc:docMk/>
            <pc:sldMk cId="3528446812" sldId="367"/>
            <ac:spMk id="2" creationId="{0F38800C-8A7D-E150-1D69-4C942110B9A3}"/>
          </ac:spMkLst>
        </pc:spChg>
        <pc:spChg chg="mod">
          <ac:chgData name="Ali, Syed Waqqas" userId="1b3a5f44-9498-4738-8c4e-8127257d744d" providerId="ADAL" clId="{47A5FD95-D490-45EC-95D9-B790786FFF74}" dt="2024-01-28T18:41:16.684" v="7268" actId="20577"/>
          <ac:spMkLst>
            <pc:docMk/>
            <pc:sldMk cId="3528446812" sldId="367"/>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969434994" sldId="367"/>
        </pc:sldMkLst>
      </pc:sldChg>
      <pc:sldChg chg="modSp add mod">
        <pc:chgData name="Ali, Syed Waqqas" userId="1b3a5f44-9498-4738-8c4e-8127257d744d" providerId="ADAL" clId="{47A5FD95-D490-45EC-95D9-B790786FFF74}" dt="2024-01-28T18:43:34.988" v="7611" actId="20577"/>
        <pc:sldMkLst>
          <pc:docMk/>
          <pc:sldMk cId="1064371886" sldId="368"/>
        </pc:sldMkLst>
        <pc:spChg chg="mod">
          <ac:chgData name="Ali, Syed Waqqas" userId="1b3a5f44-9498-4738-8c4e-8127257d744d" providerId="ADAL" clId="{47A5FD95-D490-45EC-95D9-B790786FFF74}" dt="2024-01-28T18:42:24.905" v="7305" actId="20577"/>
          <ac:spMkLst>
            <pc:docMk/>
            <pc:sldMk cId="1064371886" sldId="368"/>
            <ac:spMk id="2" creationId="{0F38800C-8A7D-E150-1D69-4C942110B9A3}"/>
          </ac:spMkLst>
        </pc:spChg>
        <pc:spChg chg="mod">
          <ac:chgData name="Ali, Syed Waqqas" userId="1b3a5f44-9498-4738-8c4e-8127257d744d" providerId="ADAL" clId="{47A5FD95-D490-45EC-95D9-B790786FFF74}" dt="2024-01-28T18:43:34.988" v="7611" actId="20577"/>
          <ac:spMkLst>
            <pc:docMk/>
            <pc:sldMk cId="1064371886" sldId="368"/>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4250881931" sldId="368"/>
        </pc:sldMkLst>
      </pc:sldChg>
      <pc:sldChg chg="del">
        <pc:chgData name="Ali, Syed Waqqas" userId="1b3a5f44-9498-4738-8c4e-8127257d744d" providerId="ADAL" clId="{47A5FD95-D490-45EC-95D9-B790786FFF74}" dt="2024-01-28T15:38:32.126" v="0" actId="47"/>
        <pc:sldMkLst>
          <pc:docMk/>
          <pc:sldMk cId="1227678508" sldId="369"/>
        </pc:sldMkLst>
      </pc:sldChg>
      <pc:sldChg chg="modSp add mod">
        <pc:chgData name="Ali, Syed Waqqas" userId="1b3a5f44-9498-4738-8c4e-8127257d744d" providerId="ADAL" clId="{47A5FD95-D490-45EC-95D9-B790786FFF74}" dt="2024-01-28T18:40:37.011" v="7174" actId="20577"/>
        <pc:sldMkLst>
          <pc:docMk/>
          <pc:sldMk cId="2566097936" sldId="369"/>
        </pc:sldMkLst>
        <pc:spChg chg="mod">
          <ac:chgData name="Ali, Syed Waqqas" userId="1b3a5f44-9498-4738-8c4e-8127257d744d" providerId="ADAL" clId="{47A5FD95-D490-45EC-95D9-B790786FFF74}" dt="2024-01-28T18:40:37.011" v="7174" actId="20577"/>
          <ac:spMkLst>
            <pc:docMk/>
            <pc:sldMk cId="2566097936" sldId="369"/>
            <ac:spMk id="2" creationId="{B5D19C15-72DF-16C9-E8B1-668BC2A4A015}"/>
          </ac:spMkLst>
        </pc:spChg>
      </pc:sldChg>
      <pc:sldChg chg="del">
        <pc:chgData name="Ali, Syed Waqqas" userId="1b3a5f44-9498-4738-8c4e-8127257d744d" providerId="ADAL" clId="{47A5FD95-D490-45EC-95D9-B790786FFF74}" dt="2024-01-28T15:38:32.126" v="0" actId="47"/>
        <pc:sldMkLst>
          <pc:docMk/>
          <pc:sldMk cId="266712395" sldId="370"/>
        </pc:sldMkLst>
      </pc:sldChg>
      <pc:sldChg chg="modSp add mod">
        <pc:chgData name="Ali, Syed Waqqas" userId="1b3a5f44-9498-4738-8c4e-8127257d744d" providerId="ADAL" clId="{47A5FD95-D490-45EC-95D9-B790786FFF74}" dt="2024-01-28T18:44:50.455" v="7713" actId="20577"/>
        <pc:sldMkLst>
          <pc:docMk/>
          <pc:sldMk cId="3642618203" sldId="370"/>
        </pc:sldMkLst>
        <pc:spChg chg="mod">
          <ac:chgData name="Ali, Syed Waqqas" userId="1b3a5f44-9498-4738-8c4e-8127257d744d" providerId="ADAL" clId="{47A5FD95-D490-45EC-95D9-B790786FFF74}" dt="2024-01-28T18:44:50.455" v="7713" actId="20577"/>
          <ac:spMkLst>
            <pc:docMk/>
            <pc:sldMk cId="3642618203" sldId="370"/>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1727919017" sldId="371"/>
        </pc:sldMkLst>
      </pc:sldChg>
      <pc:sldChg chg="modSp add mod">
        <pc:chgData name="Ali, Syed Waqqas" userId="1b3a5f44-9498-4738-8c4e-8127257d744d" providerId="ADAL" clId="{47A5FD95-D490-45EC-95D9-B790786FFF74}" dt="2024-01-28T18:46:51.066" v="7953" actId="6549"/>
        <pc:sldMkLst>
          <pc:docMk/>
          <pc:sldMk cId="4269564070" sldId="371"/>
        </pc:sldMkLst>
        <pc:spChg chg="mod">
          <ac:chgData name="Ali, Syed Waqqas" userId="1b3a5f44-9498-4738-8c4e-8127257d744d" providerId="ADAL" clId="{47A5FD95-D490-45EC-95D9-B790786FFF74}" dt="2024-01-28T18:46:51.066" v="7953" actId="6549"/>
          <ac:spMkLst>
            <pc:docMk/>
            <pc:sldMk cId="4269564070" sldId="371"/>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2563694675" sldId="372"/>
        </pc:sldMkLst>
      </pc:sldChg>
      <pc:sldChg chg="modSp add mod">
        <pc:chgData name="Ali, Syed Waqqas" userId="1b3a5f44-9498-4738-8c4e-8127257d744d" providerId="ADAL" clId="{47A5FD95-D490-45EC-95D9-B790786FFF74}" dt="2024-01-28T18:46:00.612" v="7819" actId="20577"/>
        <pc:sldMkLst>
          <pc:docMk/>
          <pc:sldMk cId="4255467814" sldId="372"/>
        </pc:sldMkLst>
        <pc:spChg chg="mod">
          <ac:chgData name="Ali, Syed Waqqas" userId="1b3a5f44-9498-4738-8c4e-8127257d744d" providerId="ADAL" clId="{47A5FD95-D490-45EC-95D9-B790786FFF74}" dt="2024-01-28T18:46:00.612" v="7819" actId="20577"/>
          <ac:spMkLst>
            <pc:docMk/>
            <pc:sldMk cId="4255467814" sldId="372"/>
            <ac:spMk id="3" creationId="{B3B2A76D-3F08-9C2B-C3E3-4A25DA409F80}"/>
          </ac:spMkLst>
        </pc:spChg>
      </pc:sldChg>
      <pc:sldChg chg="modSp add mod">
        <pc:chgData name="Ali, Syed Waqqas" userId="1b3a5f44-9498-4738-8c4e-8127257d744d" providerId="ADAL" clId="{47A5FD95-D490-45EC-95D9-B790786FFF74}" dt="2024-01-28T18:47:06.495" v="7991" actId="20577"/>
        <pc:sldMkLst>
          <pc:docMk/>
          <pc:sldMk cId="459013536" sldId="373"/>
        </pc:sldMkLst>
        <pc:spChg chg="mod">
          <ac:chgData name="Ali, Syed Waqqas" userId="1b3a5f44-9498-4738-8c4e-8127257d744d" providerId="ADAL" clId="{47A5FD95-D490-45EC-95D9-B790786FFF74}" dt="2024-01-28T18:47:06.495" v="7991" actId="20577"/>
          <ac:spMkLst>
            <pc:docMk/>
            <pc:sldMk cId="459013536" sldId="373"/>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1984154689" sldId="373"/>
        </pc:sldMkLst>
      </pc:sldChg>
      <pc:sldChg chg="modSp add mod">
        <pc:chgData name="Ali, Syed Waqqas" userId="1b3a5f44-9498-4738-8c4e-8127257d744d" providerId="ADAL" clId="{47A5FD95-D490-45EC-95D9-B790786FFF74}" dt="2024-01-28T18:49:11.200" v="8325" actId="20577"/>
        <pc:sldMkLst>
          <pc:docMk/>
          <pc:sldMk cId="1916037703" sldId="374"/>
        </pc:sldMkLst>
        <pc:spChg chg="mod">
          <ac:chgData name="Ali, Syed Waqqas" userId="1b3a5f44-9498-4738-8c4e-8127257d744d" providerId="ADAL" clId="{47A5FD95-D490-45EC-95D9-B790786FFF74}" dt="2024-01-28T18:47:47.382" v="8014" actId="403"/>
          <ac:spMkLst>
            <pc:docMk/>
            <pc:sldMk cId="1916037703" sldId="374"/>
            <ac:spMk id="2" creationId="{0F38800C-8A7D-E150-1D69-4C942110B9A3}"/>
          </ac:spMkLst>
        </pc:spChg>
        <pc:spChg chg="mod">
          <ac:chgData name="Ali, Syed Waqqas" userId="1b3a5f44-9498-4738-8c4e-8127257d744d" providerId="ADAL" clId="{47A5FD95-D490-45EC-95D9-B790786FFF74}" dt="2024-01-28T18:49:11.200" v="8325" actId="20577"/>
          <ac:spMkLst>
            <pc:docMk/>
            <pc:sldMk cId="1916037703" sldId="374"/>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852942467" sldId="374"/>
        </pc:sldMkLst>
      </pc:sldChg>
      <pc:sldChg chg="modSp add mod">
        <pc:chgData name="Ali, Syed Waqqas" userId="1b3a5f44-9498-4738-8c4e-8127257d744d" providerId="ADAL" clId="{47A5FD95-D490-45EC-95D9-B790786FFF74}" dt="2024-01-28T18:53:10.211" v="8601" actId="20577"/>
        <pc:sldMkLst>
          <pc:docMk/>
          <pc:sldMk cId="1902631804" sldId="375"/>
        </pc:sldMkLst>
        <pc:spChg chg="mod">
          <ac:chgData name="Ali, Syed Waqqas" userId="1b3a5f44-9498-4738-8c4e-8127257d744d" providerId="ADAL" clId="{47A5FD95-D490-45EC-95D9-B790786FFF74}" dt="2024-01-28T18:53:10.211" v="8601" actId="20577"/>
          <ac:spMkLst>
            <pc:docMk/>
            <pc:sldMk cId="1902631804" sldId="375"/>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921278543" sldId="375"/>
        </pc:sldMkLst>
      </pc:sldChg>
      <pc:sldChg chg="modSp add mod">
        <pc:chgData name="Ali, Syed Waqqas" userId="1b3a5f44-9498-4738-8c4e-8127257d744d" providerId="ADAL" clId="{47A5FD95-D490-45EC-95D9-B790786FFF74}" dt="2024-01-28T18:53:21.478" v="8611" actId="27636"/>
        <pc:sldMkLst>
          <pc:docMk/>
          <pc:sldMk cId="261071876" sldId="376"/>
        </pc:sldMkLst>
        <pc:spChg chg="mod">
          <ac:chgData name="Ali, Syed Waqqas" userId="1b3a5f44-9498-4738-8c4e-8127257d744d" providerId="ADAL" clId="{47A5FD95-D490-45EC-95D9-B790786FFF74}" dt="2024-01-28T18:53:21.478" v="8611" actId="27636"/>
          <ac:spMkLst>
            <pc:docMk/>
            <pc:sldMk cId="261071876" sldId="376"/>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449519716" sldId="376"/>
        </pc:sldMkLst>
      </pc:sldChg>
      <pc:sldChg chg="del">
        <pc:chgData name="Ali, Syed Waqqas" userId="1b3a5f44-9498-4738-8c4e-8127257d744d" providerId="ADAL" clId="{47A5FD95-D490-45EC-95D9-B790786FFF74}" dt="2024-01-28T15:38:32.126" v="0" actId="47"/>
        <pc:sldMkLst>
          <pc:docMk/>
          <pc:sldMk cId="781360920" sldId="377"/>
        </pc:sldMkLst>
      </pc:sldChg>
      <pc:sldChg chg="modSp add mod">
        <pc:chgData name="Ali, Syed Waqqas" userId="1b3a5f44-9498-4738-8c4e-8127257d744d" providerId="ADAL" clId="{47A5FD95-D490-45EC-95D9-B790786FFF74}" dt="2024-01-28T18:57:01.435" v="8993" actId="20577"/>
        <pc:sldMkLst>
          <pc:docMk/>
          <pc:sldMk cId="1010184070" sldId="377"/>
        </pc:sldMkLst>
        <pc:spChg chg="mod">
          <ac:chgData name="Ali, Syed Waqqas" userId="1b3a5f44-9498-4738-8c4e-8127257d744d" providerId="ADAL" clId="{47A5FD95-D490-45EC-95D9-B790786FFF74}" dt="2024-01-28T18:57:01.435" v="8993" actId="20577"/>
          <ac:spMkLst>
            <pc:docMk/>
            <pc:sldMk cId="1010184070" sldId="377"/>
            <ac:spMk id="2" creationId="{0F38800C-8A7D-E150-1D69-4C942110B9A3}"/>
          </ac:spMkLst>
        </pc:spChg>
        <pc:spChg chg="mod">
          <ac:chgData name="Ali, Syed Waqqas" userId="1b3a5f44-9498-4738-8c4e-8127257d744d" providerId="ADAL" clId="{47A5FD95-D490-45EC-95D9-B790786FFF74}" dt="2024-01-28T18:56:49.061" v="8974" actId="2711"/>
          <ac:spMkLst>
            <pc:docMk/>
            <pc:sldMk cId="1010184070" sldId="377"/>
            <ac:spMk id="3" creationId="{B3B2A76D-3F08-9C2B-C3E3-4A25DA409F80}"/>
          </ac:spMkLst>
        </pc:spChg>
      </pc:sldChg>
      <pc:sldChg chg="modSp add mod">
        <pc:chgData name="Ali, Syed Waqqas" userId="1b3a5f44-9498-4738-8c4e-8127257d744d" providerId="ADAL" clId="{47A5FD95-D490-45EC-95D9-B790786FFF74}" dt="2024-01-28T18:57:14.257" v="9076" actId="20577"/>
        <pc:sldMkLst>
          <pc:docMk/>
          <pc:sldMk cId="1128182627" sldId="378"/>
        </pc:sldMkLst>
        <pc:spChg chg="mod">
          <ac:chgData name="Ali, Syed Waqqas" userId="1b3a5f44-9498-4738-8c4e-8127257d744d" providerId="ADAL" clId="{47A5FD95-D490-45EC-95D9-B790786FFF74}" dt="2024-01-28T18:57:14.257" v="9076" actId="20577"/>
          <ac:spMkLst>
            <pc:docMk/>
            <pc:sldMk cId="1128182627" sldId="378"/>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3766653037" sldId="378"/>
        </pc:sldMkLst>
      </pc:sldChg>
      <pc:sldChg chg="modSp add mod">
        <pc:chgData name="Ali, Syed Waqqas" userId="1b3a5f44-9498-4738-8c4e-8127257d744d" providerId="ADAL" clId="{47A5FD95-D490-45EC-95D9-B790786FFF74}" dt="2024-01-28T18:58:12.731" v="9276" actId="20577"/>
        <pc:sldMkLst>
          <pc:docMk/>
          <pc:sldMk cId="7645743" sldId="379"/>
        </pc:sldMkLst>
        <pc:spChg chg="mod">
          <ac:chgData name="Ali, Syed Waqqas" userId="1b3a5f44-9498-4738-8c4e-8127257d744d" providerId="ADAL" clId="{47A5FD95-D490-45EC-95D9-B790786FFF74}" dt="2024-01-28T18:57:37.667" v="9097" actId="403"/>
          <ac:spMkLst>
            <pc:docMk/>
            <pc:sldMk cId="7645743" sldId="379"/>
            <ac:spMk id="2" creationId="{0F38800C-8A7D-E150-1D69-4C942110B9A3}"/>
          </ac:spMkLst>
        </pc:spChg>
        <pc:spChg chg="mod">
          <ac:chgData name="Ali, Syed Waqqas" userId="1b3a5f44-9498-4738-8c4e-8127257d744d" providerId="ADAL" clId="{47A5FD95-D490-45EC-95D9-B790786FFF74}" dt="2024-01-28T18:58:12.731" v="9276" actId="20577"/>
          <ac:spMkLst>
            <pc:docMk/>
            <pc:sldMk cId="7645743" sldId="379"/>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59259375" sldId="379"/>
        </pc:sldMkLst>
      </pc:sldChg>
      <pc:sldChg chg="modSp add mod">
        <pc:chgData name="Ali, Syed Waqqas" userId="1b3a5f44-9498-4738-8c4e-8127257d744d" providerId="ADAL" clId="{47A5FD95-D490-45EC-95D9-B790786FFF74}" dt="2024-01-28T18:58:30.189" v="9289" actId="20577"/>
        <pc:sldMkLst>
          <pc:docMk/>
          <pc:sldMk cId="1181120601" sldId="380"/>
        </pc:sldMkLst>
        <pc:spChg chg="mod">
          <ac:chgData name="Ali, Syed Waqqas" userId="1b3a5f44-9498-4738-8c4e-8127257d744d" providerId="ADAL" clId="{47A5FD95-D490-45EC-95D9-B790786FFF74}" dt="2024-01-28T18:58:30.189" v="9289" actId="20577"/>
          <ac:spMkLst>
            <pc:docMk/>
            <pc:sldMk cId="1181120601" sldId="380"/>
            <ac:spMk id="2" creationId="{B5D19C15-72DF-16C9-E8B1-668BC2A4A015}"/>
          </ac:spMkLst>
        </pc:spChg>
      </pc:sldChg>
      <pc:sldChg chg="del">
        <pc:chgData name="Ali, Syed Waqqas" userId="1b3a5f44-9498-4738-8c4e-8127257d744d" providerId="ADAL" clId="{47A5FD95-D490-45EC-95D9-B790786FFF74}" dt="2024-01-28T15:38:32.126" v="0" actId="47"/>
        <pc:sldMkLst>
          <pc:docMk/>
          <pc:sldMk cId="2769934401" sldId="380"/>
        </pc:sldMkLst>
      </pc:sldChg>
      <pc:sldChg chg="del">
        <pc:chgData name="Ali, Syed Waqqas" userId="1b3a5f44-9498-4738-8c4e-8127257d744d" providerId="ADAL" clId="{47A5FD95-D490-45EC-95D9-B790786FFF74}" dt="2024-01-28T15:38:32.126" v="0" actId="47"/>
        <pc:sldMkLst>
          <pc:docMk/>
          <pc:sldMk cId="2602905853" sldId="381"/>
        </pc:sldMkLst>
      </pc:sldChg>
      <pc:sldChg chg="modSp add mod">
        <pc:chgData name="Ali, Syed Waqqas" userId="1b3a5f44-9498-4738-8c4e-8127257d744d" providerId="ADAL" clId="{47A5FD95-D490-45EC-95D9-B790786FFF74}" dt="2024-01-28T18:59:52.963" v="9492" actId="20577"/>
        <pc:sldMkLst>
          <pc:docMk/>
          <pc:sldMk cId="2923043488" sldId="381"/>
        </pc:sldMkLst>
        <pc:spChg chg="mod">
          <ac:chgData name="Ali, Syed Waqqas" userId="1b3a5f44-9498-4738-8c4e-8127257d744d" providerId="ADAL" clId="{47A5FD95-D490-45EC-95D9-B790786FFF74}" dt="2024-01-28T18:59:52.963" v="9492" actId="20577"/>
          <ac:spMkLst>
            <pc:docMk/>
            <pc:sldMk cId="2923043488" sldId="381"/>
            <ac:spMk id="2" creationId="{0F38800C-8A7D-E150-1D69-4C942110B9A3}"/>
          </ac:spMkLst>
        </pc:spChg>
        <pc:spChg chg="mod">
          <ac:chgData name="Ali, Syed Waqqas" userId="1b3a5f44-9498-4738-8c4e-8127257d744d" providerId="ADAL" clId="{47A5FD95-D490-45EC-95D9-B790786FFF74}" dt="2024-01-28T18:59:06.809" v="9481" actId="20577"/>
          <ac:spMkLst>
            <pc:docMk/>
            <pc:sldMk cId="2923043488" sldId="381"/>
            <ac:spMk id="3" creationId="{B3B2A76D-3F08-9C2B-C3E3-4A25DA409F80}"/>
          </ac:spMkLst>
        </pc:spChg>
      </pc:sldChg>
      <pc:sldChg chg="addSp delSp modSp add mod">
        <pc:chgData name="Ali, Syed Waqqas" userId="1b3a5f44-9498-4738-8c4e-8127257d744d" providerId="ADAL" clId="{47A5FD95-D490-45EC-95D9-B790786FFF74}" dt="2024-01-28T19:00:29.130" v="9534" actId="22"/>
        <pc:sldMkLst>
          <pc:docMk/>
          <pc:sldMk cId="191326488" sldId="382"/>
        </pc:sldMkLst>
        <pc:spChg chg="mod">
          <ac:chgData name="Ali, Syed Waqqas" userId="1b3a5f44-9498-4738-8c4e-8127257d744d" providerId="ADAL" clId="{47A5FD95-D490-45EC-95D9-B790786FFF74}" dt="2024-01-28T18:59:59.990" v="9533" actId="20577"/>
          <ac:spMkLst>
            <pc:docMk/>
            <pc:sldMk cId="191326488" sldId="382"/>
            <ac:spMk id="2" creationId="{0F38800C-8A7D-E150-1D69-4C942110B9A3}"/>
          </ac:spMkLst>
        </pc:spChg>
        <pc:spChg chg="del">
          <ac:chgData name="Ali, Syed Waqqas" userId="1b3a5f44-9498-4738-8c4e-8127257d744d" providerId="ADAL" clId="{47A5FD95-D490-45EC-95D9-B790786FFF74}" dt="2024-01-28T19:00:29.130" v="9534" actId="22"/>
          <ac:spMkLst>
            <pc:docMk/>
            <pc:sldMk cId="191326488" sldId="382"/>
            <ac:spMk id="3" creationId="{B3B2A76D-3F08-9C2B-C3E3-4A25DA409F80}"/>
          </ac:spMkLst>
        </pc:spChg>
        <pc:picChg chg="add mod ord">
          <ac:chgData name="Ali, Syed Waqqas" userId="1b3a5f44-9498-4738-8c4e-8127257d744d" providerId="ADAL" clId="{47A5FD95-D490-45EC-95D9-B790786FFF74}" dt="2024-01-28T19:00:29.130" v="9534" actId="22"/>
          <ac:picMkLst>
            <pc:docMk/>
            <pc:sldMk cId="191326488" sldId="382"/>
            <ac:picMk id="10" creationId="{8AEAD5E2-5484-2757-472D-8BB7DFC11D79}"/>
          </ac:picMkLst>
        </pc:picChg>
      </pc:sldChg>
      <pc:sldChg chg="del">
        <pc:chgData name="Ali, Syed Waqqas" userId="1b3a5f44-9498-4738-8c4e-8127257d744d" providerId="ADAL" clId="{47A5FD95-D490-45EC-95D9-B790786FFF74}" dt="2024-01-28T15:38:32.126" v="0" actId="47"/>
        <pc:sldMkLst>
          <pc:docMk/>
          <pc:sldMk cId="986491755" sldId="383"/>
        </pc:sldMkLst>
      </pc:sldChg>
      <pc:sldChg chg="modSp add mod">
        <pc:chgData name="Ali, Syed Waqqas" userId="1b3a5f44-9498-4738-8c4e-8127257d744d" providerId="ADAL" clId="{47A5FD95-D490-45EC-95D9-B790786FFF74}" dt="2024-01-28T19:03:47.653" v="9828" actId="2711"/>
        <pc:sldMkLst>
          <pc:docMk/>
          <pc:sldMk cId="1984895948" sldId="383"/>
        </pc:sldMkLst>
        <pc:spChg chg="mod">
          <ac:chgData name="Ali, Syed Waqqas" userId="1b3a5f44-9498-4738-8c4e-8127257d744d" providerId="ADAL" clId="{47A5FD95-D490-45EC-95D9-B790786FFF74}" dt="2024-01-28T19:00:55.847" v="9587" actId="20577"/>
          <ac:spMkLst>
            <pc:docMk/>
            <pc:sldMk cId="1984895948" sldId="383"/>
            <ac:spMk id="2" creationId="{0F38800C-8A7D-E150-1D69-4C942110B9A3}"/>
          </ac:spMkLst>
        </pc:spChg>
        <pc:spChg chg="mod">
          <ac:chgData name="Ali, Syed Waqqas" userId="1b3a5f44-9498-4738-8c4e-8127257d744d" providerId="ADAL" clId="{47A5FD95-D490-45EC-95D9-B790786FFF74}" dt="2024-01-28T19:03:47.653" v="9828" actId="2711"/>
          <ac:spMkLst>
            <pc:docMk/>
            <pc:sldMk cId="1984895948" sldId="383"/>
            <ac:spMk id="3" creationId="{B3B2A76D-3F08-9C2B-C3E3-4A25DA409F80}"/>
          </ac:spMkLst>
        </pc:spChg>
      </pc:sldChg>
      <pc:sldChg chg="modSp add del mod">
        <pc:chgData name="Ali, Syed Waqqas" userId="1b3a5f44-9498-4738-8c4e-8127257d744d" providerId="ADAL" clId="{47A5FD95-D490-45EC-95D9-B790786FFF74}" dt="2024-01-28T19:04:11.662" v="9850" actId="47"/>
        <pc:sldMkLst>
          <pc:docMk/>
          <pc:sldMk cId="957155295" sldId="384"/>
        </pc:sldMkLst>
        <pc:spChg chg="mod">
          <ac:chgData name="Ali, Syed Waqqas" userId="1b3a5f44-9498-4738-8c4e-8127257d744d" providerId="ADAL" clId="{47A5FD95-D490-45EC-95D9-B790786FFF74}" dt="2024-01-28T19:03:59.989" v="9845" actId="20577"/>
          <ac:spMkLst>
            <pc:docMk/>
            <pc:sldMk cId="957155295" sldId="384"/>
            <ac:spMk id="2" creationId="{0F38800C-8A7D-E150-1D69-4C942110B9A3}"/>
          </ac:spMkLst>
        </pc:spChg>
        <pc:spChg chg="mod">
          <ac:chgData name="Ali, Syed Waqqas" userId="1b3a5f44-9498-4738-8c4e-8127257d744d" providerId="ADAL" clId="{47A5FD95-D490-45EC-95D9-B790786FFF74}" dt="2024-01-28T19:04:09.269" v="9849" actId="20577"/>
          <ac:spMkLst>
            <pc:docMk/>
            <pc:sldMk cId="957155295" sldId="384"/>
            <ac:spMk id="3" creationId="{B3B2A76D-3F08-9C2B-C3E3-4A25DA409F80}"/>
          </ac:spMkLst>
        </pc:spChg>
      </pc:sldChg>
      <pc:sldChg chg="modSp add mod">
        <pc:chgData name="Ali, Syed Waqqas" userId="1b3a5f44-9498-4738-8c4e-8127257d744d" providerId="ADAL" clId="{47A5FD95-D490-45EC-95D9-B790786FFF74}" dt="2024-01-28T19:05:48.056" v="10302" actId="2711"/>
        <pc:sldMkLst>
          <pc:docMk/>
          <pc:sldMk cId="2518509692" sldId="384"/>
        </pc:sldMkLst>
        <pc:spChg chg="mod">
          <ac:chgData name="Ali, Syed Waqqas" userId="1b3a5f44-9498-4738-8c4e-8127257d744d" providerId="ADAL" clId="{47A5FD95-D490-45EC-95D9-B790786FFF74}" dt="2024-01-28T19:04:32.197" v="9880" actId="20577"/>
          <ac:spMkLst>
            <pc:docMk/>
            <pc:sldMk cId="2518509692" sldId="384"/>
            <ac:spMk id="2" creationId="{0F38800C-8A7D-E150-1D69-4C942110B9A3}"/>
          </ac:spMkLst>
        </pc:spChg>
        <pc:spChg chg="mod">
          <ac:chgData name="Ali, Syed Waqqas" userId="1b3a5f44-9498-4738-8c4e-8127257d744d" providerId="ADAL" clId="{47A5FD95-D490-45EC-95D9-B790786FFF74}" dt="2024-01-28T19:05:48.056" v="10302" actId="2711"/>
          <ac:spMkLst>
            <pc:docMk/>
            <pc:sldMk cId="2518509692" sldId="384"/>
            <ac:spMk id="3" creationId="{B3B2A76D-3F08-9C2B-C3E3-4A25DA409F80}"/>
          </ac:spMkLst>
        </pc:spChg>
      </pc:sldChg>
      <pc:sldChg chg="del">
        <pc:chgData name="Ali, Syed Waqqas" userId="1b3a5f44-9498-4738-8c4e-8127257d744d" providerId="ADAL" clId="{47A5FD95-D490-45EC-95D9-B790786FFF74}" dt="2024-01-28T15:38:32.126" v="0" actId="47"/>
        <pc:sldMkLst>
          <pc:docMk/>
          <pc:sldMk cId="2899813288" sldId="384"/>
        </pc:sldMkLst>
      </pc:sldChg>
      <pc:sldChg chg="del">
        <pc:chgData name="Ali, Syed Waqqas" userId="1b3a5f44-9498-4738-8c4e-8127257d744d" providerId="ADAL" clId="{47A5FD95-D490-45EC-95D9-B790786FFF74}" dt="2024-01-28T15:38:32.126" v="0" actId="47"/>
        <pc:sldMkLst>
          <pc:docMk/>
          <pc:sldMk cId="690867673" sldId="385"/>
        </pc:sldMkLst>
      </pc:sldChg>
      <pc:sldChg chg="modSp add mod">
        <pc:chgData name="Ali, Syed Waqqas" userId="1b3a5f44-9498-4738-8c4e-8127257d744d" providerId="ADAL" clId="{47A5FD95-D490-45EC-95D9-B790786FFF74}" dt="2024-01-28T19:19:11.994" v="10847" actId="207"/>
        <pc:sldMkLst>
          <pc:docMk/>
          <pc:sldMk cId="2981237693" sldId="385"/>
        </pc:sldMkLst>
        <pc:spChg chg="mod">
          <ac:chgData name="Ali, Syed Waqqas" userId="1b3a5f44-9498-4738-8c4e-8127257d744d" providerId="ADAL" clId="{47A5FD95-D490-45EC-95D9-B790786FFF74}" dt="2024-01-28T19:06:01.965" v="10317" actId="20577"/>
          <ac:spMkLst>
            <pc:docMk/>
            <pc:sldMk cId="2981237693" sldId="385"/>
            <ac:spMk id="2" creationId="{0F38800C-8A7D-E150-1D69-4C942110B9A3}"/>
          </ac:spMkLst>
        </pc:spChg>
        <pc:spChg chg="mod">
          <ac:chgData name="Ali, Syed Waqqas" userId="1b3a5f44-9498-4738-8c4e-8127257d744d" providerId="ADAL" clId="{47A5FD95-D490-45EC-95D9-B790786FFF74}" dt="2024-01-28T19:19:11.994" v="10847" actId="207"/>
          <ac:spMkLst>
            <pc:docMk/>
            <pc:sldMk cId="2981237693" sldId="385"/>
            <ac:spMk id="3" creationId="{B3B2A76D-3F08-9C2B-C3E3-4A25DA409F80}"/>
          </ac:spMkLst>
        </pc:spChg>
      </pc:sldChg>
      <pc:sldChg chg="addSp modSp add mod">
        <pc:chgData name="Ali, Syed Waqqas" userId="1b3a5f44-9498-4738-8c4e-8127257d744d" providerId="ADAL" clId="{47A5FD95-D490-45EC-95D9-B790786FFF74}" dt="2024-01-28T19:21:04.452" v="11052" actId="1076"/>
        <pc:sldMkLst>
          <pc:docMk/>
          <pc:sldMk cId="413465980" sldId="386"/>
        </pc:sldMkLst>
        <pc:spChg chg="mod">
          <ac:chgData name="Ali, Syed Waqqas" userId="1b3a5f44-9498-4738-8c4e-8127257d744d" providerId="ADAL" clId="{47A5FD95-D490-45EC-95D9-B790786FFF74}" dt="2024-01-28T19:20:05.442" v="10879" actId="20577"/>
          <ac:spMkLst>
            <pc:docMk/>
            <pc:sldMk cId="413465980" sldId="386"/>
            <ac:spMk id="2" creationId="{0F38800C-8A7D-E150-1D69-4C942110B9A3}"/>
          </ac:spMkLst>
        </pc:spChg>
        <pc:spChg chg="mod">
          <ac:chgData name="Ali, Syed Waqqas" userId="1b3a5f44-9498-4738-8c4e-8127257d744d" providerId="ADAL" clId="{47A5FD95-D490-45EC-95D9-B790786FFF74}" dt="2024-01-28T19:20:37.690" v="11046" actId="5793"/>
          <ac:spMkLst>
            <pc:docMk/>
            <pc:sldMk cId="413465980" sldId="386"/>
            <ac:spMk id="3" creationId="{B3B2A76D-3F08-9C2B-C3E3-4A25DA409F80}"/>
          </ac:spMkLst>
        </pc:spChg>
        <pc:picChg chg="add mod">
          <ac:chgData name="Ali, Syed Waqqas" userId="1b3a5f44-9498-4738-8c4e-8127257d744d" providerId="ADAL" clId="{47A5FD95-D490-45EC-95D9-B790786FFF74}" dt="2024-01-28T19:21:04.452" v="11052" actId="1076"/>
          <ac:picMkLst>
            <pc:docMk/>
            <pc:sldMk cId="413465980" sldId="386"/>
            <ac:picMk id="10" creationId="{8A1A4AD0-6685-02D2-AD08-B9230958355C}"/>
          </ac:picMkLst>
        </pc:picChg>
        <pc:picChg chg="add mod">
          <ac:chgData name="Ali, Syed Waqqas" userId="1b3a5f44-9498-4738-8c4e-8127257d744d" providerId="ADAL" clId="{47A5FD95-D490-45EC-95D9-B790786FFF74}" dt="2024-01-28T19:21:04.452" v="11052" actId="1076"/>
          <ac:picMkLst>
            <pc:docMk/>
            <pc:sldMk cId="413465980" sldId="386"/>
            <ac:picMk id="12" creationId="{29FDE71F-FD45-A7AC-E033-E3457F378BF3}"/>
          </ac:picMkLst>
        </pc:picChg>
      </pc:sldChg>
      <pc:sldChg chg="del">
        <pc:chgData name="Ali, Syed Waqqas" userId="1b3a5f44-9498-4738-8c4e-8127257d744d" providerId="ADAL" clId="{47A5FD95-D490-45EC-95D9-B790786FFF74}" dt="2024-01-28T15:38:32.126" v="0" actId="47"/>
        <pc:sldMkLst>
          <pc:docMk/>
          <pc:sldMk cId="1224374877" sldId="386"/>
        </pc:sldMkLst>
      </pc:sldChg>
      <pc:sldChg chg="del">
        <pc:chgData name="Ali, Syed Waqqas" userId="1b3a5f44-9498-4738-8c4e-8127257d744d" providerId="ADAL" clId="{47A5FD95-D490-45EC-95D9-B790786FFF74}" dt="2024-01-28T15:38:32.126" v="0" actId="47"/>
        <pc:sldMkLst>
          <pc:docMk/>
          <pc:sldMk cId="2987615464" sldId="387"/>
        </pc:sldMkLst>
      </pc:sldChg>
      <pc:sldChg chg="modSp add mod">
        <pc:chgData name="Ali, Syed Waqqas" userId="1b3a5f44-9498-4738-8c4e-8127257d744d" providerId="ADAL" clId="{47A5FD95-D490-45EC-95D9-B790786FFF74}" dt="2024-01-28T19:21:39.597" v="11202" actId="20577"/>
        <pc:sldMkLst>
          <pc:docMk/>
          <pc:sldMk cId="3359645269" sldId="387"/>
        </pc:sldMkLst>
        <pc:spChg chg="mod">
          <ac:chgData name="Ali, Syed Waqqas" userId="1b3a5f44-9498-4738-8c4e-8127257d744d" providerId="ADAL" clId="{47A5FD95-D490-45EC-95D9-B790786FFF74}" dt="2024-01-28T19:21:20.829" v="11073" actId="5793"/>
          <ac:spMkLst>
            <pc:docMk/>
            <pc:sldMk cId="3359645269" sldId="387"/>
            <ac:spMk id="2" creationId="{0F38800C-8A7D-E150-1D69-4C942110B9A3}"/>
          </ac:spMkLst>
        </pc:spChg>
        <pc:spChg chg="mod">
          <ac:chgData name="Ali, Syed Waqqas" userId="1b3a5f44-9498-4738-8c4e-8127257d744d" providerId="ADAL" clId="{47A5FD95-D490-45EC-95D9-B790786FFF74}" dt="2024-01-28T19:21:39.597" v="11202" actId="20577"/>
          <ac:spMkLst>
            <pc:docMk/>
            <pc:sldMk cId="3359645269" sldId="387"/>
            <ac:spMk id="3" creationId="{B3B2A76D-3F08-9C2B-C3E3-4A25DA409F80}"/>
          </ac:spMkLst>
        </pc:spChg>
      </pc:sldChg>
      <pc:sldChg chg="modSp add mod">
        <pc:chgData name="Ali, Syed Waqqas" userId="1b3a5f44-9498-4738-8c4e-8127257d744d" providerId="ADAL" clId="{47A5FD95-D490-45EC-95D9-B790786FFF74}" dt="2024-01-28T19:23:39.718" v="11667" actId="2711"/>
        <pc:sldMkLst>
          <pc:docMk/>
          <pc:sldMk cId="3643389089" sldId="388"/>
        </pc:sldMkLst>
        <pc:spChg chg="mod">
          <ac:chgData name="Ali, Syed Waqqas" userId="1b3a5f44-9498-4738-8c4e-8127257d744d" providerId="ADAL" clId="{47A5FD95-D490-45EC-95D9-B790786FFF74}" dt="2024-01-28T19:21:47.176" v="11212" actId="20577"/>
          <ac:spMkLst>
            <pc:docMk/>
            <pc:sldMk cId="3643389089" sldId="388"/>
            <ac:spMk id="2" creationId="{0F38800C-8A7D-E150-1D69-4C942110B9A3}"/>
          </ac:spMkLst>
        </pc:spChg>
        <pc:spChg chg="mod">
          <ac:chgData name="Ali, Syed Waqqas" userId="1b3a5f44-9498-4738-8c4e-8127257d744d" providerId="ADAL" clId="{47A5FD95-D490-45EC-95D9-B790786FFF74}" dt="2024-01-28T19:23:39.718" v="11667" actId="2711"/>
          <ac:spMkLst>
            <pc:docMk/>
            <pc:sldMk cId="3643389089" sldId="388"/>
            <ac:spMk id="3" creationId="{B3B2A76D-3F08-9C2B-C3E3-4A25DA409F80}"/>
          </ac:spMkLst>
        </pc:spChg>
      </pc:sldChg>
      <pc:sldChg chg="modSp add mod">
        <pc:chgData name="Ali, Syed Waqqas" userId="1b3a5f44-9498-4738-8c4e-8127257d744d" providerId="ADAL" clId="{47A5FD95-D490-45EC-95D9-B790786FFF74}" dt="2024-01-28T19:25:27.925" v="12176" actId="20577"/>
        <pc:sldMkLst>
          <pc:docMk/>
          <pc:sldMk cId="523739989" sldId="389"/>
        </pc:sldMkLst>
        <pc:spChg chg="mod">
          <ac:chgData name="Ali, Syed Waqqas" userId="1b3a5f44-9498-4738-8c4e-8127257d744d" providerId="ADAL" clId="{47A5FD95-D490-45EC-95D9-B790786FFF74}" dt="2024-01-28T19:23:50.622" v="11672" actId="20577"/>
          <ac:spMkLst>
            <pc:docMk/>
            <pc:sldMk cId="523739989" sldId="389"/>
            <ac:spMk id="2" creationId="{0F38800C-8A7D-E150-1D69-4C942110B9A3}"/>
          </ac:spMkLst>
        </pc:spChg>
        <pc:spChg chg="mod">
          <ac:chgData name="Ali, Syed Waqqas" userId="1b3a5f44-9498-4738-8c4e-8127257d744d" providerId="ADAL" clId="{47A5FD95-D490-45EC-95D9-B790786FFF74}" dt="2024-01-28T19:25:27.925" v="12176" actId="20577"/>
          <ac:spMkLst>
            <pc:docMk/>
            <pc:sldMk cId="523739989" sldId="389"/>
            <ac:spMk id="3" creationId="{B3B2A76D-3F08-9C2B-C3E3-4A25DA409F80}"/>
          </ac:spMkLst>
        </pc:spChg>
      </pc:sldChg>
      <pc:sldChg chg="addSp delSp modSp add del mod">
        <pc:chgData name="Ali, Syed Waqqas" userId="1b3a5f44-9498-4738-8c4e-8127257d744d" providerId="ADAL" clId="{47A5FD95-D490-45EC-95D9-B790786FFF74}" dt="2024-01-28T19:26:50.227" v="12181" actId="47"/>
        <pc:sldMkLst>
          <pc:docMk/>
          <pc:sldMk cId="3335211610" sldId="390"/>
        </pc:sldMkLst>
        <pc:spChg chg="del">
          <ac:chgData name="Ali, Syed Waqqas" userId="1b3a5f44-9498-4738-8c4e-8127257d744d" providerId="ADAL" clId="{47A5FD95-D490-45EC-95D9-B790786FFF74}" dt="2024-01-28T19:26:03.654" v="12178" actId="22"/>
          <ac:spMkLst>
            <pc:docMk/>
            <pc:sldMk cId="3335211610" sldId="390"/>
            <ac:spMk id="3" creationId="{B3B2A76D-3F08-9C2B-C3E3-4A25DA409F80}"/>
          </ac:spMkLst>
        </pc:spChg>
        <pc:spChg chg="add mod">
          <ac:chgData name="Ali, Syed Waqqas" userId="1b3a5f44-9498-4738-8c4e-8127257d744d" providerId="ADAL" clId="{47A5FD95-D490-45EC-95D9-B790786FFF74}" dt="2024-01-28T19:26:09.086" v="12179" actId="478"/>
          <ac:spMkLst>
            <pc:docMk/>
            <pc:sldMk cId="3335211610" sldId="390"/>
            <ac:spMk id="12" creationId="{8A4949E1-3E83-A337-2197-7459A7EE2CE2}"/>
          </ac:spMkLst>
        </pc:spChg>
        <pc:picChg chg="add del mod ord">
          <ac:chgData name="Ali, Syed Waqqas" userId="1b3a5f44-9498-4738-8c4e-8127257d744d" providerId="ADAL" clId="{47A5FD95-D490-45EC-95D9-B790786FFF74}" dt="2024-01-28T19:26:09.086" v="12179" actId="478"/>
          <ac:picMkLst>
            <pc:docMk/>
            <pc:sldMk cId="3335211610" sldId="390"/>
            <ac:picMk id="10" creationId="{6B8A42F2-BDF9-A0D4-1D02-53653C2684D6}"/>
          </ac:picMkLst>
        </pc:picChg>
      </pc:sldChg>
      <pc:sldChg chg="addSp delSp modSp add mod">
        <pc:chgData name="Ali, Syed Waqqas" userId="1b3a5f44-9498-4738-8c4e-8127257d744d" providerId="ADAL" clId="{47A5FD95-D490-45EC-95D9-B790786FFF74}" dt="2024-01-28T19:27:28.775" v="12219" actId="403"/>
        <pc:sldMkLst>
          <pc:docMk/>
          <pc:sldMk cId="900396517" sldId="391"/>
        </pc:sldMkLst>
        <pc:spChg chg="mod">
          <ac:chgData name="Ali, Syed Waqqas" userId="1b3a5f44-9498-4738-8c4e-8127257d744d" providerId="ADAL" clId="{47A5FD95-D490-45EC-95D9-B790786FFF74}" dt="2024-01-28T19:26:53.285" v="12195" actId="20577"/>
          <ac:spMkLst>
            <pc:docMk/>
            <pc:sldMk cId="900396517" sldId="391"/>
            <ac:spMk id="2" creationId="{7941C4D4-39FE-4935-5E75-41F4E4B94491}"/>
          </ac:spMkLst>
        </pc:spChg>
        <pc:spChg chg="mod">
          <ac:chgData name="Ali, Syed Waqqas" userId="1b3a5f44-9498-4738-8c4e-8127257d744d" providerId="ADAL" clId="{47A5FD95-D490-45EC-95D9-B790786FFF74}" dt="2024-01-28T19:27:28.775" v="12219" actId="403"/>
          <ac:spMkLst>
            <pc:docMk/>
            <pc:sldMk cId="900396517" sldId="391"/>
            <ac:spMk id="3" creationId="{CD25B33D-4588-828C-A6BD-8326B33B6334}"/>
          </ac:spMkLst>
        </pc:spChg>
        <pc:spChg chg="del">
          <ac:chgData name="Ali, Syed Waqqas" userId="1b3a5f44-9498-4738-8c4e-8127257d744d" providerId="ADAL" clId="{47A5FD95-D490-45EC-95D9-B790786FFF74}" dt="2024-01-28T19:27:00.858" v="12196" actId="22"/>
          <ac:spMkLst>
            <pc:docMk/>
            <pc:sldMk cId="900396517" sldId="391"/>
            <ac:spMk id="4" creationId="{49959AFF-12A6-2BF9-0391-BF2E7E44A9BF}"/>
          </ac:spMkLst>
        </pc:spChg>
        <pc:picChg chg="add mod ord">
          <ac:chgData name="Ali, Syed Waqqas" userId="1b3a5f44-9498-4738-8c4e-8127257d744d" providerId="ADAL" clId="{47A5FD95-D490-45EC-95D9-B790786FFF74}" dt="2024-01-28T19:27:06.968" v="12198" actId="1076"/>
          <ac:picMkLst>
            <pc:docMk/>
            <pc:sldMk cId="900396517" sldId="391"/>
            <ac:picMk id="11" creationId="{638905AA-3838-D993-7E15-45A6D31D5D1B}"/>
          </ac:picMkLst>
        </pc:picChg>
      </pc:sldChg>
      <pc:sldChg chg="add">
        <pc:chgData name="Ali, Syed Waqqas" userId="1b3a5f44-9498-4738-8c4e-8127257d744d" providerId="ADAL" clId="{47A5FD95-D490-45EC-95D9-B790786FFF74}" dt="2024-01-28T19:27:52.679" v="12220"/>
        <pc:sldMkLst>
          <pc:docMk/>
          <pc:sldMk cId="60007333" sldId="392"/>
        </pc:sldMkLst>
      </pc:sldChg>
      <pc:sldChg chg="addSp delSp modSp add mod">
        <pc:chgData name="Ali, Syed Waqqas" userId="1b3a5f44-9498-4738-8c4e-8127257d744d" providerId="ADAL" clId="{47A5FD95-D490-45EC-95D9-B790786FFF74}" dt="2024-01-28T19:29:33.226" v="12243" actId="1076"/>
        <pc:sldMkLst>
          <pc:docMk/>
          <pc:sldMk cId="821601515" sldId="393"/>
        </pc:sldMkLst>
        <pc:spChg chg="mod">
          <ac:chgData name="Ali, Syed Waqqas" userId="1b3a5f44-9498-4738-8c4e-8127257d744d" providerId="ADAL" clId="{47A5FD95-D490-45EC-95D9-B790786FFF74}" dt="2024-01-28T19:29:27.765" v="12241" actId="120"/>
          <ac:spMkLst>
            <pc:docMk/>
            <pc:sldMk cId="821601515" sldId="393"/>
            <ac:spMk id="2" creationId="{7941C4D4-39FE-4935-5E75-41F4E4B94491}"/>
          </ac:spMkLst>
        </pc:spChg>
        <pc:spChg chg="del">
          <ac:chgData name="Ali, Syed Waqqas" userId="1b3a5f44-9498-4738-8c4e-8127257d744d" providerId="ADAL" clId="{47A5FD95-D490-45EC-95D9-B790786FFF74}" dt="2024-01-28T19:29:16.681" v="12237" actId="22"/>
          <ac:spMkLst>
            <pc:docMk/>
            <pc:sldMk cId="821601515" sldId="393"/>
            <ac:spMk id="3" creationId="{CD25B33D-4588-828C-A6BD-8326B33B6334}"/>
          </ac:spMkLst>
        </pc:spChg>
        <pc:spChg chg="del">
          <ac:chgData name="Ali, Syed Waqqas" userId="1b3a5f44-9498-4738-8c4e-8127257d744d" providerId="ADAL" clId="{47A5FD95-D490-45EC-95D9-B790786FFF74}" dt="2024-01-28T19:28:24.674" v="12236" actId="22"/>
          <ac:spMkLst>
            <pc:docMk/>
            <pc:sldMk cId="821601515" sldId="393"/>
            <ac:spMk id="4" creationId="{49959AFF-12A6-2BF9-0391-BF2E7E44A9BF}"/>
          </ac:spMkLst>
        </pc:spChg>
        <pc:picChg chg="add mod ord">
          <ac:chgData name="Ali, Syed Waqqas" userId="1b3a5f44-9498-4738-8c4e-8127257d744d" providerId="ADAL" clId="{47A5FD95-D490-45EC-95D9-B790786FFF74}" dt="2024-01-28T19:29:33.226" v="12243" actId="1076"/>
          <ac:picMkLst>
            <pc:docMk/>
            <pc:sldMk cId="821601515" sldId="393"/>
            <ac:picMk id="11" creationId="{8DDB1288-20E8-2C0D-B27E-B98E12CD18A9}"/>
          </ac:picMkLst>
        </pc:picChg>
        <pc:picChg chg="add mod ord">
          <ac:chgData name="Ali, Syed Waqqas" userId="1b3a5f44-9498-4738-8c4e-8127257d744d" providerId="ADAL" clId="{47A5FD95-D490-45EC-95D9-B790786FFF74}" dt="2024-01-28T19:29:20.980" v="12238" actId="14100"/>
          <ac:picMkLst>
            <pc:docMk/>
            <pc:sldMk cId="821601515" sldId="393"/>
            <ac:picMk id="13" creationId="{4E2DE361-B6A8-6634-96EB-EB616175CEA6}"/>
          </ac:picMkLst>
        </pc:picChg>
      </pc:sldChg>
      <pc:sldChg chg="modSp add mod ord">
        <pc:chgData name="Ali, Syed Waqqas" userId="1b3a5f44-9498-4738-8c4e-8127257d744d" providerId="ADAL" clId="{47A5FD95-D490-45EC-95D9-B790786FFF74}" dt="2024-01-28T19:35:57.459" v="12861"/>
        <pc:sldMkLst>
          <pc:docMk/>
          <pc:sldMk cId="3970657082" sldId="394"/>
        </pc:sldMkLst>
        <pc:spChg chg="mod">
          <ac:chgData name="Ali, Syed Waqqas" userId="1b3a5f44-9498-4738-8c4e-8127257d744d" providerId="ADAL" clId="{47A5FD95-D490-45EC-95D9-B790786FFF74}" dt="2024-01-28T19:31:21.593" v="12267" actId="20577"/>
          <ac:spMkLst>
            <pc:docMk/>
            <pc:sldMk cId="3970657082" sldId="394"/>
            <ac:spMk id="2" creationId="{0F38800C-8A7D-E150-1D69-4C942110B9A3}"/>
          </ac:spMkLst>
        </pc:spChg>
        <pc:spChg chg="mod">
          <ac:chgData name="Ali, Syed Waqqas" userId="1b3a5f44-9498-4738-8c4e-8127257d744d" providerId="ADAL" clId="{47A5FD95-D490-45EC-95D9-B790786FFF74}" dt="2024-01-28T19:34:15.100" v="12859" actId="20577"/>
          <ac:spMkLst>
            <pc:docMk/>
            <pc:sldMk cId="3970657082" sldId="394"/>
            <ac:spMk id="3" creationId="{B3B2A76D-3F08-9C2B-C3E3-4A25DA409F80}"/>
          </ac:spMkLst>
        </pc:spChg>
      </pc:sldChg>
      <pc:sldChg chg="modSp add mod">
        <pc:chgData name="Ali, Syed Waqqas" userId="1b3a5f44-9498-4738-8c4e-8127257d744d" providerId="ADAL" clId="{47A5FD95-D490-45EC-95D9-B790786FFF74}" dt="2024-01-28T19:55:08.893" v="13347"/>
        <pc:sldMkLst>
          <pc:docMk/>
          <pc:sldMk cId="4039397574" sldId="395"/>
        </pc:sldMkLst>
        <pc:spChg chg="mod">
          <ac:chgData name="Ali, Syed Waqqas" userId="1b3a5f44-9498-4738-8c4e-8127257d744d" providerId="ADAL" clId="{47A5FD95-D490-45EC-95D9-B790786FFF74}" dt="2024-01-28T19:49:03.573" v="13169" actId="20577"/>
          <ac:spMkLst>
            <pc:docMk/>
            <pc:sldMk cId="4039397574" sldId="395"/>
            <ac:spMk id="2" creationId="{7941C4D4-39FE-4935-5E75-41F4E4B94491}"/>
          </ac:spMkLst>
        </pc:spChg>
        <pc:spChg chg="mod">
          <ac:chgData name="Ali, Syed Waqqas" userId="1b3a5f44-9498-4738-8c4e-8127257d744d" providerId="ADAL" clId="{47A5FD95-D490-45EC-95D9-B790786FFF74}" dt="2024-01-28T19:54:58.858" v="13344" actId="5793"/>
          <ac:spMkLst>
            <pc:docMk/>
            <pc:sldMk cId="4039397574" sldId="395"/>
            <ac:spMk id="3" creationId="{CD25B33D-4588-828C-A6BD-8326B33B6334}"/>
          </ac:spMkLst>
        </pc:spChg>
        <pc:spChg chg="mod">
          <ac:chgData name="Ali, Syed Waqqas" userId="1b3a5f44-9498-4738-8c4e-8127257d744d" providerId="ADAL" clId="{47A5FD95-D490-45EC-95D9-B790786FFF74}" dt="2024-01-28T19:55:08.893" v="13347"/>
          <ac:spMkLst>
            <pc:docMk/>
            <pc:sldMk cId="4039397574" sldId="395"/>
            <ac:spMk id="4" creationId="{49959AFF-12A6-2BF9-0391-BF2E7E44A9BF}"/>
          </ac:spMkLst>
        </pc:spChg>
      </pc:sldChg>
      <pc:sldChg chg="addSp delSp modSp add mod">
        <pc:chgData name="Ali, Syed Waqqas" userId="1b3a5f44-9498-4738-8c4e-8127257d744d" providerId="ADAL" clId="{47A5FD95-D490-45EC-95D9-B790786FFF74}" dt="2024-01-28T19:55:54.157" v="13351" actId="1076"/>
        <pc:sldMkLst>
          <pc:docMk/>
          <pc:sldMk cId="2637923455" sldId="396"/>
        </pc:sldMkLst>
        <pc:spChg chg="mod">
          <ac:chgData name="Ali, Syed Waqqas" userId="1b3a5f44-9498-4738-8c4e-8127257d744d" providerId="ADAL" clId="{47A5FD95-D490-45EC-95D9-B790786FFF74}" dt="2024-01-28T19:54:56.787" v="13343" actId="5793"/>
          <ac:spMkLst>
            <pc:docMk/>
            <pc:sldMk cId="2637923455" sldId="396"/>
            <ac:spMk id="3" creationId="{CD25B33D-4588-828C-A6BD-8326B33B6334}"/>
          </ac:spMkLst>
        </pc:spChg>
        <pc:spChg chg="del mod">
          <ac:chgData name="Ali, Syed Waqqas" userId="1b3a5f44-9498-4738-8c4e-8127257d744d" providerId="ADAL" clId="{47A5FD95-D490-45EC-95D9-B790786FFF74}" dt="2024-01-28T19:55:47.131" v="13349" actId="22"/>
          <ac:spMkLst>
            <pc:docMk/>
            <pc:sldMk cId="2637923455" sldId="396"/>
            <ac:spMk id="4" creationId="{49959AFF-12A6-2BF9-0391-BF2E7E44A9BF}"/>
          </ac:spMkLst>
        </pc:spChg>
        <pc:picChg chg="add mod ord">
          <ac:chgData name="Ali, Syed Waqqas" userId="1b3a5f44-9498-4738-8c4e-8127257d744d" providerId="ADAL" clId="{47A5FD95-D490-45EC-95D9-B790786FFF74}" dt="2024-01-28T19:55:54.157" v="13351" actId="1076"/>
          <ac:picMkLst>
            <pc:docMk/>
            <pc:sldMk cId="2637923455" sldId="396"/>
            <ac:picMk id="11" creationId="{AD782491-1DA2-ABFD-B881-AAD385DD6C8C}"/>
          </ac:picMkLst>
        </pc:picChg>
      </pc:sldChg>
      <pc:sldChg chg="addSp delSp modSp add mod">
        <pc:chgData name="Ali, Syed Waqqas" userId="1b3a5f44-9498-4738-8c4e-8127257d744d" providerId="ADAL" clId="{47A5FD95-D490-45EC-95D9-B790786FFF74}" dt="2024-01-28T19:54:54.237" v="13342" actId="5793"/>
        <pc:sldMkLst>
          <pc:docMk/>
          <pc:sldMk cId="1273725445" sldId="397"/>
        </pc:sldMkLst>
        <pc:spChg chg="mod">
          <ac:chgData name="Ali, Syed Waqqas" userId="1b3a5f44-9498-4738-8c4e-8127257d744d" providerId="ADAL" clId="{47A5FD95-D490-45EC-95D9-B790786FFF74}" dt="2024-01-28T19:54:54.237" v="13342" actId="5793"/>
          <ac:spMkLst>
            <pc:docMk/>
            <pc:sldMk cId="1273725445" sldId="397"/>
            <ac:spMk id="3" creationId="{CD25B33D-4588-828C-A6BD-8326B33B6334}"/>
          </ac:spMkLst>
        </pc:spChg>
        <pc:spChg chg="del">
          <ac:chgData name="Ali, Syed Waqqas" userId="1b3a5f44-9498-4738-8c4e-8127257d744d" providerId="ADAL" clId="{47A5FD95-D490-45EC-95D9-B790786FFF74}" dt="2024-01-28T19:44:31.358" v="13134" actId="22"/>
          <ac:spMkLst>
            <pc:docMk/>
            <pc:sldMk cId="1273725445" sldId="397"/>
            <ac:spMk id="4" creationId="{49959AFF-12A6-2BF9-0391-BF2E7E44A9BF}"/>
          </ac:spMkLst>
        </pc:spChg>
        <pc:picChg chg="add mod ord">
          <ac:chgData name="Ali, Syed Waqqas" userId="1b3a5f44-9498-4738-8c4e-8127257d744d" providerId="ADAL" clId="{47A5FD95-D490-45EC-95D9-B790786FFF74}" dt="2024-01-28T19:44:38.879" v="13136" actId="1076"/>
          <ac:picMkLst>
            <pc:docMk/>
            <pc:sldMk cId="1273725445" sldId="397"/>
            <ac:picMk id="11" creationId="{B0C477DF-98A8-019C-9612-E7FB5D38F8AA}"/>
          </ac:picMkLst>
        </pc:picChg>
      </pc:sldChg>
      <pc:sldChg chg="addSp delSp modSp add mod">
        <pc:chgData name="Ali, Syed Waqqas" userId="1b3a5f44-9498-4738-8c4e-8127257d744d" providerId="ADAL" clId="{47A5FD95-D490-45EC-95D9-B790786FFF74}" dt="2024-01-28T19:54:52.459" v="13341" actId="5793"/>
        <pc:sldMkLst>
          <pc:docMk/>
          <pc:sldMk cId="3625473594" sldId="398"/>
        </pc:sldMkLst>
        <pc:spChg chg="mod">
          <ac:chgData name="Ali, Syed Waqqas" userId="1b3a5f44-9498-4738-8c4e-8127257d744d" providerId="ADAL" clId="{47A5FD95-D490-45EC-95D9-B790786FFF74}" dt="2024-01-28T19:54:52.459" v="13341" actId="5793"/>
          <ac:spMkLst>
            <pc:docMk/>
            <pc:sldMk cId="3625473594" sldId="398"/>
            <ac:spMk id="3" creationId="{CD25B33D-4588-828C-A6BD-8326B33B6334}"/>
          </ac:spMkLst>
        </pc:spChg>
        <pc:spChg chg="add del mod">
          <ac:chgData name="Ali, Syed Waqqas" userId="1b3a5f44-9498-4738-8c4e-8127257d744d" providerId="ADAL" clId="{47A5FD95-D490-45EC-95D9-B790786FFF74}" dt="2024-01-28T19:47:16.729" v="13143" actId="22"/>
          <ac:spMkLst>
            <pc:docMk/>
            <pc:sldMk cId="3625473594" sldId="398"/>
            <ac:spMk id="10" creationId="{31807A28-346D-45C2-BF66-CD8D042AFE6C}"/>
          </ac:spMkLst>
        </pc:spChg>
        <pc:picChg chg="del">
          <ac:chgData name="Ali, Syed Waqqas" userId="1b3a5f44-9498-4738-8c4e-8127257d744d" providerId="ADAL" clId="{47A5FD95-D490-45EC-95D9-B790786FFF74}" dt="2024-01-28T19:47:03.917" v="13142" actId="478"/>
          <ac:picMkLst>
            <pc:docMk/>
            <pc:sldMk cId="3625473594" sldId="398"/>
            <ac:picMk id="11" creationId="{B0C477DF-98A8-019C-9612-E7FB5D38F8AA}"/>
          </ac:picMkLst>
        </pc:picChg>
        <pc:picChg chg="add mod ord">
          <ac:chgData name="Ali, Syed Waqqas" userId="1b3a5f44-9498-4738-8c4e-8127257d744d" providerId="ADAL" clId="{47A5FD95-D490-45EC-95D9-B790786FFF74}" dt="2024-01-28T19:47:23.742" v="13146" actId="1076"/>
          <ac:picMkLst>
            <pc:docMk/>
            <pc:sldMk cId="3625473594" sldId="398"/>
            <ac:picMk id="13" creationId="{7F38EA17-4083-722D-1897-AA2E9FEDF168}"/>
          </ac:picMkLst>
        </pc:picChg>
      </pc:sldChg>
      <pc:sldChg chg="addSp delSp modSp add mod">
        <pc:chgData name="Ali, Syed Waqqas" userId="1b3a5f44-9498-4738-8c4e-8127257d744d" providerId="ADAL" clId="{47A5FD95-D490-45EC-95D9-B790786FFF74}" dt="2024-01-28T19:54:49.743" v="13340" actId="5793"/>
        <pc:sldMkLst>
          <pc:docMk/>
          <pc:sldMk cId="611721724" sldId="399"/>
        </pc:sldMkLst>
        <pc:spChg chg="mod">
          <ac:chgData name="Ali, Syed Waqqas" userId="1b3a5f44-9498-4738-8c4e-8127257d744d" providerId="ADAL" clId="{47A5FD95-D490-45EC-95D9-B790786FFF74}" dt="2024-01-28T19:50:59.883" v="13173" actId="120"/>
          <ac:spMkLst>
            <pc:docMk/>
            <pc:sldMk cId="611721724" sldId="399"/>
            <ac:spMk id="2" creationId="{7941C4D4-39FE-4935-5E75-41F4E4B94491}"/>
          </ac:spMkLst>
        </pc:spChg>
        <pc:spChg chg="mod">
          <ac:chgData name="Ali, Syed Waqqas" userId="1b3a5f44-9498-4738-8c4e-8127257d744d" providerId="ADAL" clId="{47A5FD95-D490-45EC-95D9-B790786FFF74}" dt="2024-01-28T19:54:49.743" v="13340" actId="5793"/>
          <ac:spMkLst>
            <pc:docMk/>
            <pc:sldMk cId="611721724" sldId="399"/>
            <ac:spMk id="3" creationId="{CD25B33D-4588-828C-A6BD-8326B33B6334}"/>
          </ac:spMkLst>
        </pc:spChg>
        <pc:spChg chg="add del mod">
          <ac:chgData name="Ali, Syed Waqqas" userId="1b3a5f44-9498-4738-8c4e-8127257d744d" providerId="ADAL" clId="{47A5FD95-D490-45EC-95D9-B790786FFF74}" dt="2024-01-28T19:50:56.814" v="13172" actId="22"/>
          <ac:spMkLst>
            <pc:docMk/>
            <pc:sldMk cId="611721724" sldId="399"/>
            <ac:spMk id="10" creationId="{44E6F5AC-B3EE-E608-1622-969AFE737D5F}"/>
          </ac:spMkLst>
        </pc:spChg>
        <pc:spChg chg="add del mod">
          <ac:chgData name="Ali, Syed Waqqas" userId="1b3a5f44-9498-4738-8c4e-8127257d744d" providerId="ADAL" clId="{47A5FD95-D490-45EC-95D9-B790786FFF74}" dt="2024-01-28T19:51:23.050" v="13177" actId="22"/>
          <ac:spMkLst>
            <pc:docMk/>
            <pc:sldMk cId="611721724" sldId="399"/>
            <ac:spMk id="15" creationId="{467AB6BB-38B2-9E4C-4ECE-9C4D84B6E96D}"/>
          </ac:spMkLst>
        </pc:spChg>
        <pc:picChg chg="add del mod ord">
          <ac:chgData name="Ali, Syed Waqqas" userId="1b3a5f44-9498-4738-8c4e-8127257d744d" providerId="ADAL" clId="{47A5FD95-D490-45EC-95D9-B790786FFF74}" dt="2024-01-28T19:51:21.531" v="13176" actId="478"/>
          <ac:picMkLst>
            <pc:docMk/>
            <pc:sldMk cId="611721724" sldId="399"/>
            <ac:picMk id="12" creationId="{F31D029B-61BB-9B66-F5FB-3D78A1FAE587}"/>
          </ac:picMkLst>
        </pc:picChg>
        <pc:picChg chg="del">
          <ac:chgData name="Ali, Syed Waqqas" userId="1b3a5f44-9498-4738-8c4e-8127257d744d" providerId="ADAL" clId="{47A5FD95-D490-45EC-95D9-B790786FFF74}" dt="2024-01-28T19:50:55.566" v="13171" actId="478"/>
          <ac:picMkLst>
            <pc:docMk/>
            <pc:sldMk cId="611721724" sldId="399"/>
            <ac:picMk id="13" creationId="{7F38EA17-4083-722D-1897-AA2E9FEDF168}"/>
          </ac:picMkLst>
        </pc:picChg>
        <pc:picChg chg="add mod ord">
          <ac:chgData name="Ali, Syed Waqqas" userId="1b3a5f44-9498-4738-8c4e-8127257d744d" providerId="ADAL" clId="{47A5FD95-D490-45EC-95D9-B790786FFF74}" dt="2024-01-28T19:51:28.808" v="13179" actId="1076"/>
          <ac:picMkLst>
            <pc:docMk/>
            <pc:sldMk cId="611721724" sldId="399"/>
            <ac:picMk id="17" creationId="{D7EC5EF0-08B1-6C40-2DBB-8A803DACFC8F}"/>
          </ac:picMkLst>
        </pc:picChg>
      </pc:sldChg>
      <pc:sldChg chg="modSp add mod">
        <pc:chgData name="Ali, Syed Waqqas" userId="1b3a5f44-9498-4738-8c4e-8127257d744d" providerId="ADAL" clId="{47A5FD95-D490-45EC-95D9-B790786FFF74}" dt="2024-01-28T19:58:07.453" v="13737" actId="20577"/>
        <pc:sldMkLst>
          <pc:docMk/>
          <pc:sldMk cId="3385482506" sldId="400"/>
        </pc:sldMkLst>
        <pc:spChg chg="mod">
          <ac:chgData name="Ali, Syed Waqqas" userId="1b3a5f44-9498-4738-8c4e-8127257d744d" providerId="ADAL" clId="{47A5FD95-D490-45EC-95D9-B790786FFF74}" dt="2024-01-28T19:57:09.956" v="13367" actId="20577"/>
          <ac:spMkLst>
            <pc:docMk/>
            <pc:sldMk cId="3385482506" sldId="400"/>
            <ac:spMk id="2" creationId="{0F38800C-8A7D-E150-1D69-4C942110B9A3}"/>
          </ac:spMkLst>
        </pc:spChg>
        <pc:spChg chg="mod">
          <ac:chgData name="Ali, Syed Waqqas" userId="1b3a5f44-9498-4738-8c4e-8127257d744d" providerId="ADAL" clId="{47A5FD95-D490-45EC-95D9-B790786FFF74}" dt="2024-01-28T19:58:07.453" v="13737" actId="20577"/>
          <ac:spMkLst>
            <pc:docMk/>
            <pc:sldMk cId="3385482506" sldId="400"/>
            <ac:spMk id="3" creationId="{B3B2A76D-3F08-9C2B-C3E3-4A25DA409F80}"/>
          </ac:spMkLst>
        </pc:spChg>
      </pc:sldChg>
      <pc:sldChg chg="modSp add mod">
        <pc:chgData name="Ali, Syed Waqqas" userId="1b3a5f44-9498-4738-8c4e-8127257d744d" providerId="ADAL" clId="{47A5FD95-D490-45EC-95D9-B790786FFF74}" dt="2024-01-28T20:09:21.180" v="13781" actId="20577"/>
        <pc:sldMkLst>
          <pc:docMk/>
          <pc:sldMk cId="1064089630" sldId="401"/>
        </pc:sldMkLst>
        <pc:spChg chg="mod">
          <ac:chgData name="Ali, Syed Waqqas" userId="1b3a5f44-9498-4738-8c4e-8127257d744d" providerId="ADAL" clId="{47A5FD95-D490-45EC-95D9-B790786FFF74}" dt="2024-01-28T20:09:21.180" v="13781" actId="20577"/>
          <ac:spMkLst>
            <pc:docMk/>
            <pc:sldMk cId="1064089630" sldId="401"/>
            <ac:spMk id="2" creationId="{B5D19C15-72DF-16C9-E8B1-668BC2A4A015}"/>
          </ac:spMkLst>
        </pc:spChg>
      </pc:sldChg>
      <pc:sldChg chg="modSp add mod">
        <pc:chgData name="Ali, Syed Waqqas" userId="1b3a5f44-9498-4738-8c4e-8127257d744d" providerId="ADAL" clId="{47A5FD95-D490-45EC-95D9-B790786FFF74}" dt="2024-01-28T20:11:25.145" v="13958" actId="20577"/>
        <pc:sldMkLst>
          <pc:docMk/>
          <pc:sldMk cId="2147645981" sldId="402"/>
        </pc:sldMkLst>
        <pc:spChg chg="mod">
          <ac:chgData name="Ali, Syed Waqqas" userId="1b3a5f44-9498-4738-8c4e-8127257d744d" providerId="ADAL" clId="{47A5FD95-D490-45EC-95D9-B790786FFF74}" dt="2024-01-28T20:11:15.603" v="13913" actId="20577"/>
          <ac:spMkLst>
            <pc:docMk/>
            <pc:sldMk cId="2147645981" sldId="402"/>
            <ac:spMk id="2" creationId="{B5D19C15-72DF-16C9-E8B1-668BC2A4A015}"/>
          </ac:spMkLst>
        </pc:spChg>
        <pc:spChg chg="mod">
          <ac:chgData name="Ali, Syed Waqqas" userId="1b3a5f44-9498-4738-8c4e-8127257d744d" providerId="ADAL" clId="{47A5FD95-D490-45EC-95D9-B790786FFF74}" dt="2024-01-28T20:11:25.145" v="13958" actId="20577"/>
          <ac:spMkLst>
            <pc:docMk/>
            <pc:sldMk cId="2147645981" sldId="402"/>
            <ac:spMk id="3" creationId="{9E2D5A4E-DA17-E69B-4A49-20131568FACA}"/>
          </ac:spMkLst>
        </pc:spChg>
      </pc:sldChg>
      <pc:sldChg chg="modSp add mod">
        <pc:chgData name="Ali, Syed Waqqas" userId="1b3a5f44-9498-4738-8c4e-8127257d744d" providerId="ADAL" clId="{47A5FD95-D490-45EC-95D9-B790786FFF74}" dt="2024-01-28T20:12:23.966" v="13985" actId="20577"/>
        <pc:sldMkLst>
          <pc:docMk/>
          <pc:sldMk cId="4061976635" sldId="403"/>
        </pc:sldMkLst>
        <pc:spChg chg="mod">
          <ac:chgData name="Ali, Syed Waqqas" userId="1b3a5f44-9498-4738-8c4e-8127257d744d" providerId="ADAL" clId="{47A5FD95-D490-45EC-95D9-B790786FFF74}" dt="2024-01-28T20:12:23.966" v="13985" actId="20577"/>
          <ac:spMkLst>
            <pc:docMk/>
            <pc:sldMk cId="4061976635" sldId="403"/>
            <ac:spMk id="2" creationId="{B5D19C15-72DF-16C9-E8B1-668BC2A4A015}"/>
          </ac:spMkLst>
        </pc:spChg>
      </pc:sldChg>
      <pc:sldChg chg="modSp add mod">
        <pc:chgData name="Ali, Syed Waqqas" userId="1b3a5f44-9498-4738-8c4e-8127257d744d" providerId="ADAL" clId="{47A5FD95-D490-45EC-95D9-B790786FFF74}" dt="2024-01-28T20:16:23.076" v="14478" actId="20577"/>
        <pc:sldMkLst>
          <pc:docMk/>
          <pc:sldMk cId="3499393464" sldId="404"/>
        </pc:sldMkLst>
        <pc:spChg chg="mod">
          <ac:chgData name="Ali, Syed Waqqas" userId="1b3a5f44-9498-4738-8c4e-8127257d744d" providerId="ADAL" clId="{47A5FD95-D490-45EC-95D9-B790786FFF74}" dt="2024-01-28T20:12:37.506" v="13998" actId="20577"/>
          <ac:spMkLst>
            <pc:docMk/>
            <pc:sldMk cId="3499393464" sldId="404"/>
            <ac:spMk id="2" creationId="{7941C4D4-39FE-4935-5E75-41F4E4B94491}"/>
          </ac:spMkLst>
        </pc:spChg>
        <pc:spChg chg="mod">
          <ac:chgData name="Ali, Syed Waqqas" userId="1b3a5f44-9498-4738-8c4e-8127257d744d" providerId="ADAL" clId="{47A5FD95-D490-45EC-95D9-B790786FFF74}" dt="2024-01-28T20:13:09.449" v="14002" actId="20577"/>
          <ac:spMkLst>
            <pc:docMk/>
            <pc:sldMk cId="3499393464" sldId="404"/>
            <ac:spMk id="3" creationId="{CD25B33D-4588-828C-A6BD-8326B33B6334}"/>
          </ac:spMkLst>
        </pc:spChg>
        <pc:spChg chg="mod">
          <ac:chgData name="Ali, Syed Waqqas" userId="1b3a5f44-9498-4738-8c4e-8127257d744d" providerId="ADAL" clId="{47A5FD95-D490-45EC-95D9-B790786FFF74}" dt="2024-01-28T20:16:23.076" v="14478" actId="20577"/>
          <ac:spMkLst>
            <pc:docMk/>
            <pc:sldMk cId="3499393464" sldId="404"/>
            <ac:spMk id="4" creationId="{49959AFF-12A6-2BF9-0391-BF2E7E44A9BF}"/>
          </ac:spMkLst>
        </pc:spChg>
      </pc:sldChg>
      <pc:sldChg chg="modSp add mod">
        <pc:chgData name="Ali, Syed Waqqas" userId="1b3a5f44-9498-4738-8c4e-8127257d744d" providerId="ADAL" clId="{47A5FD95-D490-45EC-95D9-B790786FFF74}" dt="2024-01-28T20:23:54.655" v="15218" actId="122"/>
        <pc:sldMkLst>
          <pc:docMk/>
          <pc:sldMk cId="3719132685" sldId="405"/>
        </pc:sldMkLst>
        <pc:spChg chg="mod">
          <ac:chgData name="Ali, Syed Waqqas" userId="1b3a5f44-9498-4738-8c4e-8127257d744d" providerId="ADAL" clId="{47A5FD95-D490-45EC-95D9-B790786FFF74}" dt="2024-01-28T20:23:54.655" v="15218" actId="122"/>
          <ac:spMkLst>
            <pc:docMk/>
            <pc:sldMk cId="3719132685" sldId="405"/>
            <ac:spMk id="4" creationId="{49959AFF-12A6-2BF9-0391-BF2E7E44A9BF}"/>
          </ac:spMkLst>
        </pc:spChg>
      </pc:sldChg>
      <pc:sldChg chg="modSp add mod">
        <pc:chgData name="Ali, Syed Waqqas" userId="1b3a5f44-9498-4738-8c4e-8127257d744d" providerId="ADAL" clId="{47A5FD95-D490-45EC-95D9-B790786FFF74}" dt="2024-01-28T20:16:46.314" v="14531" actId="20577"/>
        <pc:sldMkLst>
          <pc:docMk/>
          <pc:sldMk cId="1858192003" sldId="406"/>
        </pc:sldMkLst>
        <pc:spChg chg="mod">
          <ac:chgData name="Ali, Syed Waqqas" userId="1b3a5f44-9498-4738-8c4e-8127257d744d" providerId="ADAL" clId="{47A5FD95-D490-45EC-95D9-B790786FFF74}" dt="2024-01-28T20:16:46.314" v="14531" actId="20577"/>
          <ac:spMkLst>
            <pc:docMk/>
            <pc:sldMk cId="1858192003" sldId="406"/>
            <ac:spMk id="4" creationId="{49959AFF-12A6-2BF9-0391-BF2E7E44A9BF}"/>
          </ac:spMkLst>
        </pc:spChg>
      </pc:sldChg>
      <pc:sldChg chg="modSp add mod">
        <pc:chgData name="Ali, Syed Waqqas" userId="1b3a5f44-9498-4738-8c4e-8127257d744d" providerId="ADAL" clId="{47A5FD95-D490-45EC-95D9-B790786FFF74}" dt="2024-01-28T20:17:22.037" v="14615" actId="20577"/>
        <pc:sldMkLst>
          <pc:docMk/>
          <pc:sldMk cId="3611175646" sldId="407"/>
        </pc:sldMkLst>
        <pc:spChg chg="mod">
          <ac:chgData name="Ali, Syed Waqqas" userId="1b3a5f44-9498-4738-8c4e-8127257d744d" providerId="ADAL" clId="{47A5FD95-D490-45EC-95D9-B790786FFF74}" dt="2024-01-28T20:17:22.037" v="14615" actId="20577"/>
          <ac:spMkLst>
            <pc:docMk/>
            <pc:sldMk cId="3611175646" sldId="407"/>
            <ac:spMk id="4" creationId="{49959AFF-12A6-2BF9-0391-BF2E7E44A9BF}"/>
          </ac:spMkLst>
        </pc:spChg>
      </pc:sldChg>
      <pc:sldChg chg="modSp add mod">
        <pc:chgData name="Ali, Syed Waqqas" userId="1b3a5f44-9498-4738-8c4e-8127257d744d" providerId="ADAL" clId="{47A5FD95-D490-45EC-95D9-B790786FFF74}" dt="2024-01-28T20:18:21.923" v="14681" actId="207"/>
        <pc:sldMkLst>
          <pc:docMk/>
          <pc:sldMk cId="1628091841" sldId="408"/>
        </pc:sldMkLst>
        <pc:spChg chg="mod">
          <ac:chgData name="Ali, Syed Waqqas" userId="1b3a5f44-9498-4738-8c4e-8127257d744d" providerId="ADAL" clId="{47A5FD95-D490-45EC-95D9-B790786FFF74}" dt="2024-01-28T20:18:21.923" v="14681" actId="207"/>
          <ac:spMkLst>
            <pc:docMk/>
            <pc:sldMk cId="1628091841" sldId="408"/>
            <ac:spMk id="4" creationId="{49959AFF-12A6-2BF9-0391-BF2E7E44A9BF}"/>
          </ac:spMkLst>
        </pc:spChg>
      </pc:sldChg>
      <pc:sldChg chg="modSp add mod">
        <pc:chgData name="Ali, Syed Waqqas" userId="1b3a5f44-9498-4738-8c4e-8127257d744d" providerId="ADAL" clId="{47A5FD95-D490-45EC-95D9-B790786FFF74}" dt="2024-01-28T20:20:24.799" v="14907" actId="207"/>
        <pc:sldMkLst>
          <pc:docMk/>
          <pc:sldMk cId="2787917913" sldId="409"/>
        </pc:sldMkLst>
        <pc:spChg chg="mod">
          <ac:chgData name="Ali, Syed Waqqas" userId="1b3a5f44-9498-4738-8c4e-8127257d744d" providerId="ADAL" clId="{47A5FD95-D490-45EC-95D9-B790786FFF74}" dt="2024-01-28T20:20:24.799" v="14907" actId="207"/>
          <ac:spMkLst>
            <pc:docMk/>
            <pc:sldMk cId="2787917913" sldId="409"/>
            <ac:spMk id="4" creationId="{49959AFF-12A6-2BF9-0391-BF2E7E44A9BF}"/>
          </ac:spMkLst>
        </pc:spChg>
      </pc:sldChg>
      <pc:sldChg chg="modSp add mod">
        <pc:chgData name="Ali, Syed Waqqas" userId="1b3a5f44-9498-4738-8c4e-8127257d744d" providerId="ADAL" clId="{47A5FD95-D490-45EC-95D9-B790786FFF74}" dt="2024-01-28T20:20:34.754" v="14908" actId="207"/>
        <pc:sldMkLst>
          <pc:docMk/>
          <pc:sldMk cId="1966503400" sldId="410"/>
        </pc:sldMkLst>
        <pc:spChg chg="mod">
          <ac:chgData name="Ali, Syed Waqqas" userId="1b3a5f44-9498-4738-8c4e-8127257d744d" providerId="ADAL" clId="{47A5FD95-D490-45EC-95D9-B790786FFF74}" dt="2024-01-28T20:20:34.754" v="14908" actId="207"/>
          <ac:spMkLst>
            <pc:docMk/>
            <pc:sldMk cId="1966503400" sldId="410"/>
            <ac:spMk id="4" creationId="{49959AFF-12A6-2BF9-0391-BF2E7E44A9BF}"/>
          </ac:spMkLst>
        </pc:spChg>
      </pc:sldChg>
      <pc:sldChg chg="modSp add mod">
        <pc:chgData name="Ali, Syed Waqqas" userId="1b3a5f44-9498-4738-8c4e-8127257d744d" providerId="ADAL" clId="{47A5FD95-D490-45EC-95D9-B790786FFF74}" dt="2024-01-28T20:21:05.195" v="14974" actId="207"/>
        <pc:sldMkLst>
          <pc:docMk/>
          <pc:sldMk cId="7696826" sldId="411"/>
        </pc:sldMkLst>
        <pc:spChg chg="mod">
          <ac:chgData name="Ali, Syed Waqqas" userId="1b3a5f44-9498-4738-8c4e-8127257d744d" providerId="ADAL" clId="{47A5FD95-D490-45EC-95D9-B790786FFF74}" dt="2024-01-28T20:21:05.195" v="14974" actId="207"/>
          <ac:spMkLst>
            <pc:docMk/>
            <pc:sldMk cId="7696826" sldId="411"/>
            <ac:spMk id="4" creationId="{49959AFF-12A6-2BF9-0391-BF2E7E44A9BF}"/>
          </ac:spMkLst>
        </pc:spChg>
      </pc:sldChg>
      <pc:sldChg chg="addSp modSp add mod">
        <pc:chgData name="Ali, Syed Waqqas" userId="1b3a5f44-9498-4738-8c4e-8127257d744d" providerId="ADAL" clId="{47A5FD95-D490-45EC-95D9-B790786FFF74}" dt="2024-01-28T20:23:02.331" v="15071" actId="20577"/>
        <pc:sldMkLst>
          <pc:docMk/>
          <pc:sldMk cId="3472757388" sldId="412"/>
        </pc:sldMkLst>
        <pc:spChg chg="mod">
          <ac:chgData name="Ali, Syed Waqqas" userId="1b3a5f44-9498-4738-8c4e-8127257d744d" providerId="ADAL" clId="{47A5FD95-D490-45EC-95D9-B790786FFF74}" dt="2024-01-28T20:21:27.437" v="15020" actId="20577"/>
          <ac:spMkLst>
            <pc:docMk/>
            <pc:sldMk cId="3472757388" sldId="412"/>
            <ac:spMk id="4" creationId="{49959AFF-12A6-2BF9-0391-BF2E7E44A9BF}"/>
          </ac:spMkLst>
        </pc:spChg>
        <pc:graphicFrameChg chg="add mod modGraphic">
          <ac:chgData name="Ali, Syed Waqqas" userId="1b3a5f44-9498-4738-8c4e-8127257d744d" providerId="ADAL" clId="{47A5FD95-D490-45EC-95D9-B790786FFF74}" dt="2024-01-28T20:23:02.331" v="15071" actId="20577"/>
          <ac:graphicFrameMkLst>
            <pc:docMk/>
            <pc:sldMk cId="3472757388" sldId="412"/>
            <ac:graphicFrameMk id="10" creationId="{54B0C426-2D39-CBCE-C169-C549BA70ACD9}"/>
          </ac:graphicFrameMkLst>
        </pc:graphicFrameChg>
      </pc:sldChg>
      <pc:sldChg chg="modSp add mod">
        <pc:chgData name="Ali, Syed Waqqas" userId="1b3a5f44-9498-4738-8c4e-8127257d744d" providerId="ADAL" clId="{47A5FD95-D490-45EC-95D9-B790786FFF74}" dt="2024-01-28T20:28:15.011" v="16001" actId="207"/>
        <pc:sldMkLst>
          <pc:docMk/>
          <pc:sldMk cId="3787744803" sldId="413"/>
        </pc:sldMkLst>
        <pc:spChg chg="mod">
          <ac:chgData name="Ali, Syed Waqqas" userId="1b3a5f44-9498-4738-8c4e-8127257d744d" providerId="ADAL" clId="{47A5FD95-D490-45EC-95D9-B790786FFF74}" dt="2024-01-28T20:24:36.218" v="15322" actId="5793"/>
          <ac:spMkLst>
            <pc:docMk/>
            <pc:sldMk cId="3787744803" sldId="413"/>
            <ac:spMk id="2" creationId="{0F38800C-8A7D-E150-1D69-4C942110B9A3}"/>
          </ac:spMkLst>
        </pc:spChg>
        <pc:spChg chg="mod">
          <ac:chgData name="Ali, Syed Waqqas" userId="1b3a5f44-9498-4738-8c4e-8127257d744d" providerId="ADAL" clId="{47A5FD95-D490-45EC-95D9-B790786FFF74}" dt="2024-01-28T20:28:15.011" v="16001" actId="207"/>
          <ac:spMkLst>
            <pc:docMk/>
            <pc:sldMk cId="3787744803" sldId="413"/>
            <ac:spMk id="3" creationId="{B3B2A76D-3F08-9C2B-C3E3-4A25DA409F80}"/>
          </ac:spMkLst>
        </pc:spChg>
      </pc:sldChg>
      <pc:sldChg chg="modSp add mod">
        <pc:chgData name="Ali, Syed Waqqas" userId="1b3a5f44-9498-4738-8c4e-8127257d744d" providerId="ADAL" clId="{47A5FD95-D490-45EC-95D9-B790786FFF74}" dt="2024-01-28T20:28:24.716" v="16002" actId="207"/>
        <pc:sldMkLst>
          <pc:docMk/>
          <pc:sldMk cId="3560334455" sldId="414"/>
        </pc:sldMkLst>
        <pc:spChg chg="mod">
          <ac:chgData name="Ali, Syed Waqqas" userId="1b3a5f44-9498-4738-8c4e-8127257d744d" providerId="ADAL" clId="{47A5FD95-D490-45EC-95D9-B790786FFF74}" dt="2024-01-28T20:28:24.716" v="16002" actId="207"/>
          <ac:spMkLst>
            <pc:docMk/>
            <pc:sldMk cId="3560334455" sldId="414"/>
            <ac:spMk id="3" creationId="{B3B2A76D-3F08-9C2B-C3E3-4A25DA409F80}"/>
          </ac:spMkLst>
        </pc:spChg>
      </pc:sldChg>
      <pc:sldChg chg="addSp delSp modSp add mod">
        <pc:chgData name="Ali, Syed Waqqas" userId="1b3a5f44-9498-4738-8c4e-8127257d744d" providerId="ADAL" clId="{47A5FD95-D490-45EC-95D9-B790786FFF74}" dt="2024-01-28T20:28:53.502" v="16059" actId="14100"/>
        <pc:sldMkLst>
          <pc:docMk/>
          <pc:sldMk cId="4078652991" sldId="415"/>
        </pc:sldMkLst>
        <pc:spChg chg="mod">
          <ac:chgData name="Ali, Syed Waqqas" userId="1b3a5f44-9498-4738-8c4e-8127257d744d" providerId="ADAL" clId="{47A5FD95-D490-45EC-95D9-B790786FFF74}" dt="2024-01-28T20:28:50.121" v="16058" actId="1035"/>
          <ac:spMkLst>
            <pc:docMk/>
            <pc:sldMk cId="4078652991" sldId="415"/>
            <ac:spMk id="2" creationId="{0F38800C-8A7D-E150-1D69-4C942110B9A3}"/>
          </ac:spMkLst>
        </pc:spChg>
        <pc:spChg chg="del">
          <ac:chgData name="Ali, Syed Waqqas" userId="1b3a5f44-9498-4738-8c4e-8127257d744d" providerId="ADAL" clId="{47A5FD95-D490-45EC-95D9-B790786FFF74}" dt="2024-01-28T20:26:16.214" v="15759" actId="478"/>
          <ac:spMkLst>
            <pc:docMk/>
            <pc:sldMk cId="4078652991" sldId="415"/>
            <ac:spMk id="3" creationId="{B3B2A76D-3F08-9C2B-C3E3-4A25DA409F80}"/>
          </ac:spMkLst>
        </pc:spChg>
        <pc:spChg chg="add del mod">
          <ac:chgData name="Ali, Syed Waqqas" userId="1b3a5f44-9498-4738-8c4e-8127257d744d" providerId="ADAL" clId="{47A5FD95-D490-45EC-95D9-B790786FFF74}" dt="2024-01-28T20:26:19.464" v="15760" actId="22"/>
          <ac:spMkLst>
            <pc:docMk/>
            <pc:sldMk cId="4078652991" sldId="415"/>
            <ac:spMk id="10" creationId="{9D54CDD3-7025-90CF-1DD7-0163CEECFA05}"/>
          </ac:spMkLst>
        </pc:spChg>
        <pc:spChg chg="add mod">
          <ac:chgData name="Ali, Syed Waqqas" userId="1b3a5f44-9498-4738-8c4e-8127257d744d" providerId="ADAL" clId="{47A5FD95-D490-45EC-95D9-B790786FFF74}" dt="2024-01-28T20:27:48.446" v="15999" actId="20577"/>
          <ac:spMkLst>
            <pc:docMk/>
            <pc:sldMk cId="4078652991" sldId="415"/>
            <ac:spMk id="13" creationId="{CA44FA7F-3953-F7A4-DBD4-1A273062D8C4}"/>
          </ac:spMkLst>
        </pc:spChg>
        <pc:picChg chg="add mod ord">
          <ac:chgData name="Ali, Syed Waqqas" userId="1b3a5f44-9498-4738-8c4e-8127257d744d" providerId="ADAL" clId="{47A5FD95-D490-45EC-95D9-B790786FFF74}" dt="2024-01-28T20:28:53.502" v="16059" actId="14100"/>
          <ac:picMkLst>
            <pc:docMk/>
            <pc:sldMk cId="4078652991" sldId="415"/>
            <ac:picMk id="12" creationId="{4FAC1BC5-7CD5-8D2B-8FA5-1443F0AA621D}"/>
          </ac:picMkLst>
        </pc:picChg>
      </pc:sldChg>
    </pc:docChg>
  </pc:docChgLst>
  <pc:docChgLst>
    <pc:chgData name="Ali, Syed Waqqas" userId="1b3a5f44-9498-4738-8c4e-8127257d744d" providerId="ADAL" clId="{02506E18-A7D1-48CA-8889-12E750CC4B5E}"/>
    <pc:docChg chg="undo custSel addSld delSld modSld sldOrd">
      <pc:chgData name="Ali, Syed Waqqas" userId="1b3a5f44-9498-4738-8c4e-8127257d744d" providerId="ADAL" clId="{02506E18-A7D1-48CA-8889-12E750CC4B5E}" dt="2024-04-18T17:41:01.975" v="15401" actId="6549"/>
      <pc:docMkLst>
        <pc:docMk/>
      </pc:docMkLst>
      <pc:sldChg chg="modSp add mod">
        <pc:chgData name="Ali, Syed Waqqas" userId="1b3a5f44-9498-4738-8c4e-8127257d744d" providerId="ADAL" clId="{02506E18-A7D1-48CA-8889-12E750CC4B5E}" dt="2024-04-17T01:06:00.741" v="611" actId="20577"/>
        <pc:sldMkLst>
          <pc:docMk/>
          <pc:sldMk cId="1278297453" sldId="333"/>
        </pc:sldMkLst>
        <pc:spChg chg="mod">
          <ac:chgData name="Ali, Syed Waqqas" userId="1b3a5f44-9498-4738-8c4e-8127257d744d" providerId="ADAL" clId="{02506E18-A7D1-48CA-8889-12E750CC4B5E}" dt="2024-04-17T01:01:47.047" v="132" actId="20577"/>
          <ac:spMkLst>
            <pc:docMk/>
            <pc:sldMk cId="1278297453" sldId="333"/>
            <ac:spMk id="2" creationId="{0F38800C-8A7D-E150-1D69-4C942110B9A3}"/>
          </ac:spMkLst>
        </pc:spChg>
        <pc:spChg chg="mod">
          <ac:chgData name="Ali, Syed Waqqas" userId="1b3a5f44-9498-4738-8c4e-8127257d744d" providerId="ADAL" clId="{02506E18-A7D1-48CA-8889-12E750CC4B5E}" dt="2024-04-17T01:06:00.741" v="611" actId="20577"/>
          <ac:spMkLst>
            <pc:docMk/>
            <pc:sldMk cId="1278297453" sldId="333"/>
            <ac:spMk id="3" creationId="{B3B2A76D-3F08-9C2B-C3E3-4A25DA409F80}"/>
          </ac:spMkLst>
        </pc:spChg>
      </pc:sldChg>
      <pc:sldChg chg="addSp modSp add mod">
        <pc:chgData name="Ali, Syed Waqqas" userId="1b3a5f44-9498-4738-8c4e-8127257d744d" providerId="ADAL" clId="{02506E18-A7D1-48CA-8889-12E750CC4B5E}" dt="2024-04-17T01:05:18.841" v="592" actId="20577"/>
        <pc:sldMkLst>
          <pc:docMk/>
          <pc:sldMk cId="1651006695" sldId="334"/>
        </pc:sldMkLst>
        <pc:spChg chg="mod">
          <ac:chgData name="Ali, Syed Waqqas" userId="1b3a5f44-9498-4738-8c4e-8127257d744d" providerId="ADAL" clId="{02506E18-A7D1-48CA-8889-12E750CC4B5E}" dt="2024-04-17T01:02:23.885" v="235" actId="20577"/>
          <ac:spMkLst>
            <pc:docMk/>
            <pc:sldMk cId="1651006695" sldId="334"/>
            <ac:spMk id="2" creationId="{0F38800C-8A7D-E150-1D69-4C942110B9A3}"/>
          </ac:spMkLst>
        </pc:spChg>
        <pc:spChg chg="mod">
          <ac:chgData name="Ali, Syed Waqqas" userId="1b3a5f44-9498-4738-8c4e-8127257d744d" providerId="ADAL" clId="{02506E18-A7D1-48CA-8889-12E750CC4B5E}" dt="2024-04-17T01:03:48.794" v="474" actId="20577"/>
          <ac:spMkLst>
            <pc:docMk/>
            <pc:sldMk cId="1651006695" sldId="334"/>
            <ac:spMk id="3" creationId="{B3B2A76D-3F08-9C2B-C3E3-4A25DA409F80}"/>
          </ac:spMkLst>
        </pc:spChg>
        <pc:graphicFrameChg chg="add mod modGraphic">
          <ac:chgData name="Ali, Syed Waqqas" userId="1b3a5f44-9498-4738-8c4e-8127257d744d" providerId="ADAL" clId="{02506E18-A7D1-48CA-8889-12E750CC4B5E}" dt="2024-04-17T01:05:18.841" v="592" actId="20577"/>
          <ac:graphicFrameMkLst>
            <pc:docMk/>
            <pc:sldMk cId="1651006695" sldId="334"/>
            <ac:graphicFrameMk id="9" creationId="{ADC1789E-8F75-1393-FD31-F5E20A0A643A}"/>
          </ac:graphicFrameMkLst>
        </pc:graphicFrameChg>
      </pc:sldChg>
      <pc:sldChg chg="modSp add mod">
        <pc:chgData name="Ali, Syed Waqqas" userId="1b3a5f44-9498-4738-8c4e-8127257d744d" providerId="ADAL" clId="{02506E18-A7D1-48CA-8889-12E750CC4B5E}" dt="2024-04-18T16:12:09.955" v="12377" actId="20577"/>
        <pc:sldMkLst>
          <pc:docMk/>
          <pc:sldMk cId="2585837134" sldId="335"/>
        </pc:sldMkLst>
        <pc:spChg chg="mod">
          <ac:chgData name="Ali, Syed Waqqas" userId="1b3a5f44-9498-4738-8c4e-8127257d744d" providerId="ADAL" clId="{02506E18-A7D1-48CA-8889-12E750CC4B5E}" dt="2024-04-17T01:08:28.715" v="776" actId="20577"/>
          <ac:spMkLst>
            <pc:docMk/>
            <pc:sldMk cId="2585837134" sldId="335"/>
            <ac:spMk id="2" creationId="{0F38800C-8A7D-E150-1D69-4C942110B9A3}"/>
          </ac:spMkLst>
        </pc:spChg>
        <pc:spChg chg="mod">
          <ac:chgData name="Ali, Syed Waqqas" userId="1b3a5f44-9498-4738-8c4e-8127257d744d" providerId="ADAL" clId="{02506E18-A7D1-48CA-8889-12E750CC4B5E}" dt="2024-04-18T16:12:09.955" v="12377" actId="20577"/>
          <ac:spMkLst>
            <pc:docMk/>
            <pc:sldMk cId="2585837134" sldId="335"/>
            <ac:spMk id="3" creationId="{B3B2A76D-3F08-9C2B-C3E3-4A25DA409F80}"/>
          </ac:spMkLst>
        </pc:spChg>
      </pc:sldChg>
      <pc:sldChg chg="modSp add mod">
        <pc:chgData name="Ali, Syed Waqqas" userId="1b3a5f44-9498-4738-8c4e-8127257d744d" providerId="ADAL" clId="{02506E18-A7D1-48CA-8889-12E750CC4B5E}" dt="2024-04-17T01:11:47.234" v="949" actId="20577"/>
        <pc:sldMkLst>
          <pc:docMk/>
          <pc:sldMk cId="1162288820" sldId="336"/>
        </pc:sldMkLst>
        <pc:spChg chg="mod">
          <ac:chgData name="Ali, Syed Waqqas" userId="1b3a5f44-9498-4738-8c4e-8127257d744d" providerId="ADAL" clId="{02506E18-A7D1-48CA-8889-12E750CC4B5E}" dt="2024-04-17T01:10:52.646" v="786" actId="20577"/>
          <ac:spMkLst>
            <pc:docMk/>
            <pc:sldMk cId="1162288820" sldId="336"/>
            <ac:spMk id="2" creationId="{0F38800C-8A7D-E150-1D69-4C942110B9A3}"/>
          </ac:spMkLst>
        </pc:spChg>
        <pc:spChg chg="mod">
          <ac:chgData name="Ali, Syed Waqqas" userId="1b3a5f44-9498-4738-8c4e-8127257d744d" providerId="ADAL" clId="{02506E18-A7D1-48CA-8889-12E750CC4B5E}" dt="2024-04-17T01:11:47.234" v="949" actId="20577"/>
          <ac:spMkLst>
            <pc:docMk/>
            <pc:sldMk cId="1162288820" sldId="336"/>
            <ac:spMk id="3" creationId="{B3B2A76D-3F08-9C2B-C3E3-4A25DA409F80}"/>
          </ac:spMkLst>
        </pc:spChg>
      </pc:sldChg>
      <pc:sldChg chg="modSp add mod">
        <pc:chgData name="Ali, Syed Waqqas" userId="1b3a5f44-9498-4738-8c4e-8127257d744d" providerId="ADAL" clId="{02506E18-A7D1-48CA-8889-12E750CC4B5E}" dt="2024-04-18T13:06:46.678" v="1065" actId="20577"/>
        <pc:sldMkLst>
          <pc:docMk/>
          <pc:sldMk cId="2463014574" sldId="337"/>
        </pc:sldMkLst>
        <pc:spChg chg="mod">
          <ac:chgData name="Ali, Syed Waqqas" userId="1b3a5f44-9498-4738-8c4e-8127257d744d" providerId="ADAL" clId="{02506E18-A7D1-48CA-8889-12E750CC4B5E}" dt="2024-04-18T13:06:32.422" v="970" actId="20577"/>
          <ac:spMkLst>
            <pc:docMk/>
            <pc:sldMk cId="2463014574" sldId="337"/>
            <ac:spMk id="2" creationId="{0F38800C-8A7D-E150-1D69-4C942110B9A3}"/>
          </ac:spMkLst>
        </pc:spChg>
        <pc:spChg chg="mod">
          <ac:chgData name="Ali, Syed Waqqas" userId="1b3a5f44-9498-4738-8c4e-8127257d744d" providerId="ADAL" clId="{02506E18-A7D1-48CA-8889-12E750CC4B5E}" dt="2024-04-18T13:06:46.678" v="1065" actId="20577"/>
          <ac:spMkLst>
            <pc:docMk/>
            <pc:sldMk cId="2463014574" sldId="337"/>
            <ac:spMk id="3" creationId="{B3B2A76D-3F08-9C2B-C3E3-4A25DA409F80}"/>
          </ac:spMkLst>
        </pc:spChg>
      </pc:sldChg>
      <pc:sldChg chg="modSp add mod">
        <pc:chgData name="Ali, Syed Waqqas" userId="1b3a5f44-9498-4738-8c4e-8127257d744d" providerId="ADAL" clId="{02506E18-A7D1-48CA-8889-12E750CC4B5E}" dt="2024-04-18T13:21:44.211" v="1141" actId="20577"/>
        <pc:sldMkLst>
          <pc:docMk/>
          <pc:sldMk cId="207482765" sldId="338"/>
        </pc:sldMkLst>
        <pc:spChg chg="mod">
          <ac:chgData name="Ali, Syed Waqqas" userId="1b3a5f44-9498-4738-8c4e-8127257d744d" providerId="ADAL" clId="{02506E18-A7D1-48CA-8889-12E750CC4B5E}" dt="2024-04-18T13:21:44.211" v="1141" actId="20577"/>
          <ac:spMkLst>
            <pc:docMk/>
            <pc:sldMk cId="207482765" sldId="338"/>
            <ac:spMk id="2" creationId="{B5D19C15-72DF-16C9-E8B1-668BC2A4A015}"/>
          </ac:spMkLst>
        </pc:spChg>
      </pc:sldChg>
      <pc:sldChg chg="addSp delSp modSp add mod">
        <pc:chgData name="Ali, Syed Waqqas" userId="1b3a5f44-9498-4738-8c4e-8127257d744d" providerId="ADAL" clId="{02506E18-A7D1-48CA-8889-12E750CC4B5E}" dt="2024-04-18T13:56:58.089" v="2202" actId="20577"/>
        <pc:sldMkLst>
          <pc:docMk/>
          <pc:sldMk cId="2374638686" sldId="339"/>
        </pc:sldMkLst>
        <pc:spChg chg="mod">
          <ac:chgData name="Ali, Syed Waqqas" userId="1b3a5f44-9498-4738-8c4e-8127257d744d" providerId="ADAL" clId="{02506E18-A7D1-48CA-8889-12E750CC4B5E}" dt="2024-04-18T13:56:58.089" v="2202" actId="20577"/>
          <ac:spMkLst>
            <pc:docMk/>
            <pc:sldMk cId="2374638686" sldId="339"/>
            <ac:spMk id="2" creationId="{0F38800C-8A7D-E150-1D69-4C942110B9A3}"/>
          </ac:spMkLst>
        </pc:spChg>
        <pc:spChg chg="mod">
          <ac:chgData name="Ali, Syed Waqqas" userId="1b3a5f44-9498-4738-8c4e-8127257d744d" providerId="ADAL" clId="{02506E18-A7D1-48CA-8889-12E750CC4B5E}" dt="2024-04-18T13:28:30.695" v="1608" actId="2711"/>
          <ac:spMkLst>
            <pc:docMk/>
            <pc:sldMk cId="2374638686" sldId="339"/>
            <ac:spMk id="3" creationId="{B3B2A76D-3F08-9C2B-C3E3-4A25DA409F80}"/>
          </ac:spMkLst>
        </pc:spChg>
        <pc:spChg chg="add del mod">
          <ac:chgData name="Ali, Syed Waqqas" userId="1b3a5f44-9498-4738-8c4e-8127257d744d" providerId="ADAL" clId="{02506E18-A7D1-48CA-8889-12E750CC4B5E}" dt="2024-04-18T13:39:10.860" v="1683" actId="478"/>
          <ac:spMkLst>
            <pc:docMk/>
            <pc:sldMk cId="2374638686" sldId="339"/>
            <ac:spMk id="9" creationId="{04048720-C7C6-85F3-379F-8F5B5D685A5A}"/>
          </ac:spMkLst>
        </pc:spChg>
        <pc:spChg chg="add del mod">
          <ac:chgData name="Ali, Syed Waqqas" userId="1b3a5f44-9498-4738-8c4e-8127257d744d" providerId="ADAL" clId="{02506E18-A7D1-48CA-8889-12E750CC4B5E}" dt="2024-04-18T13:55:14.028" v="2186" actId="478"/>
          <ac:spMkLst>
            <pc:docMk/>
            <pc:sldMk cId="2374638686" sldId="339"/>
            <ac:spMk id="10" creationId="{055CF3FC-E97A-884A-7BCE-CC35B09398B2}"/>
          </ac:spMkLst>
        </pc:spChg>
      </pc:sldChg>
      <pc:sldChg chg="add del">
        <pc:chgData name="Ali, Syed Waqqas" userId="1b3a5f44-9498-4738-8c4e-8127257d744d" providerId="ADAL" clId="{02506E18-A7D1-48CA-8889-12E750CC4B5E}" dt="2024-04-18T13:26:59.205" v="1556" actId="47"/>
        <pc:sldMkLst>
          <pc:docMk/>
          <pc:sldMk cId="274688960" sldId="340"/>
        </pc:sldMkLst>
      </pc:sldChg>
      <pc:sldChg chg="addSp delSp modSp add mod">
        <pc:chgData name="Ali, Syed Waqqas" userId="1b3a5f44-9498-4738-8c4e-8127257d744d" providerId="ADAL" clId="{02506E18-A7D1-48CA-8889-12E750CC4B5E}" dt="2024-04-18T13:57:01.514" v="2206" actId="20577"/>
        <pc:sldMkLst>
          <pc:docMk/>
          <pc:sldMk cId="349361789" sldId="341"/>
        </pc:sldMkLst>
        <pc:spChg chg="mod">
          <ac:chgData name="Ali, Syed Waqqas" userId="1b3a5f44-9498-4738-8c4e-8127257d744d" providerId="ADAL" clId="{02506E18-A7D1-48CA-8889-12E750CC4B5E}" dt="2024-04-18T13:57:01.514" v="2206" actId="20577"/>
          <ac:spMkLst>
            <pc:docMk/>
            <pc:sldMk cId="349361789" sldId="341"/>
            <ac:spMk id="2" creationId="{0F38800C-8A7D-E150-1D69-4C942110B9A3}"/>
          </ac:spMkLst>
        </pc:spChg>
        <pc:spChg chg="mod">
          <ac:chgData name="Ali, Syed Waqqas" userId="1b3a5f44-9498-4738-8c4e-8127257d744d" providerId="ADAL" clId="{02506E18-A7D1-48CA-8889-12E750CC4B5E}" dt="2024-04-18T13:31:50.280" v="1677" actId="2711"/>
          <ac:spMkLst>
            <pc:docMk/>
            <pc:sldMk cId="349361789" sldId="341"/>
            <ac:spMk id="3" creationId="{B3B2A76D-3F08-9C2B-C3E3-4A25DA409F80}"/>
          </ac:spMkLst>
        </pc:spChg>
        <pc:spChg chg="add del mod">
          <ac:chgData name="Ali, Syed Waqqas" userId="1b3a5f44-9498-4738-8c4e-8127257d744d" providerId="ADAL" clId="{02506E18-A7D1-48CA-8889-12E750CC4B5E}" dt="2024-04-18T13:55:11.077" v="2185" actId="478"/>
          <ac:spMkLst>
            <pc:docMk/>
            <pc:sldMk cId="349361789" sldId="341"/>
            <ac:spMk id="9" creationId="{5AEA9E26-9ED7-1E0E-AF11-AC0AC349A8A5}"/>
          </ac:spMkLst>
        </pc:spChg>
        <pc:spChg chg="add del mod">
          <ac:chgData name="Ali, Syed Waqqas" userId="1b3a5f44-9498-4738-8c4e-8127257d744d" providerId="ADAL" clId="{02506E18-A7D1-48CA-8889-12E750CC4B5E}" dt="2024-04-18T13:55:10.279" v="2184" actId="478"/>
          <ac:spMkLst>
            <pc:docMk/>
            <pc:sldMk cId="349361789" sldId="341"/>
            <ac:spMk id="10" creationId="{58FCF2E1-BAFF-C0DC-8713-69E295F28E22}"/>
          </ac:spMkLst>
        </pc:spChg>
      </pc:sldChg>
      <pc:sldChg chg="delSp modSp add mod">
        <pc:chgData name="Ali, Syed Waqqas" userId="1b3a5f44-9498-4738-8c4e-8127257d744d" providerId="ADAL" clId="{02506E18-A7D1-48CA-8889-12E750CC4B5E}" dt="2024-04-18T13:57:04.569" v="2210" actId="20577"/>
        <pc:sldMkLst>
          <pc:docMk/>
          <pc:sldMk cId="3653766867" sldId="342"/>
        </pc:sldMkLst>
        <pc:spChg chg="mod">
          <ac:chgData name="Ali, Syed Waqqas" userId="1b3a5f44-9498-4738-8c4e-8127257d744d" providerId="ADAL" clId="{02506E18-A7D1-48CA-8889-12E750CC4B5E}" dt="2024-04-18T13:57:04.569" v="2210" actId="20577"/>
          <ac:spMkLst>
            <pc:docMk/>
            <pc:sldMk cId="3653766867" sldId="342"/>
            <ac:spMk id="2" creationId="{0F38800C-8A7D-E150-1D69-4C942110B9A3}"/>
          </ac:spMkLst>
        </pc:spChg>
        <pc:spChg chg="mod">
          <ac:chgData name="Ali, Syed Waqqas" userId="1b3a5f44-9498-4738-8c4e-8127257d744d" providerId="ADAL" clId="{02506E18-A7D1-48CA-8889-12E750CC4B5E}" dt="2024-04-18T13:55:51.676" v="2187" actId="207"/>
          <ac:spMkLst>
            <pc:docMk/>
            <pc:sldMk cId="3653766867" sldId="342"/>
            <ac:spMk id="3" creationId="{B3B2A76D-3F08-9C2B-C3E3-4A25DA409F80}"/>
          </ac:spMkLst>
        </pc:spChg>
        <pc:spChg chg="del">
          <ac:chgData name="Ali, Syed Waqqas" userId="1b3a5f44-9498-4738-8c4e-8127257d744d" providerId="ADAL" clId="{02506E18-A7D1-48CA-8889-12E750CC4B5E}" dt="2024-04-18T13:45:53.003" v="1836" actId="478"/>
          <ac:spMkLst>
            <pc:docMk/>
            <pc:sldMk cId="3653766867" sldId="342"/>
            <ac:spMk id="9" creationId="{5AEA9E26-9ED7-1E0E-AF11-AC0AC349A8A5}"/>
          </ac:spMkLst>
        </pc:spChg>
        <pc:spChg chg="del">
          <ac:chgData name="Ali, Syed Waqqas" userId="1b3a5f44-9498-4738-8c4e-8127257d744d" providerId="ADAL" clId="{02506E18-A7D1-48CA-8889-12E750CC4B5E}" dt="2024-04-18T13:45:51.147" v="1835" actId="478"/>
          <ac:spMkLst>
            <pc:docMk/>
            <pc:sldMk cId="3653766867" sldId="342"/>
            <ac:spMk id="10" creationId="{58FCF2E1-BAFF-C0DC-8713-69E295F28E22}"/>
          </ac:spMkLst>
        </pc:spChg>
      </pc:sldChg>
      <pc:sldChg chg="addSp delSp modSp add mod">
        <pc:chgData name="Ali, Syed Waqqas" userId="1b3a5f44-9498-4738-8c4e-8127257d744d" providerId="ADAL" clId="{02506E18-A7D1-48CA-8889-12E750CC4B5E}" dt="2024-04-18T13:53:57.804" v="2182" actId="20577"/>
        <pc:sldMkLst>
          <pc:docMk/>
          <pc:sldMk cId="3597261449" sldId="343"/>
        </pc:sldMkLst>
        <pc:spChg chg="mod">
          <ac:chgData name="Ali, Syed Waqqas" userId="1b3a5f44-9498-4738-8c4e-8127257d744d" providerId="ADAL" clId="{02506E18-A7D1-48CA-8889-12E750CC4B5E}" dt="2024-04-18T13:49:18.951" v="1969" actId="20577"/>
          <ac:spMkLst>
            <pc:docMk/>
            <pc:sldMk cId="3597261449" sldId="343"/>
            <ac:spMk id="2" creationId="{47BAB8DC-792C-43B5-3EBC-D7F7902B705A}"/>
          </ac:spMkLst>
        </pc:spChg>
        <pc:spChg chg="mod">
          <ac:chgData name="Ali, Syed Waqqas" userId="1b3a5f44-9498-4738-8c4e-8127257d744d" providerId="ADAL" clId="{02506E18-A7D1-48CA-8889-12E750CC4B5E}" dt="2024-04-18T13:49:21.867" v="1974" actId="20577"/>
          <ac:spMkLst>
            <pc:docMk/>
            <pc:sldMk cId="3597261449" sldId="343"/>
            <ac:spMk id="3" creationId="{BCCBD51B-BCC7-C30F-0903-3C0B674C3654}"/>
          </ac:spMkLst>
        </pc:spChg>
        <pc:spChg chg="del mod">
          <ac:chgData name="Ali, Syed Waqqas" userId="1b3a5f44-9498-4738-8c4e-8127257d744d" providerId="ADAL" clId="{02506E18-A7D1-48CA-8889-12E750CC4B5E}" dt="2024-04-18T13:49:47.090" v="1983" actId="478"/>
          <ac:spMkLst>
            <pc:docMk/>
            <pc:sldMk cId="3597261449" sldId="343"/>
            <ac:spMk id="4" creationId="{17CA0B60-B747-3E6E-93DD-284D529CBF6A}"/>
          </ac:spMkLst>
        </pc:spChg>
        <pc:spChg chg="mod">
          <ac:chgData name="Ali, Syed Waqqas" userId="1b3a5f44-9498-4738-8c4e-8127257d744d" providerId="ADAL" clId="{02506E18-A7D1-48CA-8889-12E750CC4B5E}" dt="2024-04-18T13:53:57.804" v="2182" actId="20577"/>
          <ac:spMkLst>
            <pc:docMk/>
            <pc:sldMk cId="3597261449" sldId="343"/>
            <ac:spMk id="5" creationId="{AB5831DD-238E-616E-8453-C5EC67052E0A}"/>
          </ac:spMkLst>
        </pc:spChg>
        <pc:spChg chg="del mod">
          <ac:chgData name="Ali, Syed Waqqas" userId="1b3a5f44-9498-4738-8c4e-8127257d744d" providerId="ADAL" clId="{02506E18-A7D1-48CA-8889-12E750CC4B5E}" dt="2024-04-18T13:49:46.180" v="1982" actId="478"/>
          <ac:spMkLst>
            <pc:docMk/>
            <pc:sldMk cId="3597261449" sldId="343"/>
            <ac:spMk id="6" creationId="{0B409958-BD7F-BA57-4C4D-20FADD342AD8}"/>
          </ac:spMkLst>
        </pc:spChg>
        <pc:spChg chg="add del mod">
          <ac:chgData name="Ali, Syed Waqqas" userId="1b3a5f44-9498-4738-8c4e-8127257d744d" providerId="ADAL" clId="{02506E18-A7D1-48CA-8889-12E750CC4B5E}" dt="2024-04-18T13:49:48.467" v="1984" actId="478"/>
          <ac:spMkLst>
            <pc:docMk/>
            <pc:sldMk cId="3597261449" sldId="343"/>
            <ac:spMk id="15" creationId="{6B0A2BBA-0C5B-0B54-AF92-5CDE87660A0B}"/>
          </ac:spMkLst>
        </pc:spChg>
        <pc:spChg chg="add mod">
          <ac:chgData name="Ali, Syed Waqqas" userId="1b3a5f44-9498-4738-8c4e-8127257d744d" providerId="ADAL" clId="{02506E18-A7D1-48CA-8889-12E750CC4B5E}" dt="2024-04-18T13:49:53.986" v="1986" actId="1076"/>
          <ac:spMkLst>
            <pc:docMk/>
            <pc:sldMk cId="3597261449" sldId="343"/>
            <ac:spMk id="16" creationId="{CC692B94-588E-8C01-624A-EB1CBE966AB1}"/>
          </ac:spMkLst>
        </pc:spChg>
        <pc:spChg chg="add mod">
          <ac:chgData name="Ali, Syed Waqqas" userId="1b3a5f44-9498-4738-8c4e-8127257d744d" providerId="ADAL" clId="{02506E18-A7D1-48CA-8889-12E750CC4B5E}" dt="2024-04-18T13:52:23.103" v="2172" actId="6549"/>
          <ac:spMkLst>
            <pc:docMk/>
            <pc:sldMk cId="3597261449" sldId="343"/>
            <ac:spMk id="17" creationId="{2546A8A0-0DEB-66F0-BCF0-E68BE0A539F9}"/>
          </ac:spMkLst>
        </pc:spChg>
      </pc:sldChg>
      <pc:sldChg chg="modSp add mod">
        <pc:chgData name="Ali, Syed Waqqas" userId="1b3a5f44-9498-4738-8c4e-8127257d744d" providerId="ADAL" clId="{02506E18-A7D1-48CA-8889-12E750CC4B5E}" dt="2024-04-18T13:58:28.220" v="2556" actId="20577"/>
        <pc:sldMkLst>
          <pc:docMk/>
          <pc:sldMk cId="345028953" sldId="344"/>
        </pc:sldMkLst>
        <pc:spChg chg="mod">
          <ac:chgData name="Ali, Syed Waqqas" userId="1b3a5f44-9498-4738-8c4e-8127257d744d" providerId="ADAL" clId="{02506E18-A7D1-48CA-8889-12E750CC4B5E}" dt="2024-04-18T13:58:28.220" v="2556" actId="20577"/>
          <ac:spMkLst>
            <pc:docMk/>
            <pc:sldMk cId="345028953" sldId="344"/>
            <ac:spMk id="2" creationId="{0F38800C-8A7D-E150-1D69-4C942110B9A3}"/>
          </ac:spMkLst>
        </pc:spChg>
        <pc:spChg chg="mod">
          <ac:chgData name="Ali, Syed Waqqas" userId="1b3a5f44-9498-4738-8c4e-8127257d744d" providerId="ADAL" clId="{02506E18-A7D1-48CA-8889-12E750CC4B5E}" dt="2024-04-18T13:58:17.851" v="2547" actId="20577"/>
          <ac:spMkLst>
            <pc:docMk/>
            <pc:sldMk cId="345028953" sldId="344"/>
            <ac:spMk id="3" creationId="{B3B2A76D-3F08-9C2B-C3E3-4A25DA409F80}"/>
          </ac:spMkLst>
        </pc:spChg>
      </pc:sldChg>
      <pc:sldChg chg="modSp add mod">
        <pc:chgData name="Ali, Syed Waqqas" userId="1b3a5f44-9498-4738-8c4e-8127257d744d" providerId="ADAL" clId="{02506E18-A7D1-48CA-8889-12E750CC4B5E}" dt="2024-04-18T14:00:11.361" v="2717" actId="20577"/>
        <pc:sldMkLst>
          <pc:docMk/>
          <pc:sldMk cId="3554526481" sldId="345"/>
        </pc:sldMkLst>
        <pc:spChg chg="mod">
          <ac:chgData name="Ali, Syed Waqqas" userId="1b3a5f44-9498-4738-8c4e-8127257d744d" providerId="ADAL" clId="{02506E18-A7D1-48CA-8889-12E750CC4B5E}" dt="2024-04-18T13:58:40.707" v="2586" actId="20577"/>
          <ac:spMkLst>
            <pc:docMk/>
            <pc:sldMk cId="3554526481" sldId="345"/>
            <ac:spMk id="2" creationId="{0F38800C-8A7D-E150-1D69-4C942110B9A3}"/>
          </ac:spMkLst>
        </pc:spChg>
        <pc:spChg chg="mod">
          <ac:chgData name="Ali, Syed Waqqas" userId="1b3a5f44-9498-4738-8c4e-8127257d744d" providerId="ADAL" clId="{02506E18-A7D1-48CA-8889-12E750CC4B5E}" dt="2024-04-18T14:00:11.361" v="2717" actId="20577"/>
          <ac:spMkLst>
            <pc:docMk/>
            <pc:sldMk cId="3554526481" sldId="345"/>
            <ac:spMk id="3" creationId="{B3B2A76D-3F08-9C2B-C3E3-4A25DA409F80}"/>
          </ac:spMkLst>
        </pc:spChg>
      </pc:sldChg>
      <pc:sldChg chg="addSp delSp modSp add mod">
        <pc:chgData name="Ali, Syed Waqqas" userId="1b3a5f44-9498-4738-8c4e-8127257d744d" providerId="ADAL" clId="{02506E18-A7D1-48CA-8889-12E750CC4B5E}" dt="2024-04-18T14:05:42.196" v="3058" actId="20577"/>
        <pc:sldMkLst>
          <pc:docMk/>
          <pc:sldMk cId="2068616620" sldId="346"/>
        </pc:sldMkLst>
        <pc:spChg chg="mod">
          <ac:chgData name="Ali, Syed Waqqas" userId="1b3a5f44-9498-4738-8c4e-8127257d744d" providerId="ADAL" clId="{02506E18-A7D1-48CA-8889-12E750CC4B5E}" dt="2024-04-18T14:01:28.105" v="2759" actId="20577"/>
          <ac:spMkLst>
            <pc:docMk/>
            <pc:sldMk cId="2068616620" sldId="346"/>
            <ac:spMk id="2" creationId="{0F38800C-8A7D-E150-1D69-4C942110B9A3}"/>
          </ac:spMkLst>
        </pc:spChg>
        <pc:spChg chg="del mod">
          <ac:chgData name="Ali, Syed Waqqas" userId="1b3a5f44-9498-4738-8c4e-8127257d744d" providerId="ADAL" clId="{02506E18-A7D1-48CA-8889-12E750CC4B5E}" dt="2024-04-18T14:01:38.043" v="2760" actId="22"/>
          <ac:spMkLst>
            <pc:docMk/>
            <pc:sldMk cId="2068616620" sldId="346"/>
            <ac:spMk id="3" creationId="{B3B2A76D-3F08-9C2B-C3E3-4A25DA409F80}"/>
          </ac:spMkLst>
        </pc:spChg>
        <pc:spChg chg="mod">
          <ac:chgData name="Ali, Syed Waqqas" userId="1b3a5f44-9498-4738-8c4e-8127257d744d" providerId="ADAL" clId="{02506E18-A7D1-48CA-8889-12E750CC4B5E}" dt="2024-04-18T14:05:42.196" v="3058" actId="20577"/>
          <ac:spMkLst>
            <pc:docMk/>
            <pc:sldMk cId="2068616620" sldId="346"/>
            <ac:spMk id="8" creationId="{0B58A229-77C1-434D-D9A7-9FF908E4DB29}"/>
          </ac:spMkLst>
        </pc:spChg>
        <pc:spChg chg="add del mod">
          <ac:chgData name="Ali, Syed Waqqas" userId="1b3a5f44-9498-4738-8c4e-8127257d744d" providerId="ADAL" clId="{02506E18-A7D1-48CA-8889-12E750CC4B5E}" dt="2024-04-18T14:02:15.209" v="2773"/>
          <ac:spMkLst>
            <pc:docMk/>
            <pc:sldMk cId="2068616620" sldId="346"/>
            <ac:spMk id="12" creationId="{DCFBBB37-3BC8-F51A-407F-DC05E1CD39B5}"/>
          </ac:spMkLst>
        </pc:spChg>
        <pc:spChg chg="add mod">
          <ac:chgData name="Ali, Syed Waqqas" userId="1b3a5f44-9498-4738-8c4e-8127257d744d" providerId="ADAL" clId="{02506E18-A7D1-48CA-8889-12E750CC4B5E}" dt="2024-04-18T14:02:26.260" v="2776" actId="1076"/>
          <ac:spMkLst>
            <pc:docMk/>
            <pc:sldMk cId="2068616620" sldId="346"/>
            <ac:spMk id="13" creationId="{F6929D46-E147-2830-9DA1-558DDCA39B62}"/>
          </ac:spMkLst>
        </pc:spChg>
        <pc:picChg chg="add mod ord">
          <ac:chgData name="Ali, Syed Waqqas" userId="1b3a5f44-9498-4738-8c4e-8127257d744d" providerId="ADAL" clId="{02506E18-A7D1-48CA-8889-12E750CC4B5E}" dt="2024-04-18T14:02:23.200" v="2775" actId="1076"/>
          <ac:picMkLst>
            <pc:docMk/>
            <pc:sldMk cId="2068616620" sldId="346"/>
            <ac:picMk id="10" creationId="{9183479A-1DCC-4F22-E57F-590CA526AA62}"/>
          </ac:picMkLst>
        </pc:picChg>
      </pc:sldChg>
      <pc:sldChg chg="addSp delSp modSp add mod">
        <pc:chgData name="Ali, Syed Waqqas" userId="1b3a5f44-9498-4738-8c4e-8127257d744d" providerId="ADAL" clId="{02506E18-A7D1-48CA-8889-12E750CC4B5E}" dt="2024-04-18T14:10:11.434" v="3199" actId="20577"/>
        <pc:sldMkLst>
          <pc:docMk/>
          <pc:sldMk cId="2969959605" sldId="347"/>
        </pc:sldMkLst>
        <pc:spChg chg="mod">
          <ac:chgData name="Ali, Syed Waqqas" userId="1b3a5f44-9498-4738-8c4e-8127257d744d" providerId="ADAL" clId="{02506E18-A7D1-48CA-8889-12E750CC4B5E}" dt="2024-04-18T14:10:11.434" v="3199" actId="20577"/>
          <ac:spMkLst>
            <pc:docMk/>
            <pc:sldMk cId="2969959605" sldId="347"/>
            <ac:spMk id="2" creationId="{7941C4D4-39FE-4935-5E75-41F4E4B94491}"/>
          </ac:spMkLst>
        </pc:spChg>
        <pc:spChg chg="del">
          <ac:chgData name="Ali, Syed Waqqas" userId="1b3a5f44-9498-4738-8c4e-8127257d744d" providerId="ADAL" clId="{02506E18-A7D1-48CA-8889-12E750CC4B5E}" dt="2024-04-18T14:03:03.139" v="2803"/>
          <ac:spMkLst>
            <pc:docMk/>
            <pc:sldMk cId="2969959605" sldId="347"/>
            <ac:spMk id="3" creationId="{CD25B33D-4588-828C-A6BD-8326B33B6334}"/>
          </ac:spMkLst>
        </pc:spChg>
        <pc:spChg chg="mod">
          <ac:chgData name="Ali, Syed Waqqas" userId="1b3a5f44-9498-4738-8c4e-8127257d744d" providerId="ADAL" clId="{02506E18-A7D1-48CA-8889-12E750CC4B5E}" dt="2024-04-18T14:07:32.720" v="3143" actId="27636"/>
          <ac:spMkLst>
            <pc:docMk/>
            <pc:sldMk cId="2969959605" sldId="347"/>
            <ac:spMk id="4" creationId="{49959AFF-12A6-2BF9-0391-BF2E7E44A9BF}"/>
          </ac:spMkLst>
        </pc:spChg>
        <pc:spChg chg="mod">
          <ac:chgData name="Ali, Syed Waqqas" userId="1b3a5f44-9498-4738-8c4e-8127257d744d" providerId="ADAL" clId="{02506E18-A7D1-48CA-8889-12E750CC4B5E}" dt="2024-04-18T14:05:47.511" v="3068" actId="20577"/>
          <ac:spMkLst>
            <pc:docMk/>
            <pc:sldMk cId="2969959605" sldId="347"/>
            <ac:spMk id="9" creationId="{05407D09-D62F-D968-FCC8-CE349F660698}"/>
          </ac:spMkLst>
        </pc:spChg>
        <pc:spChg chg="add mod">
          <ac:chgData name="Ali, Syed Waqqas" userId="1b3a5f44-9498-4738-8c4e-8127257d744d" providerId="ADAL" clId="{02506E18-A7D1-48CA-8889-12E750CC4B5E}" dt="2024-04-18T14:03:11.226" v="2805" actId="1076"/>
          <ac:spMkLst>
            <pc:docMk/>
            <pc:sldMk cId="2969959605" sldId="347"/>
            <ac:spMk id="11" creationId="{F608BE3A-0D17-33F8-524A-5A6AD408F1E2}"/>
          </ac:spMkLst>
        </pc:spChg>
        <pc:picChg chg="add mod">
          <ac:chgData name="Ali, Syed Waqqas" userId="1b3a5f44-9498-4738-8c4e-8127257d744d" providerId="ADAL" clId="{02506E18-A7D1-48CA-8889-12E750CC4B5E}" dt="2024-04-18T14:03:13.742" v="2806" actId="1076"/>
          <ac:picMkLst>
            <pc:docMk/>
            <pc:sldMk cId="2969959605" sldId="347"/>
            <ac:picMk id="10" creationId="{B09E0AA9-21B5-1810-C3AD-436A6482759B}"/>
          </ac:picMkLst>
        </pc:picChg>
      </pc:sldChg>
      <pc:sldChg chg="addSp modSp add mod">
        <pc:chgData name="Ali, Syed Waqqas" userId="1b3a5f44-9498-4738-8c4e-8127257d744d" providerId="ADAL" clId="{02506E18-A7D1-48CA-8889-12E750CC4B5E}" dt="2024-04-18T14:09:53.960" v="3191" actId="20577"/>
        <pc:sldMkLst>
          <pc:docMk/>
          <pc:sldMk cId="27913435" sldId="348"/>
        </pc:sldMkLst>
        <pc:spChg chg="mod">
          <ac:chgData name="Ali, Syed Waqqas" userId="1b3a5f44-9498-4738-8c4e-8127257d744d" providerId="ADAL" clId="{02506E18-A7D1-48CA-8889-12E750CC4B5E}" dt="2024-04-18T14:09:53.960" v="3191" actId="20577"/>
          <ac:spMkLst>
            <pc:docMk/>
            <pc:sldMk cId="27913435" sldId="348"/>
            <ac:spMk id="2" creationId="{7941C4D4-39FE-4935-5E75-41F4E4B94491}"/>
          </ac:spMkLst>
        </pc:spChg>
        <pc:cxnChg chg="add mod">
          <ac:chgData name="Ali, Syed Waqqas" userId="1b3a5f44-9498-4738-8c4e-8127257d744d" providerId="ADAL" clId="{02506E18-A7D1-48CA-8889-12E750CC4B5E}" dt="2024-04-18T14:09:48.110" v="3187" actId="692"/>
          <ac:cxnSpMkLst>
            <pc:docMk/>
            <pc:sldMk cId="27913435" sldId="348"/>
            <ac:cxnSpMk id="12" creationId="{BA792F04-35D0-5827-67A3-C6EA3771B9D9}"/>
          </ac:cxnSpMkLst>
        </pc:cxnChg>
        <pc:cxnChg chg="add mod">
          <ac:chgData name="Ali, Syed Waqqas" userId="1b3a5f44-9498-4738-8c4e-8127257d744d" providerId="ADAL" clId="{02506E18-A7D1-48CA-8889-12E750CC4B5E}" dt="2024-04-18T14:09:48.110" v="3187" actId="692"/>
          <ac:cxnSpMkLst>
            <pc:docMk/>
            <pc:sldMk cId="27913435" sldId="348"/>
            <ac:cxnSpMk id="13" creationId="{AEA7449A-BFA5-2DBE-28DB-E54607527EF5}"/>
          </ac:cxnSpMkLst>
        </pc:cxnChg>
        <pc:cxnChg chg="add mod">
          <ac:chgData name="Ali, Syed Waqqas" userId="1b3a5f44-9498-4738-8c4e-8127257d744d" providerId="ADAL" clId="{02506E18-A7D1-48CA-8889-12E750CC4B5E}" dt="2024-04-18T14:09:48.110" v="3187" actId="692"/>
          <ac:cxnSpMkLst>
            <pc:docMk/>
            <pc:sldMk cId="27913435" sldId="348"/>
            <ac:cxnSpMk id="16" creationId="{24F2DD9D-BBBE-8AE5-BCC2-87DCA3D7CA83}"/>
          </ac:cxnSpMkLst>
        </pc:cxnChg>
        <pc:cxnChg chg="add mod">
          <ac:chgData name="Ali, Syed Waqqas" userId="1b3a5f44-9498-4738-8c4e-8127257d744d" providerId="ADAL" clId="{02506E18-A7D1-48CA-8889-12E750CC4B5E}" dt="2024-04-18T14:09:39.991" v="3186" actId="692"/>
          <ac:cxnSpMkLst>
            <pc:docMk/>
            <pc:sldMk cId="27913435" sldId="348"/>
            <ac:cxnSpMk id="18" creationId="{CBD20696-4A34-C434-015D-A1C0E6CE3E18}"/>
          </ac:cxnSpMkLst>
        </pc:cxnChg>
        <pc:cxnChg chg="add mod">
          <ac:chgData name="Ali, Syed Waqqas" userId="1b3a5f44-9498-4738-8c4e-8127257d744d" providerId="ADAL" clId="{02506E18-A7D1-48CA-8889-12E750CC4B5E}" dt="2024-04-18T14:09:39.991" v="3186" actId="692"/>
          <ac:cxnSpMkLst>
            <pc:docMk/>
            <pc:sldMk cId="27913435" sldId="348"/>
            <ac:cxnSpMk id="20" creationId="{CF43FD53-91A3-7532-350D-2FD52D1589B1}"/>
          </ac:cxnSpMkLst>
        </pc:cxnChg>
        <pc:cxnChg chg="add mod">
          <ac:chgData name="Ali, Syed Waqqas" userId="1b3a5f44-9498-4738-8c4e-8127257d744d" providerId="ADAL" clId="{02506E18-A7D1-48CA-8889-12E750CC4B5E}" dt="2024-04-18T14:09:39.991" v="3186" actId="692"/>
          <ac:cxnSpMkLst>
            <pc:docMk/>
            <pc:sldMk cId="27913435" sldId="348"/>
            <ac:cxnSpMk id="23" creationId="{E99A5FC0-AFC9-4427-4E1D-628ACE76F0B2}"/>
          </ac:cxnSpMkLst>
        </pc:cxnChg>
        <pc:cxnChg chg="add mod">
          <ac:chgData name="Ali, Syed Waqqas" userId="1b3a5f44-9498-4738-8c4e-8127257d744d" providerId="ADAL" clId="{02506E18-A7D1-48CA-8889-12E750CC4B5E}" dt="2024-04-18T14:09:39.991" v="3186" actId="692"/>
          <ac:cxnSpMkLst>
            <pc:docMk/>
            <pc:sldMk cId="27913435" sldId="348"/>
            <ac:cxnSpMk id="25" creationId="{6316ADF0-5B5A-990C-6562-ACF2FE2732C5}"/>
          </ac:cxnSpMkLst>
        </pc:cxnChg>
        <pc:cxnChg chg="add mod">
          <ac:chgData name="Ali, Syed Waqqas" userId="1b3a5f44-9498-4738-8c4e-8127257d744d" providerId="ADAL" clId="{02506E18-A7D1-48CA-8889-12E750CC4B5E}" dt="2024-04-18T14:09:39.991" v="3186" actId="692"/>
          <ac:cxnSpMkLst>
            <pc:docMk/>
            <pc:sldMk cId="27913435" sldId="348"/>
            <ac:cxnSpMk id="27" creationId="{06455EF0-8227-7B4A-FDC6-B19241E26F77}"/>
          </ac:cxnSpMkLst>
        </pc:cxnChg>
        <pc:cxnChg chg="add mod">
          <ac:chgData name="Ali, Syed Waqqas" userId="1b3a5f44-9498-4738-8c4e-8127257d744d" providerId="ADAL" clId="{02506E18-A7D1-48CA-8889-12E750CC4B5E}" dt="2024-04-18T14:09:39.991" v="3186" actId="692"/>
          <ac:cxnSpMkLst>
            <pc:docMk/>
            <pc:sldMk cId="27913435" sldId="348"/>
            <ac:cxnSpMk id="29" creationId="{7D4BDEC7-5EBF-2527-68C9-9CA1FB281E5F}"/>
          </ac:cxnSpMkLst>
        </pc:cxnChg>
        <pc:cxnChg chg="add mod">
          <ac:chgData name="Ali, Syed Waqqas" userId="1b3a5f44-9498-4738-8c4e-8127257d744d" providerId="ADAL" clId="{02506E18-A7D1-48CA-8889-12E750CC4B5E}" dt="2024-04-18T14:09:39.991" v="3186" actId="692"/>
          <ac:cxnSpMkLst>
            <pc:docMk/>
            <pc:sldMk cId="27913435" sldId="348"/>
            <ac:cxnSpMk id="31" creationId="{88A37522-F341-9F1B-82CC-692C283C0E2E}"/>
          </ac:cxnSpMkLst>
        </pc:cxnChg>
        <pc:cxnChg chg="add mod">
          <ac:chgData name="Ali, Syed Waqqas" userId="1b3a5f44-9498-4738-8c4e-8127257d744d" providerId="ADAL" clId="{02506E18-A7D1-48CA-8889-12E750CC4B5E}" dt="2024-04-18T14:09:39.991" v="3186" actId="692"/>
          <ac:cxnSpMkLst>
            <pc:docMk/>
            <pc:sldMk cId="27913435" sldId="348"/>
            <ac:cxnSpMk id="33" creationId="{4273E340-D18E-C89A-6F91-7F2B2795BA26}"/>
          </ac:cxnSpMkLst>
        </pc:cxnChg>
      </pc:sldChg>
      <pc:sldChg chg="modSp add del mod">
        <pc:chgData name="Ali, Syed Waqqas" userId="1b3a5f44-9498-4738-8c4e-8127257d744d" providerId="ADAL" clId="{02506E18-A7D1-48CA-8889-12E750CC4B5E}" dt="2024-04-18T14:10:06.753" v="3194" actId="47"/>
        <pc:sldMkLst>
          <pc:docMk/>
          <pc:sldMk cId="641216958" sldId="349"/>
        </pc:sldMkLst>
        <pc:spChg chg="mod">
          <ac:chgData name="Ali, Syed Waqqas" userId="1b3a5f44-9498-4738-8c4e-8127257d744d" providerId="ADAL" clId="{02506E18-A7D1-48CA-8889-12E750CC4B5E}" dt="2024-04-18T14:09:58.156" v="3193" actId="20577"/>
          <ac:spMkLst>
            <pc:docMk/>
            <pc:sldMk cId="641216958" sldId="349"/>
            <ac:spMk id="2" creationId="{7941C4D4-39FE-4935-5E75-41F4E4B94491}"/>
          </ac:spMkLst>
        </pc:spChg>
      </pc:sldChg>
      <pc:sldChg chg="modSp add mod">
        <pc:chgData name="Ali, Syed Waqqas" userId="1b3a5f44-9498-4738-8c4e-8127257d744d" providerId="ADAL" clId="{02506E18-A7D1-48CA-8889-12E750CC4B5E}" dt="2024-04-18T14:10:35.308" v="3209" actId="692"/>
        <pc:sldMkLst>
          <pc:docMk/>
          <pc:sldMk cId="822282127" sldId="349"/>
        </pc:sldMkLst>
        <pc:spChg chg="mod">
          <ac:chgData name="Ali, Syed Waqqas" userId="1b3a5f44-9498-4738-8c4e-8127257d744d" providerId="ADAL" clId="{02506E18-A7D1-48CA-8889-12E750CC4B5E}" dt="2024-04-18T14:10:22.106" v="3207" actId="20577"/>
          <ac:spMkLst>
            <pc:docMk/>
            <pc:sldMk cId="822282127" sldId="349"/>
            <ac:spMk id="2" creationId="{7941C4D4-39FE-4935-5E75-41F4E4B94491}"/>
          </ac:spMkLst>
        </pc:spChg>
        <pc:cxnChg chg="mod">
          <ac:chgData name="Ali, Syed Waqqas" userId="1b3a5f44-9498-4738-8c4e-8127257d744d" providerId="ADAL" clId="{02506E18-A7D1-48CA-8889-12E750CC4B5E}" dt="2024-04-18T14:10:28.007" v="3208" actId="692"/>
          <ac:cxnSpMkLst>
            <pc:docMk/>
            <pc:sldMk cId="822282127" sldId="349"/>
            <ac:cxnSpMk id="12" creationId="{BA792F04-35D0-5827-67A3-C6EA3771B9D9}"/>
          </ac:cxnSpMkLst>
        </pc:cxnChg>
        <pc:cxnChg chg="mod">
          <ac:chgData name="Ali, Syed Waqqas" userId="1b3a5f44-9498-4738-8c4e-8127257d744d" providerId="ADAL" clId="{02506E18-A7D1-48CA-8889-12E750CC4B5E}" dt="2024-04-18T14:10:28.007" v="3208" actId="692"/>
          <ac:cxnSpMkLst>
            <pc:docMk/>
            <pc:sldMk cId="822282127" sldId="349"/>
            <ac:cxnSpMk id="13" creationId="{AEA7449A-BFA5-2DBE-28DB-E54607527EF5}"/>
          </ac:cxnSpMkLst>
        </pc:cxnChg>
        <pc:cxnChg chg="mod">
          <ac:chgData name="Ali, Syed Waqqas" userId="1b3a5f44-9498-4738-8c4e-8127257d744d" providerId="ADAL" clId="{02506E18-A7D1-48CA-8889-12E750CC4B5E}" dt="2024-04-18T14:10:28.007" v="3208" actId="692"/>
          <ac:cxnSpMkLst>
            <pc:docMk/>
            <pc:sldMk cId="822282127" sldId="349"/>
            <ac:cxnSpMk id="16" creationId="{24F2DD9D-BBBE-8AE5-BCC2-87DCA3D7CA83}"/>
          </ac:cxnSpMkLst>
        </pc:cxnChg>
        <pc:cxnChg chg="mod">
          <ac:chgData name="Ali, Syed Waqqas" userId="1b3a5f44-9498-4738-8c4e-8127257d744d" providerId="ADAL" clId="{02506E18-A7D1-48CA-8889-12E750CC4B5E}" dt="2024-04-18T14:10:35.308" v="3209" actId="692"/>
          <ac:cxnSpMkLst>
            <pc:docMk/>
            <pc:sldMk cId="822282127" sldId="349"/>
            <ac:cxnSpMk id="18" creationId="{CBD20696-4A34-C434-015D-A1C0E6CE3E18}"/>
          </ac:cxnSpMkLst>
        </pc:cxnChg>
        <pc:cxnChg chg="mod">
          <ac:chgData name="Ali, Syed Waqqas" userId="1b3a5f44-9498-4738-8c4e-8127257d744d" providerId="ADAL" clId="{02506E18-A7D1-48CA-8889-12E750CC4B5E}" dt="2024-04-18T14:10:35.308" v="3209" actId="692"/>
          <ac:cxnSpMkLst>
            <pc:docMk/>
            <pc:sldMk cId="822282127" sldId="349"/>
            <ac:cxnSpMk id="20" creationId="{CF43FD53-91A3-7532-350D-2FD52D1589B1}"/>
          </ac:cxnSpMkLst>
        </pc:cxnChg>
        <pc:cxnChg chg="mod">
          <ac:chgData name="Ali, Syed Waqqas" userId="1b3a5f44-9498-4738-8c4e-8127257d744d" providerId="ADAL" clId="{02506E18-A7D1-48CA-8889-12E750CC4B5E}" dt="2024-04-18T14:10:35.308" v="3209" actId="692"/>
          <ac:cxnSpMkLst>
            <pc:docMk/>
            <pc:sldMk cId="822282127" sldId="349"/>
            <ac:cxnSpMk id="23" creationId="{E99A5FC0-AFC9-4427-4E1D-628ACE76F0B2}"/>
          </ac:cxnSpMkLst>
        </pc:cxnChg>
      </pc:sldChg>
      <pc:sldChg chg="modSp add del mod">
        <pc:chgData name="Ali, Syed Waqqas" userId="1b3a5f44-9498-4738-8c4e-8127257d744d" providerId="ADAL" clId="{02506E18-A7D1-48CA-8889-12E750CC4B5E}" dt="2024-04-18T14:10:17.913" v="3205" actId="47"/>
        <pc:sldMkLst>
          <pc:docMk/>
          <pc:sldMk cId="3960242351" sldId="349"/>
        </pc:sldMkLst>
        <pc:spChg chg="mod">
          <ac:chgData name="Ali, Syed Waqqas" userId="1b3a5f44-9498-4738-8c4e-8127257d744d" providerId="ADAL" clId="{02506E18-A7D1-48CA-8889-12E750CC4B5E}" dt="2024-04-18T14:10:15.324" v="3204" actId="20577"/>
          <ac:spMkLst>
            <pc:docMk/>
            <pc:sldMk cId="3960242351" sldId="349"/>
            <ac:spMk id="2" creationId="{7941C4D4-39FE-4935-5E75-41F4E4B94491}"/>
          </ac:spMkLst>
        </pc:spChg>
      </pc:sldChg>
      <pc:sldChg chg="modSp add mod">
        <pc:chgData name="Ali, Syed Waqqas" userId="1b3a5f44-9498-4738-8c4e-8127257d744d" providerId="ADAL" clId="{02506E18-A7D1-48CA-8889-12E750CC4B5E}" dt="2024-04-18T14:11:03.209" v="3214" actId="692"/>
        <pc:sldMkLst>
          <pc:docMk/>
          <pc:sldMk cId="2054859809" sldId="350"/>
        </pc:sldMkLst>
        <pc:spChg chg="mod">
          <ac:chgData name="Ali, Syed Waqqas" userId="1b3a5f44-9498-4738-8c4e-8127257d744d" providerId="ADAL" clId="{02506E18-A7D1-48CA-8889-12E750CC4B5E}" dt="2024-04-18T14:10:42.210" v="3211" actId="20577"/>
          <ac:spMkLst>
            <pc:docMk/>
            <pc:sldMk cId="2054859809" sldId="350"/>
            <ac:spMk id="2" creationId="{7941C4D4-39FE-4935-5E75-41F4E4B94491}"/>
          </ac:spMkLst>
        </pc:spChg>
        <pc:cxnChg chg="mod">
          <ac:chgData name="Ali, Syed Waqqas" userId="1b3a5f44-9498-4738-8c4e-8127257d744d" providerId="ADAL" clId="{02506E18-A7D1-48CA-8889-12E750CC4B5E}" dt="2024-04-18T14:10:47.418" v="3212" actId="692"/>
          <ac:cxnSpMkLst>
            <pc:docMk/>
            <pc:sldMk cId="2054859809" sldId="350"/>
            <ac:cxnSpMk id="18" creationId="{CBD20696-4A34-C434-015D-A1C0E6CE3E18}"/>
          </ac:cxnSpMkLst>
        </pc:cxnChg>
        <pc:cxnChg chg="mod">
          <ac:chgData name="Ali, Syed Waqqas" userId="1b3a5f44-9498-4738-8c4e-8127257d744d" providerId="ADAL" clId="{02506E18-A7D1-48CA-8889-12E750CC4B5E}" dt="2024-04-18T14:10:47.418" v="3212" actId="692"/>
          <ac:cxnSpMkLst>
            <pc:docMk/>
            <pc:sldMk cId="2054859809" sldId="350"/>
            <ac:cxnSpMk id="20" creationId="{CF43FD53-91A3-7532-350D-2FD52D1589B1}"/>
          </ac:cxnSpMkLst>
        </pc:cxnChg>
        <pc:cxnChg chg="mod">
          <ac:chgData name="Ali, Syed Waqqas" userId="1b3a5f44-9498-4738-8c4e-8127257d744d" providerId="ADAL" clId="{02506E18-A7D1-48CA-8889-12E750CC4B5E}" dt="2024-04-18T14:10:47.418" v="3212" actId="692"/>
          <ac:cxnSpMkLst>
            <pc:docMk/>
            <pc:sldMk cId="2054859809" sldId="350"/>
            <ac:cxnSpMk id="23" creationId="{E99A5FC0-AFC9-4427-4E1D-628ACE76F0B2}"/>
          </ac:cxnSpMkLst>
        </pc:cxnChg>
        <pc:cxnChg chg="mod">
          <ac:chgData name="Ali, Syed Waqqas" userId="1b3a5f44-9498-4738-8c4e-8127257d744d" providerId="ADAL" clId="{02506E18-A7D1-48CA-8889-12E750CC4B5E}" dt="2024-04-18T14:10:55.761" v="3213" actId="692"/>
          <ac:cxnSpMkLst>
            <pc:docMk/>
            <pc:sldMk cId="2054859809" sldId="350"/>
            <ac:cxnSpMk id="25" creationId="{6316ADF0-5B5A-990C-6562-ACF2FE2732C5}"/>
          </ac:cxnSpMkLst>
        </pc:cxnChg>
        <pc:cxnChg chg="mod">
          <ac:chgData name="Ali, Syed Waqqas" userId="1b3a5f44-9498-4738-8c4e-8127257d744d" providerId="ADAL" clId="{02506E18-A7D1-48CA-8889-12E750CC4B5E}" dt="2024-04-18T14:10:55.761" v="3213" actId="692"/>
          <ac:cxnSpMkLst>
            <pc:docMk/>
            <pc:sldMk cId="2054859809" sldId="350"/>
            <ac:cxnSpMk id="27" creationId="{06455EF0-8227-7B4A-FDC6-B19241E26F77}"/>
          </ac:cxnSpMkLst>
        </pc:cxnChg>
        <pc:cxnChg chg="mod">
          <ac:chgData name="Ali, Syed Waqqas" userId="1b3a5f44-9498-4738-8c4e-8127257d744d" providerId="ADAL" clId="{02506E18-A7D1-48CA-8889-12E750CC4B5E}" dt="2024-04-18T14:10:55.761" v="3213" actId="692"/>
          <ac:cxnSpMkLst>
            <pc:docMk/>
            <pc:sldMk cId="2054859809" sldId="350"/>
            <ac:cxnSpMk id="29" creationId="{7D4BDEC7-5EBF-2527-68C9-9CA1FB281E5F}"/>
          </ac:cxnSpMkLst>
        </pc:cxnChg>
        <pc:cxnChg chg="mod">
          <ac:chgData name="Ali, Syed Waqqas" userId="1b3a5f44-9498-4738-8c4e-8127257d744d" providerId="ADAL" clId="{02506E18-A7D1-48CA-8889-12E750CC4B5E}" dt="2024-04-18T14:11:03.209" v="3214" actId="692"/>
          <ac:cxnSpMkLst>
            <pc:docMk/>
            <pc:sldMk cId="2054859809" sldId="350"/>
            <ac:cxnSpMk id="31" creationId="{88A37522-F341-9F1B-82CC-692C283C0E2E}"/>
          </ac:cxnSpMkLst>
        </pc:cxnChg>
        <pc:cxnChg chg="mod">
          <ac:chgData name="Ali, Syed Waqqas" userId="1b3a5f44-9498-4738-8c4e-8127257d744d" providerId="ADAL" clId="{02506E18-A7D1-48CA-8889-12E750CC4B5E}" dt="2024-04-18T14:11:03.209" v="3214" actId="692"/>
          <ac:cxnSpMkLst>
            <pc:docMk/>
            <pc:sldMk cId="2054859809" sldId="350"/>
            <ac:cxnSpMk id="33" creationId="{4273E340-D18E-C89A-6F91-7F2B2795BA26}"/>
          </ac:cxnSpMkLst>
        </pc:cxnChg>
      </pc:sldChg>
      <pc:sldChg chg="modSp add mod">
        <pc:chgData name="Ali, Syed Waqqas" userId="1b3a5f44-9498-4738-8c4e-8127257d744d" providerId="ADAL" clId="{02506E18-A7D1-48CA-8889-12E750CC4B5E}" dt="2024-04-18T14:11:21.493" v="3218" actId="692"/>
        <pc:sldMkLst>
          <pc:docMk/>
          <pc:sldMk cId="1814389671" sldId="351"/>
        </pc:sldMkLst>
        <pc:spChg chg="mod">
          <ac:chgData name="Ali, Syed Waqqas" userId="1b3a5f44-9498-4738-8c4e-8127257d744d" providerId="ADAL" clId="{02506E18-A7D1-48CA-8889-12E750CC4B5E}" dt="2024-04-18T14:11:10.713" v="3216" actId="20577"/>
          <ac:spMkLst>
            <pc:docMk/>
            <pc:sldMk cId="1814389671" sldId="351"/>
            <ac:spMk id="2" creationId="{7941C4D4-39FE-4935-5E75-41F4E4B94491}"/>
          </ac:spMkLst>
        </pc:spChg>
        <pc:cxnChg chg="mod">
          <ac:chgData name="Ali, Syed Waqqas" userId="1b3a5f44-9498-4738-8c4e-8127257d744d" providerId="ADAL" clId="{02506E18-A7D1-48CA-8889-12E750CC4B5E}" dt="2024-04-18T14:11:16.488" v="3217" actId="692"/>
          <ac:cxnSpMkLst>
            <pc:docMk/>
            <pc:sldMk cId="1814389671" sldId="351"/>
            <ac:cxnSpMk id="25" creationId="{6316ADF0-5B5A-990C-6562-ACF2FE2732C5}"/>
          </ac:cxnSpMkLst>
        </pc:cxnChg>
        <pc:cxnChg chg="mod">
          <ac:chgData name="Ali, Syed Waqqas" userId="1b3a5f44-9498-4738-8c4e-8127257d744d" providerId="ADAL" clId="{02506E18-A7D1-48CA-8889-12E750CC4B5E}" dt="2024-04-18T14:11:16.488" v="3217" actId="692"/>
          <ac:cxnSpMkLst>
            <pc:docMk/>
            <pc:sldMk cId="1814389671" sldId="351"/>
            <ac:cxnSpMk id="27" creationId="{06455EF0-8227-7B4A-FDC6-B19241E26F77}"/>
          </ac:cxnSpMkLst>
        </pc:cxnChg>
        <pc:cxnChg chg="mod">
          <ac:chgData name="Ali, Syed Waqqas" userId="1b3a5f44-9498-4738-8c4e-8127257d744d" providerId="ADAL" clId="{02506E18-A7D1-48CA-8889-12E750CC4B5E}" dt="2024-04-18T14:11:16.488" v="3217" actId="692"/>
          <ac:cxnSpMkLst>
            <pc:docMk/>
            <pc:sldMk cId="1814389671" sldId="351"/>
            <ac:cxnSpMk id="29" creationId="{7D4BDEC7-5EBF-2527-68C9-9CA1FB281E5F}"/>
          </ac:cxnSpMkLst>
        </pc:cxnChg>
        <pc:cxnChg chg="mod">
          <ac:chgData name="Ali, Syed Waqqas" userId="1b3a5f44-9498-4738-8c4e-8127257d744d" providerId="ADAL" clId="{02506E18-A7D1-48CA-8889-12E750CC4B5E}" dt="2024-04-18T14:11:21.493" v="3218" actId="692"/>
          <ac:cxnSpMkLst>
            <pc:docMk/>
            <pc:sldMk cId="1814389671" sldId="351"/>
            <ac:cxnSpMk id="31" creationId="{88A37522-F341-9F1B-82CC-692C283C0E2E}"/>
          </ac:cxnSpMkLst>
        </pc:cxnChg>
        <pc:cxnChg chg="mod">
          <ac:chgData name="Ali, Syed Waqqas" userId="1b3a5f44-9498-4738-8c4e-8127257d744d" providerId="ADAL" clId="{02506E18-A7D1-48CA-8889-12E750CC4B5E}" dt="2024-04-18T14:11:21.493" v="3218" actId="692"/>
          <ac:cxnSpMkLst>
            <pc:docMk/>
            <pc:sldMk cId="1814389671" sldId="351"/>
            <ac:cxnSpMk id="33" creationId="{4273E340-D18E-C89A-6F91-7F2B2795BA26}"/>
          </ac:cxnSpMkLst>
        </pc:cxnChg>
      </pc:sldChg>
      <pc:sldChg chg="addSp modSp add mod">
        <pc:chgData name="Ali, Syed Waqqas" userId="1b3a5f44-9498-4738-8c4e-8127257d744d" providerId="ADAL" clId="{02506E18-A7D1-48CA-8889-12E750CC4B5E}" dt="2024-04-18T14:16:16.562" v="3427" actId="20577"/>
        <pc:sldMkLst>
          <pc:docMk/>
          <pc:sldMk cId="3467712961" sldId="352"/>
        </pc:sldMkLst>
        <pc:spChg chg="mod">
          <ac:chgData name="Ali, Syed Waqqas" userId="1b3a5f44-9498-4738-8c4e-8127257d744d" providerId="ADAL" clId="{02506E18-A7D1-48CA-8889-12E750CC4B5E}" dt="2024-04-18T14:14:04.958" v="3263" actId="20577"/>
          <ac:spMkLst>
            <pc:docMk/>
            <pc:sldMk cId="3467712961" sldId="352"/>
            <ac:spMk id="2" creationId="{0F38800C-8A7D-E150-1D69-4C942110B9A3}"/>
          </ac:spMkLst>
        </pc:spChg>
        <pc:spChg chg="mod">
          <ac:chgData name="Ali, Syed Waqqas" userId="1b3a5f44-9498-4738-8c4e-8127257d744d" providerId="ADAL" clId="{02506E18-A7D1-48CA-8889-12E750CC4B5E}" dt="2024-04-18T14:16:16.562" v="3427" actId="20577"/>
          <ac:spMkLst>
            <pc:docMk/>
            <pc:sldMk cId="3467712961" sldId="352"/>
            <ac:spMk id="3" creationId="{B3B2A76D-3F08-9C2B-C3E3-4A25DA409F80}"/>
          </ac:spMkLst>
        </pc:spChg>
        <pc:spChg chg="add mod">
          <ac:chgData name="Ali, Syed Waqqas" userId="1b3a5f44-9498-4738-8c4e-8127257d744d" providerId="ADAL" clId="{02506E18-A7D1-48CA-8889-12E750CC4B5E}" dt="2024-04-18T14:14:18.415" v="3269" actId="1076"/>
          <ac:spMkLst>
            <pc:docMk/>
            <pc:sldMk cId="3467712961" sldId="352"/>
            <ac:spMk id="9" creationId="{E892917E-A19B-2A53-05A2-62957486BAF4}"/>
          </ac:spMkLst>
        </pc:spChg>
        <pc:spChg chg="add mod">
          <ac:chgData name="Ali, Syed Waqqas" userId="1b3a5f44-9498-4738-8c4e-8127257d744d" providerId="ADAL" clId="{02506E18-A7D1-48CA-8889-12E750CC4B5E}" dt="2024-04-18T14:15:50.513" v="3290" actId="1076"/>
          <ac:spMkLst>
            <pc:docMk/>
            <pc:sldMk cId="3467712961" sldId="352"/>
            <ac:spMk id="10" creationId="{86E942C9-FFE4-D887-0C50-81B865ABD380}"/>
          </ac:spMkLst>
        </pc:spChg>
        <pc:spChg chg="add mod">
          <ac:chgData name="Ali, Syed Waqqas" userId="1b3a5f44-9498-4738-8c4e-8127257d744d" providerId="ADAL" clId="{02506E18-A7D1-48CA-8889-12E750CC4B5E}" dt="2024-04-18T14:15:48.451" v="3289" actId="1076"/>
          <ac:spMkLst>
            <pc:docMk/>
            <pc:sldMk cId="3467712961" sldId="352"/>
            <ac:spMk id="11" creationId="{C85D35F1-93C8-1570-C3D9-27181777CCCE}"/>
          </ac:spMkLst>
        </pc:spChg>
      </pc:sldChg>
      <pc:sldChg chg="addSp modSp add mod">
        <pc:chgData name="Ali, Syed Waqqas" userId="1b3a5f44-9498-4738-8c4e-8127257d744d" providerId="ADAL" clId="{02506E18-A7D1-48CA-8889-12E750CC4B5E}" dt="2024-04-18T14:17:50.216" v="3651" actId="20577"/>
        <pc:sldMkLst>
          <pc:docMk/>
          <pc:sldMk cId="2560071512" sldId="353"/>
        </pc:sldMkLst>
        <pc:spChg chg="mod">
          <ac:chgData name="Ali, Syed Waqqas" userId="1b3a5f44-9498-4738-8c4e-8127257d744d" providerId="ADAL" clId="{02506E18-A7D1-48CA-8889-12E750CC4B5E}" dt="2024-04-18T14:16:35.789" v="3472" actId="20577"/>
          <ac:spMkLst>
            <pc:docMk/>
            <pc:sldMk cId="2560071512" sldId="353"/>
            <ac:spMk id="2" creationId="{0F38800C-8A7D-E150-1D69-4C942110B9A3}"/>
          </ac:spMkLst>
        </pc:spChg>
        <pc:spChg chg="mod">
          <ac:chgData name="Ali, Syed Waqqas" userId="1b3a5f44-9498-4738-8c4e-8127257d744d" providerId="ADAL" clId="{02506E18-A7D1-48CA-8889-12E750CC4B5E}" dt="2024-04-18T14:17:50.216" v="3651" actId="20577"/>
          <ac:spMkLst>
            <pc:docMk/>
            <pc:sldMk cId="2560071512" sldId="353"/>
            <ac:spMk id="3" creationId="{B3B2A76D-3F08-9C2B-C3E3-4A25DA409F80}"/>
          </ac:spMkLst>
        </pc:spChg>
        <pc:spChg chg="add mod">
          <ac:chgData name="Ali, Syed Waqqas" userId="1b3a5f44-9498-4738-8c4e-8127257d744d" providerId="ADAL" clId="{02506E18-A7D1-48CA-8889-12E750CC4B5E}" dt="2024-04-18T14:16:37.830" v="3473"/>
          <ac:spMkLst>
            <pc:docMk/>
            <pc:sldMk cId="2560071512" sldId="353"/>
            <ac:spMk id="9" creationId="{D580BD74-7DD8-1031-55D8-0CAA0912D56D}"/>
          </ac:spMkLst>
        </pc:spChg>
      </pc:sldChg>
      <pc:sldChg chg="addSp delSp modSp add mod">
        <pc:chgData name="Ali, Syed Waqqas" userId="1b3a5f44-9498-4738-8c4e-8127257d744d" providerId="ADAL" clId="{02506E18-A7D1-48CA-8889-12E750CC4B5E}" dt="2024-04-18T14:19:24.570" v="3714" actId="20577"/>
        <pc:sldMkLst>
          <pc:docMk/>
          <pc:sldMk cId="4065437229" sldId="354"/>
        </pc:sldMkLst>
        <pc:spChg chg="mod">
          <ac:chgData name="Ali, Syed Waqqas" userId="1b3a5f44-9498-4738-8c4e-8127257d744d" providerId="ADAL" clId="{02506E18-A7D1-48CA-8889-12E750CC4B5E}" dt="2024-04-18T14:18:46.494" v="3702" actId="20577"/>
          <ac:spMkLst>
            <pc:docMk/>
            <pc:sldMk cId="4065437229" sldId="354"/>
            <ac:spMk id="2" creationId="{7941C4D4-39FE-4935-5E75-41F4E4B94491}"/>
          </ac:spMkLst>
        </pc:spChg>
        <pc:spChg chg="del mod">
          <ac:chgData name="Ali, Syed Waqqas" userId="1b3a5f44-9498-4738-8c4e-8127257d744d" providerId="ADAL" clId="{02506E18-A7D1-48CA-8889-12E750CC4B5E}" dt="2024-04-18T14:19:15.566" v="3703" actId="22"/>
          <ac:spMkLst>
            <pc:docMk/>
            <pc:sldMk cId="4065437229" sldId="354"/>
            <ac:spMk id="3" creationId="{CD25B33D-4588-828C-A6BD-8326B33B6334}"/>
          </ac:spMkLst>
        </pc:spChg>
        <pc:spChg chg="mod">
          <ac:chgData name="Ali, Syed Waqqas" userId="1b3a5f44-9498-4738-8c4e-8127257d744d" providerId="ADAL" clId="{02506E18-A7D1-48CA-8889-12E750CC4B5E}" dt="2024-04-18T14:18:36.540" v="3675" actId="2711"/>
          <ac:spMkLst>
            <pc:docMk/>
            <pc:sldMk cId="4065437229" sldId="354"/>
            <ac:spMk id="4" creationId="{49959AFF-12A6-2BF9-0391-BF2E7E44A9BF}"/>
          </ac:spMkLst>
        </pc:spChg>
        <pc:spChg chg="mod">
          <ac:chgData name="Ali, Syed Waqqas" userId="1b3a5f44-9498-4738-8c4e-8127257d744d" providerId="ADAL" clId="{02506E18-A7D1-48CA-8889-12E750CC4B5E}" dt="2024-04-18T14:19:24.570" v="3714" actId="20577"/>
          <ac:spMkLst>
            <pc:docMk/>
            <pc:sldMk cId="4065437229" sldId="354"/>
            <ac:spMk id="9" creationId="{05407D09-D62F-D968-FCC8-CE349F660698}"/>
          </ac:spMkLst>
        </pc:spChg>
        <pc:spChg chg="add mod">
          <ac:chgData name="Ali, Syed Waqqas" userId="1b3a5f44-9498-4738-8c4e-8127257d744d" providerId="ADAL" clId="{02506E18-A7D1-48CA-8889-12E750CC4B5E}" dt="2024-04-18T14:18:17.542" v="3654" actId="1076"/>
          <ac:spMkLst>
            <pc:docMk/>
            <pc:sldMk cId="4065437229" sldId="354"/>
            <ac:spMk id="10" creationId="{8B2555A6-ADE2-DE87-85B8-72B85922375A}"/>
          </ac:spMkLst>
        </pc:spChg>
        <pc:picChg chg="add mod ord">
          <ac:chgData name="Ali, Syed Waqqas" userId="1b3a5f44-9498-4738-8c4e-8127257d744d" providerId="ADAL" clId="{02506E18-A7D1-48CA-8889-12E750CC4B5E}" dt="2024-04-18T14:19:17.822" v="3704" actId="1076"/>
          <ac:picMkLst>
            <pc:docMk/>
            <pc:sldMk cId="4065437229" sldId="354"/>
            <ac:picMk id="12" creationId="{C4C63854-C053-2647-1685-08065112DBA9}"/>
          </ac:picMkLst>
        </pc:picChg>
      </pc:sldChg>
      <pc:sldChg chg="modSp add mod">
        <pc:chgData name="Ali, Syed Waqqas" userId="1b3a5f44-9498-4738-8c4e-8127257d744d" providerId="ADAL" clId="{02506E18-A7D1-48CA-8889-12E750CC4B5E}" dt="2024-04-18T14:29:01.510" v="4037"/>
        <pc:sldMkLst>
          <pc:docMk/>
          <pc:sldMk cId="1408612612" sldId="355"/>
        </pc:sldMkLst>
        <pc:spChg chg="mod">
          <ac:chgData name="Ali, Syed Waqqas" userId="1b3a5f44-9498-4738-8c4e-8127257d744d" providerId="ADAL" clId="{02506E18-A7D1-48CA-8889-12E750CC4B5E}" dt="2024-04-18T14:28:17.485" v="4015" actId="20577"/>
          <ac:spMkLst>
            <pc:docMk/>
            <pc:sldMk cId="1408612612" sldId="355"/>
            <ac:spMk id="2" creationId="{7941C4D4-39FE-4935-5E75-41F4E4B94491}"/>
          </ac:spMkLst>
        </pc:spChg>
        <pc:spChg chg="mod">
          <ac:chgData name="Ali, Syed Waqqas" userId="1b3a5f44-9498-4738-8c4e-8127257d744d" providerId="ADAL" clId="{02506E18-A7D1-48CA-8889-12E750CC4B5E}" dt="2024-04-18T14:20:08.970" v="3751" actId="27636"/>
          <ac:spMkLst>
            <pc:docMk/>
            <pc:sldMk cId="1408612612" sldId="355"/>
            <ac:spMk id="3" creationId="{CD25B33D-4588-828C-A6BD-8326B33B6334}"/>
          </ac:spMkLst>
        </pc:spChg>
        <pc:spChg chg="mod">
          <ac:chgData name="Ali, Syed Waqqas" userId="1b3a5f44-9498-4738-8c4e-8127257d744d" providerId="ADAL" clId="{02506E18-A7D1-48CA-8889-12E750CC4B5E}" dt="2024-04-18T14:20:58.889" v="3783" actId="207"/>
          <ac:spMkLst>
            <pc:docMk/>
            <pc:sldMk cId="1408612612" sldId="355"/>
            <ac:spMk id="4" creationId="{49959AFF-12A6-2BF9-0391-BF2E7E44A9BF}"/>
          </ac:spMkLst>
        </pc:spChg>
        <pc:spChg chg="mod">
          <ac:chgData name="Ali, Syed Waqqas" userId="1b3a5f44-9498-4738-8c4e-8127257d744d" providerId="ADAL" clId="{02506E18-A7D1-48CA-8889-12E750CC4B5E}" dt="2024-04-18T14:29:01.510" v="4037"/>
          <ac:spMkLst>
            <pc:docMk/>
            <pc:sldMk cId="1408612612" sldId="355"/>
            <ac:spMk id="9" creationId="{05407D09-D62F-D968-FCC8-CE349F660698}"/>
          </ac:spMkLst>
        </pc:spChg>
      </pc:sldChg>
      <pc:sldChg chg="addSp modSp add mod">
        <pc:chgData name="Ali, Syed Waqqas" userId="1b3a5f44-9498-4738-8c4e-8127257d744d" providerId="ADAL" clId="{02506E18-A7D1-48CA-8889-12E750CC4B5E}" dt="2024-04-18T14:28:59.507" v="4036"/>
        <pc:sldMkLst>
          <pc:docMk/>
          <pc:sldMk cId="3762301503" sldId="356"/>
        </pc:sldMkLst>
        <pc:spChg chg="mod">
          <ac:chgData name="Ali, Syed Waqqas" userId="1b3a5f44-9498-4738-8c4e-8127257d744d" providerId="ADAL" clId="{02506E18-A7D1-48CA-8889-12E750CC4B5E}" dt="2024-04-18T14:28:19.926" v="4017" actId="20577"/>
          <ac:spMkLst>
            <pc:docMk/>
            <pc:sldMk cId="3762301503" sldId="356"/>
            <ac:spMk id="2" creationId="{7941C4D4-39FE-4935-5E75-41F4E4B94491}"/>
          </ac:spMkLst>
        </pc:spChg>
        <pc:spChg chg="mod">
          <ac:chgData name="Ali, Syed Waqqas" userId="1b3a5f44-9498-4738-8c4e-8127257d744d" providerId="ADAL" clId="{02506E18-A7D1-48CA-8889-12E750CC4B5E}" dt="2024-04-18T14:21:24.551" v="3810" actId="207"/>
          <ac:spMkLst>
            <pc:docMk/>
            <pc:sldMk cId="3762301503" sldId="356"/>
            <ac:spMk id="3" creationId="{CD25B33D-4588-828C-A6BD-8326B33B6334}"/>
          </ac:spMkLst>
        </pc:spChg>
        <pc:spChg chg="mod">
          <ac:chgData name="Ali, Syed Waqqas" userId="1b3a5f44-9498-4738-8c4e-8127257d744d" providerId="ADAL" clId="{02506E18-A7D1-48CA-8889-12E750CC4B5E}" dt="2024-04-18T14:23:24.372" v="3833" actId="400"/>
          <ac:spMkLst>
            <pc:docMk/>
            <pc:sldMk cId="3762301503" sldId="356"/>
            <ac:spMk id="4" creationId="{49959AFF-12A6-2BF9-0391-BF2E7E44A9BF}"/>
          </ac:spMkLst>
        </pc:spChg>
        <pc:spChg chg="mod">
          <ac:chgData name="Ali, Syed Waqqas" userId="1b3a5f44-9498-4738-8c4e-8127257d744d" providerId="ADAL" clId="{02506E18-A7D1-48CA-8889-12E750CC4B5E}" dt="2024-04-18T14:28:59.507" v="4036"/>
          <ac:spMkLst>
            <pc:docMk/>
            <pc:sldMk cId="3762301503" sldId="356"/>
            <ac:spMk id="9" creationId="{05407D09-D62F-D968-FCC8-CE349F660698}"/>
          </ac:spMkLst>
        </pc:spChg>
        <pc:spChg chg="add mod ord">
          <ac:chgData name="Ali, Syed Waqqas" userId="1b3a5f44-9498-4738-8c4e-8127257d744d" providerId="ADAL" clId="{02506E18-A7D1-48CA-8889-12E750CC4B5E}" dt="2024-04-18T14:22:47.809" v="3827" actId="167"/>
          <ac:spMkLst>
            <pc:docMk/>
            <pc:sldMk cId="3762301503" sldId="356"/>
            <ac:spMk id="10" creationId="{C56AFE2C-1963-4F5B-A2C4-5C939DC0CD1A}"/>
          </ac:spMkLst>
        </pc:spChg>
        <pc:spChg chg="add mod ord">
          <ac:chgData name="Ali, Syed Waqqas" userId="1b3a5f44-9498-4738-8c4e-8127257d744d" providerId="ADAL" clId="{02506E18-A7D1-48CA-8889-12E750CC4B5E}" dt="2024-04-18T14:22:55.005" v="3831" actId="167"/>
          <ac:spMkLst>
            <pc:docMk/>
            <pc:sldMk cId="3762301503" sldId="356"/>
            <ac:spMk id="11" creationId="{6E3BC6D9-8726-27E9-D20D-93B931B3F843}"/>
          </ac:spMkLst>
        </pc:spChg>
      </pc:sldChg>
      <pc:sldChg chg="modSp add mod">
        <pc:chgData name="Ali, Syed Waqqas" userId="1b3a5f44-9498-4738-8c4e-8127257d744d" providerId="ADAL" clId="{02506E18-A7D1-48CA-8889-12E750CC4B5E}" dt="2024-04-18T14:28:56.589" v="4035"/>
        <pc:sldMkLst>
          <pc:docMk/>
          <pc:sldMk cId="3555681563" sldId="357"/>
        </pc:sldMkLst>
        <pc:spChg chg="mod">
          <ac:chgData name="Ali, Syed Waqqas" userId="1b3a5f44-9498-4738-8c4e-8127257d744d" providerId="ADAL" clId="{02506E18-A7D1-48CA-8889-12E750CC4B5E}" dt="2024-04-18T14:28:21.931" v="4019" actId="20577"/>
          <ac:spMkLst>
            <pc:docMk/>
            <pc:sldMk cId="3555681563" sldId="357"/>
            <ac:spMk id="2" creationId="{7941C4D4-39FE-4935-5E75-41F4E4B94491}"/>
          </ac:spMkLst>
        </pc:spChg>
        <pc:spChg chg="mod">
          <ac:chgData name="Ali, Syed Waqqas" userId="1b3a5f44-9498-4738-8c4e-8127257d744d" providerId="ADAL" clId="{02506E18-A7D1-48CA-8889-12E750CC4B5E}" dt="2024-04-18T14:24:55.055" v="3891" actId="20577"/>
          <ac:spMkLst>
            <pc:docMk/>
            <pc:sldMk cId="3555681563" sldId="357"/>
            <ac:spMk id="3" creationId="{CD25B33D-4588-828C-A6BD-8326B33B6334}"/>
          </ac:spMkLst>
        </pc:spChg>
        <pc:spChg chg="mod">
          <ac:chgData name="Ali, Syed Waqqas" userId="1b3a5f44-9498-4738-8c4e-8127257d744d" providerId="ADAL" clId="{02506E18-A7D1-48CA-8889-12E750CC4B5E}" dt="2024-04-18T14:24:30.085" v="3886" actId="207"/>
          <ac:spMkLst>
            <pc:docMk/>
            <pc:sldMk cId="3555681563" sldId="357"/>
            <ac:spMk id="4" creationId="{49959AFF-12A6-2BF9-0391-BF2E7E44A9BF}"/>
          </ac:spMkLst>
        </pc:spChg>
        <pc:spChg chg="mod">
          <ac:chgData name="Ali, Syed Waqqas" userId="1b3a5f44-9498-4738-8c4e-8127257d744d" providerId="ADAL" clId="{02506E18-A7D1-48CA-8889-12E750CC4B5E}" dt="2024-04-18T14:28:56.589" v="4035"/>
          <ac:spMkLst>
            <pc:docMk/>
            <pc:sldMk cId="3555681563" sldId="357"/>
            <ac:spMk id="9" creationId="{05407D09-D62F-D968-FCC8-CE349F660698}"/>
          </ac:spMkLst>
        </pc:spChg>
        <pc:spChg chg="mod">
          <ac:chgData name="Ali, Syed Waqqas" userId="1b3a5f44-9498-4738-8c4e-8127257d744d" providerId="ADAL" clId="{02506E18-A7D1-48CA-8889-12E750CC4B5E}" dt="2024-04-18T14:25:00.945" v="3898" actId="1038"/>
          <ac:spMkLst>
            <pc:docMk/>
            <pc:sldMk cId="3555681563" sldId="357"/>
            <ac:spMk id="10" creationId="{C56AFE2C-1963-4F5B-A2C4-5C939DC0CD1A}"/>
          </ac:spMkLst>
        </pc:spChg>
        <pc:spChg chg="mod">
          <ac:chgData name="Ali, Syed Waqqas" userId="1b3a5f44-9498-4738-8c4e-8127257d744d" providerId="ADAL" clId="{02506E18-A7D1-48CA-8889-12E750CC4B5E}" dt="2024-04-18T14:25:08.493" v="3908" actId="1036"/>
          <ac:spMkLst>
            <pc:docMk/>
            <pc:sldMk cId="3555681563" sldId="357"/>
            <ac:spMk id="11" creationId="{6E3BC6D9-8726-27E9-D20D-93B931B3F843}"/>
          </ac:spMkLst>
        </pc:spChg>
      </pc:sldChg>
      <pc:sldChg chg="delSp modSp add mod">
        <pc:chgData name="Ali, Syed Waqqas" userId="1b3a5f44-9498-4738-8c4e-8127257d744d" providerId="ADAL" clId="{02506E18-A7D1-48CA-8889-12E750CC4B5E}" dt="2024-04-18T14:28:53.742" v="4034"/>
        <pc:sldMkLst>
          <pc:docMk/>
          <pc:sldMk cId="1235780643" sldId="358"/>
        </pc:sldMkLst>
        <pc:spChg chg="mod">
          <ac:chgData name="Ali, Syed Waqqas" userId="1b3a5f44-9498-4738-8c4e-8127257d744d" providerId="ADAL" clId="{02506E18-A7D1-48CA-8889-12E750CC4B5E}" dt="2024-04-18T14:28:26.267" v="4021" actId="20577"/>
          <ac:spMkLst>
            <pc:docMk/>
            <pc:sldMk cId="1235780643" sldId="358"/>
            <ac:spMk id="2" creationId="{7941C4D4-39FE-4935-5E75-41F4E4B94491}"/>
          </ac:spMkLst>
        </pc:spChg>
        <pc:spChg chg="mod">
          <ac:chgData name="Ali, Syed Waqqas" userId="1b3a5f44-9498-4738-8c4e-8127257d744d" providerId="ADAL" clId="{02506E18-A7D1-48CA-8889-12E750CC4B5E}" dt="2024-04-18T14:26:26.751" v="3927" actId="20577"/>
          <ac:spMkLst>
            <pc:docMk/>
            <pc:sldMk cId="1235780643" sldId="358"/>
            <ac:spMk id="3" creationId="{CD25B33D-4588-828C-A6BD-8326B33B6334}"/>
          </ac:spMkLst>
        </pc:spChg>
        <pc:spChg chg="mod">
          <ac:chgData name="Ali, Syed Waqqas" userId="1b3a5f44-9498-4738-8c4e-8127257d744d" providerId="ADAL" clId="{02506E18-A7D1-48CA-8889-12E750CC4B5E}" dt="2024-04-18T14:26:38.827" v="3933" actId="207"/>
          <ac:spMkLst>
            <pc:docMk/>
            <pc:sldMk cId="1235780643" sldId="358"/>
            <ac:spMk id="4" creationId="{49959AFF-12A6-2BF9-0391-BF2E7E44A9BF}"/>
          </ac:spMkLst>
        </pc:spChg>
        <pc:spChg chg="mod">
          <ac:chgData name="Ali, Syed Waqqas" userId="1b3a5f44-9498-4738-8c4e-8127257d744d" providerId="ADAL" clId="{02506E18-A7D1-48CA-8889-12E750CC4B5E}" dt="2024-04-18T14:28:53.742" v="4034"/>
          <ac:spMkLst>
            <pc:docMk/>
            <pc:sldMk cId="1235780643" sldId="358"/>
            <ac:spMk id="9" creationId="{05407D09-D62F-D968-FCC8-CE349F660698}"/>
          </ac:spMkLst>
        </pc:spChg>
        <pc:spChg chg="del mod">
          <ac:chgData name="Ali, Syed Waqqas" userId="1b3a5f44-9498-4738-8c4e-8127257d744d" providerId="ADAL" clId="{02506E18-A7D1-48CA-8889-12E750CC4B5E}" dt="2024-04-18T14:26:40.631" v="3934" actId="478"/>
          <ac:spMkLst>
            <pc:docMk/>
            <pc:sldMk cId="1235780643" sldId="358"/>
            <ac:spMk id="10" creationId="{C56AFE2C-1963-4F5B-A2C4-5C939DC0CD1A}"/>
          </ac:spMkLst>
        </pc:spChg>
        <pc:spChg chg="del mod">
          <ac:chgData name="Ali, Syed Waqqas" userId="1b3a5f44-9498-4738-8c4e-8127257d744d" providerId="ADAL" clId="{02506E18-A7D1-48CA-8889-12E750CC4B5E}" dt="2024-04-18T14:26:41.279" v="3935" actId="478"/>
          <ac:spMkLst>
            <pc:docMk/>
            <pc:sldMk cId="1235780643" sldId="358"/>
            <ac:spMk id="11" creationId="{6E3BC6D9-8726-27E9-D20D-93B931B3F843}"/>
          </ac:spMkLst>
        </pc:spChg>
      </pc:sldChg>
      <pc:sldChg chg="modSp add mod">
        <pc:chgData name="Ali, Syed Waqqas" userId="1b3a5f44-9498-4738-8c4e-8127257d744d" providerId="ADAL" clId="{02506E18-A7D1-48CA-8889-12E750CC4B5E}" dt="2024-04-18T14:28:48.426" v="4033" actId="20577"/>
        <pc:sldMkLst>
          <pc:docMk/>
          <pc:sldMk cId="354653258" sldId="359"/>
        </pc:sldMkLst>
        <pc:spChg chg="mod">
          <ac:chgData name="Ali, Syed Waqqas" userId="1b3a5f44-9498-4738-8c4e-8127257d744d" providerId="ADAL" clId="{02506E18-A7D1-48CA-8889-12E750CC4B5E}" dt="2024-04-18T14:28:10.557" v="4013" actId="20577"/>
          <ac:spMkLst>
            <pc:docMk/>
            <pc:sldMk cId="354653258" sldId="359"/>
            <ac:spMk id="2" creationId="{7941C4D4-39FE-4935-5E75-41F4E4B94491}"/>
          </ac:spMkLst>
        </pc:spChg>
        <pc:spChg chg="mod">
          <ac:chgData name="Ali, Syed Waqqas" userId="1b3a5f44-9498-4738-8c4e-8127257d744d" providerId="ADAL" clId="{02506E18-A7D1-48CA-8889-12E750CC4B5E}" dt="2024-04-18T14:27:06.789" v="3977" actId="20577"/>
          <ac:spMkLst>
            <pc:docMk/>
            <pc:sldMk cId="354653258" sldId="359"/>
            <ac:spMk id="3" creationId="{CD25B33D-4588-828C-A6BD-8326B33B6334}"/>
          </ac:spMkLst>
        </pc:spChg>
        <pc:spChg chg="mod">
          <ac:chgData name="Ali, Syed Waqqas" userId="1b3a5f44-9498-4738-8c4e-8127257d744d" providerId="ADAL" clId="{02506E18-A7D1-48CA-8889-12E750CC4B5E}" dt="2024-04-18T14:27:36.093" v="4007" actId="20577"/>
          <ac:spMkLst>
            <pc:docMk/>
            <pc:sldMk cId="354653258" sldId="359"/>
            <ac:spMk id="4" creationId="{49959AFF-12A6-2BF9-0391-BF2E7E44A9BF}"/>
          </ac:spMkLst>
        </pc:spChg>
        <pc:spChg chg="mod">
          <ac:chgData name="Ali, Syed Waqqas" userId="1b3a5f44-9498-4738-8c4e-8127257d744d" providerId="ADAL" clId="{02506E18-A7D1-48CA-8889-12E750CC4B5E}" dt="2024-04-18T14:28:48.426" v="4033" actId="20577"/>
          <ac:spMkLst>
            <pc:docMk/>
            <pc:sldMk cId="354653258" sldId="359"/>
            <ac:spMk id="9" creationId="{05407D09-D62F-D968-FCC8-CE349F660698}"/>
          </ac:spMkLst>
        </pc:spChg>
      </pc:sldChg>
      <pc:sldChg chg="addSp delSp modSp add mod">
        <pc:chgData name="Ali, Syed Waqqas" userId="1b3a5f44-9498-4738-8c4e-8127257d744d" providerId="ADAL" clId="{02506E18-A7D1-48CA-8889-12E750CC4B5E}" dt="2024-04-18T14:30:17.485" v="4088" actId="20577"/>
        <pc:sldMkLst>
          <pc:docMk/>
          <pc:sldMk cId="1280027651" sldId="360"/>
        </pc:sldMkLst>
        <pc:spChg chg="mod">
          <ac:chgData name="Ali, Syed Waqqas" userId="1b3a5f44-9498-4738-8c4e-8127257d744d" providerId="ADAL" clId="{02506E18-A7D1-48CA-8889-12E750CC4B5E}" dt="2024-04-18T14:29:13.999" v="4071" actId="20577"/>
          <ac:spMkLst>
            <pc:docMk/>
            <pc:sldMk cId="1280027651" sldId="360"/>
            <ac:spMk id="2" creationId="{0F38800C-8A7D-E150-1D69-4C942110B9A3}"/>
          </ac:spMkLst>
        </pc:spChg>
        <pc:spChg chg="del">
          <ac:chgData name="Ali, Syed Waqqas" userId="1b3a5f44-9498-4738-8c4e-8127257d744d" providerId="ADAL" clId="{02506E18-A7D1-48CA-8889-12E750CC4B5E}" dt="2024-04-18T14:30:11.980" v="4072" actId="22"/>
          <ac:spMkLst>
            <pc:docMk/>
            <pc:sldMk cId="1280027651" sldId="360"/>
            <ac:spMk id="3" creationId="{B3B2A76D-3F08-9C2B-C3E3-4A25DA409F80}"/>
          </ac:spMkLst>
        </pc:spChg>
        <pc:spChg chg="mod">
          <ac:chgData name="Ali, Syed Waqqas" userId="1b3a5f44-9498-4738-8c4e-8127257d744d" providerId="ADAL" clId="{02506E18-A7D1-48CA-8889-12E750CC4B5E}" dt="2024-04-18T14:30:17.485" v="4088" actId="20577"/>
          <ac:spMkLst>
            <pc:docMk/>
            <pc:sldMk cId="1280027651" sldId="360"/>
            <ac:spMk id="8" creationId="{0B58A229-77C1-434D-D9A7-9FF908E4DB29}"/>
          </ac:spMkLst>
        </pc:spChg>
        <pc:picChg chg="add mod ord">
          <ac:chgData name="Ali, Syed Waqqas" userId="1b3a5f44-9498-4738-8c4e-8127257d744d" providerId="ADAL" clId="{02506E18-A7D1-48CA-8889-12E750CC4B5E}" dt="2024-04-18T14:30:11.980" v="4072" actId="22"/>
          <ac:picMkLst>
            <pc:docMk/>
            <pc:sldMk cId="1280027651" sldId="360"/>
            <ac:picMk id="10" creationId="{8DAECC95-135E-8766-7B53-133B1FD13F2A}"/>
          </ac:picMkLst>
        </pc:picChg>
      </pc:sldChg>
      <pc:sldChg chg="modSp add mod">
        <pc:chgData name="Ali, Syed Waqqas" userId="1b3a5f44-9498-4738-8c4e-8127257d744d" providerId="ADAL" clId="{02506E18-A7D1-48CA-8889-12E750CC4B5E}" dt="2024-04-18T14:31:38.559" v="4357" actId="20577"/>
        <pc:sldMkLst>
          <pc:docMk/>
          <pc:sldMk cId="3016053926" sldId="361"/>
        </pc:sldMkLst>
        <pc:spChg chg="mod">
          <ac:chgData name="Ali, Syed Waqqas" userId="1b3a5f44-9498-4738-8c4e-8127257d744d" providerId="ADAL" clId="{02506E18-A7D1-48CA-8889-12E750CC4B5E}" dt="2024-04-18T14:31:01.840" v="4114" actId="5793"/>
          <ac:spMkLst>
            <pc:docMk/>
            <pc:sldMk cId="3016053926" sldId="361"/>
            <ac:spMk id="2" creationId="{0F38800C-8A7D-E150-1D69-4C942110B9A3}"/>
          </ac:spMkLst>
        </pc:spChg>
        <pc:spChg chg="mod">
          <ac:chgData name="Ali, Syed Waqqas" userId="1b3a5f44-9498-4738-8c4e-8127257d744d" providerId="ADAL" clId="{02506E18-A7D1-48CA-8889-12E750CC4B5E}" dt="2024-04-18T14:31:38.559" v="4357" actId="20577"/>
          <ac:spMkLst>
            <pc:docMk/>
            <pc:sldMk cId="3016053926" sldId="361"/>
            <ac:spMk id="3" creationId="{B3B2A76D-3F08-9C2B-C3E3-4A25DA409F80}"/>
          </ac:spMkLst>
        </pc:spChg>
      </pc:sldChg>
      <pc:sldChg chg="addSp delSp modSp add mod">
        <pc:chgData name="Ali, Syed Waqqas" userId="1b3a5f44-9498-4738-8c4e-8127257d744d" providerId="ADAL" clId="{02506E18-A7D1-48CA-8889-12E750CC4B5E}" dt="2024-04-18T14:51:23.294" v="5214" actId="20577"/>
        <pc:sldMkLst>
          <pc:docMk/>
          <pc:sldMk cId="935984487" sldId="362"/>
        </pc:sldMkLst>
        <pc:spChg chg="mod">
          <ac:chgData name="Ali, Syed Waqqas" userId="1b3a5f44-9498-4738-8c4e-8127257d744d" providerId="ADAL" clId="{02506E18-A7D1-48CA-8889-12E750CC4B5E}" dt="2024-04-18T14:31:54.501" v="4392" actId="20577"/>
          <ac:spMkLst>
            <pc:docMk/>
            <pc:sldMk cId="935984487" sldId="362"/>
            <ac:spMk id="2" creationId="{0F38800C-8A7D-E150-1D69-4C942110B9A3}"/>
          </ac:spMkLst>
        </pc:spChg>
        <pc:spChg chg="del">
          <ac:chgData name="Ali, Syed Waqqas" userId="1b3a5f44-9498-4738-8c4e-8127257d744d" providerId="ADAL" clId="{02506E18-A7D1-48CA-8889-12E750CC4B5E}" dt="2024-04-18T14:32:03.185" v="4393" actId="22"/>
          <ac:spMkLst>
            <pc:docMk/>
            <pc:sldMk cId="935984487" sldId="362"/>
            <ac:spMk id="3" creationId="{B3B2A76D-3F08-9C2B-C3E3-4A25DA409F80}"/>
          </ac:spMkLst>
        </pc:spChg>
        <pc:spChg chg="mod">
          <ac:chgData name="Ali, Syed Waqqas" userId="1b3a5f44-9498-4738-8c4e-8127257d744d" providerId="ADAL" clId="{02506E18-A7D1-48CA-8889-12E750CC4B5E}" dt="2024-04-18T14:51:23.294" v="5214" actId="20577"/>
          <ac:spMkLst>
            <pc:docMk/>
            <pc:sldMk cId="935984487" sldId="362"/>
            <ac:spMk id="8" creationId="{0B58A229-77C1-434D-D9A7-9FF908E4DB29}"/>
          </ac:spMkLst>
        </pc:spChg>
        <pc:spChg chg="add mod">
          <ac:chgData name="Ali, Syed Waqqas" userId="1b3a5f44-9498-4738-8c4e-8127257d744d" providerId="ADAL" clId="{02506E18-A7D1-48CA-8889-12E750CC4B5E}" dt="2024-04-18T14:38:34.520" v="4544" actId="1036"/>
          <ac:spMkLst>
            <pc:docMk/>
            <pc:sldMk cId="935984487" sldId="362"/>
            <ac:spMk id="11" creationId="{6B632405-BD85-92F8-ED95-1183580E085E}"/>
          </ac:spMkLst>
        </pc:spChg>
        <pc:picChg chg="add mod ord modCrop">
          <ac:chgData name="Ali, Syed Waqqas" userId="1b3a5f44-9498-4738-8c4e-8127257d744d" providerId="ADAL" clId="{02506E18-A7D1-48CA-8889-12E750CC4B5E}" dt="2024-04-18T14:32:31.380" v="4413" actId="1035"/>
          <ac:picMkLst>
            <pc:docMk/>
            <pc:sldMk cId="935984487" sldId="362"/>
            <ac:picMk id="10" creationId="{811F594C-D2D4-124E-283F-62F3F383881C}"/>
          </ac:picMkLst>
        </pc:picChg>
      </pc:sldChg>
      <pc:sldChg chg="modSp add mod">
        <pc:chgData name="Ali, Syed Waqqas" userId="1b3a5f44-9498-4738-8c4e-8127257d744d" providerId="ADAL" clId="{02506E18-A7D1-48CA-8889-12E750CC4B5E}" dt="2024-04-18T14:51:18.735" v="5204" actId="20577"/>
        <pc:sldMkLst>
          <pc:docMk/>
          <pc:sldMk cId="3592380267" sldId="363"/>
        </pc:sldMkLst>
        <pc:spChg chg="mod">
          <ac:chgData name="Ali, Syed Waqqas" userId="1b3a5f44-9498-4738-8c4e-8127257d744d" providerId="ADAL" clId="{02506E18-A7D1-48CA-8889-12E750CC4B5E}" dt="2024-04-18T14:46:07.469" v="4626" actId="20577"/>
          <ac:spMkLst>
            <pc:docMk/>
            <pc:sldMk cId="3592380267" sldId="363"/>
            <ac:spMk id="2" creationId="{0F38800C-8A7D-E150-1D69-4C942110B9A3}"/>
          </ac:spMkLst>
        </pc:spChg>
        <pc:spChg chg="mod">
          <ac:chgData name="Ali, Syed Waqqas" userId="1b3a5f44-9498-4738-8c4e-8127257d744d" providerId="ADAL" clId="{02506E18-A7D1-48CA-8889-12E750CC4B5E}" dt="2024-04-18T14:48:22.614" v="4750" actId="20577"/>
          <ac:spMkLst>
            <pc:docMk/>
            <pc:sldMk cId="3592380267" sldId="363"/>
            <ac:spMk id="3" creationId="{B3B2A76D-3F08-9C2B-C3E3-4A25DA409F80}"/>
          </ac:spMkLst>
        </pc:spChg>
        <pc:spChg chg="mod">
          <ac:chgData name="Ali, Syed Waqqas" userId="1b3a5f44-9498-4738-8c4e-8127257d744d" providerId="ADAL" clId="{02506E18-A7D1-48CA-8889-12E750CC4B5E}" dt="2024-04-18T14:51:18.735" v="5204" actId="20577"/>
          <ac:spMkLst>
            <pc:docMk/>
            <pc:sldMk cId="3592380267" sldId="363"/>
            <ac:spMk id="8" creationId="{0B58A229-77C1-434D-D9A7-9FF908E4DB29}"/>
          </ac:spMkLst>
        </pc:spChg>
      </pc:sldChg>
      <pc:sldChg chg="modSp add mod">
        <pc:chgData name="Ali, Syed Waqqas" userId="1b3a5f44-9498-4738-8c4e-8127257d744d" providerId="ADAL" clId="{02506E18-A7D1-48CA-8889-12E750CC4B5E}" dt="2024-04-18T14:53:07.277" v="5380" actId="20577"/>
        <pc:sldMkLst>
          <pc:docMk/>
          <pc:sldMk cId="1654132301" sldId="364"/>
        </pc:sldMkLst>
        <pc:spChg chg="mod">
          <ac:chgData name="Ali, Syed Waqqas" userId="1b3a5f44-9498-4738-8c4e-8127257d744d" providerId="ADAL" clId="{02506E18-A7D1-48CA-8889-12E750CC4B5E}" dt="2024-04-18T14:48:29.746" v="4760" actId="20577"/>
          <ac:spMkLst>
            <pc:docMk/>
            <pc:sldMk cId="1654132301" sldId="364"/>
            <ac:spMk id="2" creationId="{0F38800C-8A7D-E150-1D69-4C942110B9A3}"/>
          </ac:spMkLst>
        </pc:spChg>
        <pc:spChg chg="mod">
          <ac:chgData name="Ali, Syed Waqqas" userId="1b3a5f44-9498-4738-8c4e-8127257d744d" providerId="ADAL" clId="{02506E18-A7D1-48CA-8889-12E750CC4B5E}" dt="2024-04-18T14:53:07.277" v="5380" actId="20577"/>
          <ac:spMkLst>
            <pc:docMk/>
            <pc:sldMk cId="1654132301" sldId="364"/>
            <ac:spMk id="3" creationId="{B3B2A76D-3F08-9C2B-C3E3-4A25DA409F80}"/>
          </ac:spMkLst>
        </pc:spChg>
        <pc:spChg chg="mod">
          <ac:chgData name="Ali, Syed Waqqas" userId="1b3a5f44-9498-4738-8c4e-8127257d744d" providerId="ADAL" clId="{02506E18-A7D1-48CA-8889-12E750CC4B5E}" dt="2024-04-18T14:51:15.057" v="5194" actId="20577"/>
          <ac:spMkLst>
            <pc:docMk/>
            <pc:sldMk cId="1654132301" sldId="364"/>
            <ac:spMk id="8" creationId="{0B58A229-77C1-434D-D9A7-9FF908E4DB29}"/>
          </ac:spMkLst>
        </pc:spChg>
      </pc:sldChg>
      <pc:sldChg chg="addSp modSp add mod">
        <pc:chgData name="Ali, Syed Waqqas" userId="1b3a5f44-9498-4738-8c4e-8127257d744d" providerId="ADAL" clId="{02506E18-A7D1-48CA-8889-12E750CC4B5E}" dt="2024-04-18T14:56:37.672" v="5552" actId="20577"/>
        <pc:sldMkLst>
          <pc:docMk/>
          <pc:sldMk cId="278924058" sldId="365"/>
        </pc:sldMkLst>
        <pc:spChg chg="mod">
          <ac:chgData name="Ali, Syed Waqqas" userId="1b3a5f44-9498-4738-8c4e-8127257d744d" providerId="ADAL" clId="{02506E18-A7D1-48CA-8889-12E750CC4B5E}" dt="2024-04-18T14:51:06.699" v="5174" actId="20577"/>
          <ac:spMkLst>
            <pc:docMk/>
            <pc:sldMk cId="278924058" sldId="365"/>
            <ac:spMk id="2" creationId="{0F38800C-8A7D-E150-1D69-4C942110B9A3}"/>
          </ac:spMkLst>
        </pc:spChg>
        <pc:spChg chg="mod">
          <ac:chgData name="Ali, Syed Waqqas" userId="1b3a5f44-9498-4738-8c4e-8127257d744d" providerId="ADAL" clId="{02506E18-A7D1-48CA-8889-12E750CC4B5E}" dt="2024-04-18T14:52:17.257" v="5321" actId="20577"/>
          <ac:spMkLst>
            <pc:docMk/>
            <pc:sldMk cId="278924058" sldId="365"/>
            <ac:spMk id="3" creationId="{B3B2A76D-3F08-9C2B-C3E3-4A25DA409F80}"/>
          </ac:spMkLst>
        </pc:spChg>
        <pc:spChg chg="mod">
          <ac:chgData name="Ali, Syed Waqqas" userId="1b3a5f44-9498-4738-8c4e-8127257d744d" providerId="ADAL" clId="{02506E18-A7D1-48CA-8889-12E750CC4B5E}" dt="2024-04-18T14:56:37.672" v="5552" actId="20577"/>
          <ac:spMkLst>
            <pc:docMk/>
            <pc:sldMk cId="278924058" sldId="365"/>
            <ac:spMk id="8" creationId="{0B58A229-77C1-434D-D9A7-9FF908E4DB29}"/>
          </ac:spMkLst>
        </pc:spChg>
        <pc:picChg chg="add mod">
          <ac:chgData name="Ali, Syed Waqqas" userId="1b3a5f44-9498-4738-8c4e-8127257d744d" providerId="ADAL" clId="{02506E18-A7D1-48CA-8889-12E750CC4B5E}" dt="2024-04-18T14:52:33.556" v="5325" actId="1076"/>
          <ac:picMkLst>
            <pc:docMk/>
            <pc:sldMk cId="278924058" sldId="365"/>
            <ac:picMk id="10" creationId="{51632BD5-6CBC-D3B2-9B10-EE143EAACE04}"/>
          </ac:picMkLst>
        </pc:picChg>
      </pc:sldChg>
      <pc:sldChg chg="addSp delSp modSp add mod">
        <pc:chgData name="Ali, Syed Waqqas" userId="1b3a5f44-9498-4738-8c4e-8127257d744d" providerId="ADAL" clId="{02506E18-A7D1-48CA-8889-12E750CC4B5E}" dt="2024-04-18T14:54:08.380" v="5461" actId="1036"/>
        <pc:sldMkLst>
          <pc:docMk/>
          <pc:sldMk cId="1224367730" sldId="366"/>
        </pc:sldMkLst>
        <pc:spChg chg="mod">
          <ac:chgData name="Ali, Syed Waqqas" userId="1b3a5f44-9498-4738-8c4e-8127257d744d" providerId="ADAL" clId="{02506E18-A7D1-48CA-8889-12E750CC4B5E}" dt="2024-04-18T14:54:08.380" v="5461" actId="1036"/>
          <ac:spMkLst>
            <pc:docMk/>
            <pc:sldMk cId="1224367730" sldId="366"/>
            <ac:spMk id="2" creationId="{0F38800C-8A7D-E150-1D69-4C942110B9A3}"/>
          </ac:spMkLst>
        </pc:spChg>
        <pc:spChg chg="del">
          <ac:chgData name="Ali, Syed Waqqas" userId="1b3a5f44-9498-4738-8c4e-8127257d744d" providerId="ADAL" clId="{02506E18-A7D1-48CA-8889-12E750CC4B5E}" dt="2024-04-18T14:53:32.457" v="5404" actId="22"/>
          <ac:spMkLst>
            <pc:docMk/>
            <pc:sldMk cId="1224367730" sldId="366"/>
            <ac:spMk id="3" creationId="{B3B2A76D-3F08-9C2B-C3E3-4A25DA409F80}"/>
          </ac:spMkLst>
        </pc:spChg>
        <pc:spChg chg="mod">
          <ac:chgData name="Ali, Syed Waqqas" userId="1b3a5f44-9498-4738-8c4e-8127257d744d" providerId="ADAL" clId="{02506E18-A7D1-48CA-8889-12E750CC4B5E}" dt="2024-04-18T14:53:36.966" v="5422" actId="6549"/>
          <ac:spMkLst>
            <pc:docMk/>
            <pc:sldMk cId="1224367730" sldId="366"/>
            <ac:spMk id="8" creationId="{0B58A229-77C1-434D-D9A7-9FF908E4DB29}"/>
          </ac:spMkLst>
        </pc:spChg>
        <pc:picChg chg="add mod ord">
          <ac:chgData name="Ali, Syed Waqqas" userId="1b3a5f44-9498-4738-8c4e-8127257d744d" providerId="ADAL" clId="{02506E18-A7D1-48CA-8889-12E750CC4B5E}" dt="2024-04-18T14:54:06.195" v="5457" actId="1036"/>
          <ac:picMkLst>
            <pc:docMk/>
            <pc:sldMk cId="1224367730" sldId="366"/>
            <ac:picMk id="10" creationId="{BC3F45EE-C350-6EE0-3B0E-EF7F782477CB}"/>
          </ac:picMkLst>
        </pc:picChg>
      </pc:sldChg>
      <pc:sldChg chg="addSp delSp modSp add mod">
        <pc:chgData name="Ali, Syed Waqqas" userId="1b3a5f44-9498-4738-8c4e-8127257d744d" providerId="ADAL" clId="{02506E18-A7D1-48CA-8889-12E750CC4B5E}" dt="2024-04-18T14:54:39.199" v="5472" actId="1076"/>
        <pc:sldMkLst>
          <pc:docMk/>
          <pc:sldMk cId="236971602" sldId="367"/>
        </pc:sldMkLst>
        <pc:spChg chg="mod">
          <ac:chgData name="Ali, Syed Waqqas" userId="1b3a5f44-9498-4738-8c4e-8127257d744d" providerId="ADAL" clId="{02506E18-A7D1-48CA-8889-12E750CC4B5E}" dt="2024-04-18T14:54:18.189" v="5467" actId="20577"/>
          <ac:spMkLst>
            <pc:docMk/>
            <pc:sldMk cId="236971602" sldId="367"/>
            <ac:spMk id="2" creationId="{0F38800C-8A7D-E150-1D69-4C942110B9A3}"/>
          </ac:spMkLst>
        </pc:spChg>
        <pc:spChg chg="add del mod">
          <ac:chgData name="Ali, Syed Waqqas" userId="1b3a5f44-9498-4738-8c4e-8127257d744d" providerId="ADAL" clId="{02506E18-A7D1-48CA-8889-12E750CC4B5E}" dt="2024-04-18T14:54:29.960" v="5469" actId="22"/>
          <ac:spMkLst>
            <pc:docMk/>
            <pc:sldMk cId="236971602" sldId="367"/>
            <ac:spMk id="9" creationId="{00CB8DC3-76F3-78EA-59FE-A4E4FEFEC284}"/>
          </ac:spMkLst>
        </pc:spChg>
        <pc:picChg chg="del">
          <ac:chgData name="Ali, Syed Waqqas" userId="1b3a5f44-9498-4738-8c4e-8127257d744d" providerId="ADAL" clId="{02506E18-A7D1-48CA-8889-12E750CC4B5E}" dt="2024-04-18T14:54:19.296" v="5468" actId="478"/>
          <ac:picMkLst>
            <pc:docMk/>
            <pc:sldMk cId="236971602" sldId="367"/>
            <ac:picMk id="10" creationId="{BC3F45EE-C350-6EE0-3B0E-EF7F782477CB}"/>
          </ac:picMkLst>
        </pc:picChg>
        <pc:picChg chg="add mod ord">
          <ac:chgData name="Ali, Syed Waqqas" userId="1b3a5f44-9498-4738-8c4e-8127257d744d" providerId="ADAL" clId="{02506E18-A7D1-48CA-8889-12E750CC4B5E}" dt="2024-04-18T14:54:39.199" v="5472" actId="1076"/>
          <ac:picMkLst>
            <pc:docMk/>
            <pc:sldMk cId="236971602" sldId="367"/>
            <ac:picMk id="12" creationId="{4B8F9F9C-13DE-DFE7-F8E9-1B73CD3B0BF3}"/>
          </ac:picMkLst>
        </pc:picChg>
      </pc:sldChg>
      <pc:sldChg chg="add del">
        <pc:chgData name="Ali, Syed Waqqas" userId="1b3a5f44-9498-4738-8c4e-8127257d744d" providerId="ADAL" clId="{02506E18-A7D1-48CA-8889-12E750CC4B5E}" dt="2024-04-18T14:55:27.723" v="5474" actId="47"/>
        <pc:sldMkLst>
          <pc:docMk/>
          <pc:sldMk cId="3158976657" sldId="368"/>
        </pc:sldMkLst>
      </pc:sldChg>
      <pc:sldChg chg="addSp delSp modSp add mod">
        <pc:chgData name="Ali, Syed Waqqas" userId="1b3a5f44-9498-4738-8c4e-8127257d744d" providerId="ADAL" clId="{02506E18-A7D1-48CA-8889-12E750CC4B5E}" dt="2024-04-18T14:55:52.652" v="5501" actId="1076"/>
        <pc:sldMkLst>
          <pc:docMk/>
          <pc:sldMk cId="4107939087" sldId="368"/>
        </pc:sldMkLst>
        <pc:spChg chg="mod">
          <ac:chgData name="Ali, Syed Waqqas" userId="1b3a5f44-9498-4738-8c4e-8127257d744d" providerId="ADAL" clId="{02506E18-A7D1-48CA-8889-12E750CC4B5E}" dt="2024-04-18T14:55:48.910" v="5499" actId="1036"/>
          <ac:spMkLst>
            <pc:docMk/>
            <pc:sldMk cId="4107939087" sldId="368"/>
            <ac:spMk id="2" creationId="{0F38800C-8A7D-E150-1D69-4C942110B9A3}"/>
          </ac:spMkLst>
        </pc:spChg>
        <pc:spChg chg="add del mod">
          <ac:chgData name="Ali, Syed Waqqas" userId="1b3a5f44-9498-4738-8c4e-8127257d744d" providerId="ADAL" clId="{02506E18-A7D1-48CA-8889-12E750CC4B5E}" dt="2024-04-18T14:55:46.224" v="5489" actId="22"/>
          <ac:spMkLst>
            <pc:docMk/>
            <pc:sldMk cId="4107939087" sldId="368"/>
            <ac:spMk id="9" creationId="{320BB2A1-4B7A-21B0-6AFA-FB8C46FA4C46}"/>
          </ac:spMkLst>
        </pc:spChg>
        <pc:picChg chg="add mod ord">
          <ac:chgData name="Ali, Syed Waqqas" userId="1b3a5f44-9498-4738-8c4e-8127257d744d" providerId="ADAL" clId="{02506E18-A7D1-48CA-8889-12E750CC4B5E}" dt="2024-04-18T14:55:52.652" v="5501" actId="1076"/>
          <ac:picMkLst>
            <pc:docMk/>
            <pc:sldMk cId="4107939087" sldId="368"/>
            <ac:picMk id="11" creationId="{071DE69D-BC6F-0DFD-96B8-39EF8D395D65}"/>
          </ac:picMkLst>
        </pc:picChg>
        <pc:picChg chg="del">
          <ac:chgData name="Ali, Syed Waqqas" userId="1b3a5f44-9498-4738-8c4e-8127257d744d" providerId="ADAL" clId="{02506E18-A7D1-48CA-8889-12E750CC4B5E}" dt="2024-04-18T14:55:34.471" v="5488" actId="478"/>
          <ac:picMkLst>
            <pc:docMk/>
            <pc:sldMk cId="4107939087" sldId="368"/>
            <ac:picMk id="12" creationId="{4B8F9F9C-13DE-DFE7-F8E9-1B73CD3B0BF3}"/>
          </ac:picMkLst>
        </pc:picChg>
      </pc:sldChg>
      <pc:sldChg chg="modSp add mod">
        <pc:chgData name="Ali, Syed Waqqas" userId="1b3a5f44-9498-4738-8c4e-8127257d744d" providerId="ADAL" clId="{02506E18-A7D1-48CA-8889-12E750CC4B5E}" dt="2024-04-18T14:58:21.679" v="5849" actId="20577"/>
        <pc:sldMkLst>
          <pc:docMk/>
          <pc:sldMk cId="3402413289" sldId="369"/>
        </pc:sldMkLst>
        <pc:spChg chg="mod">
          <ac:chgData name="Ali, Syed Waqqas" userId="1b3a5f44-9498-4738-8c4e-8127257d744d" providerId="ADAL" clId="{02506E18-A7D1-48CA-8889-12E750CC4B5E}" dt="2024-04-18T14:56:17.931" v="5544" actId="20577"/>
          <ac:spMkLst>
            <pc:docMk/>
            <pc:sldMk cId="3402413289" sldId="369"/>
            <ac:spMk id="2" creationId="{0F38800C-8A7D-E150-1D69-4C942110B9A3}"/>
          </ac:spMkLst>
        </pc:spChg>
        <pc:spChg chg="mod">
          <ac:chgData name="Ali, Syed Waqqas" userId="1b3a5f44-9498-4738-8c4e-8127257d744d" providerId="ADAL" clId="{02506E18-A7D1-48CA-8889-12E750CC4B5E}" dt="2024-04-18T14:58:21.679" v="5849" actId="20577"/>
          <ac:spMkLst>
            <pc:docMk/>
            <pc:sldMk cId="3402413289" sldId="369"/>
            <ac:spMk id="3" creationId="{B3B2A76D-3F08-9C2B-C3E3-4A25DA409F80}"/>
          </ac:spMkLst>
        </pc:spChg>
      </pc:sldChg>
      <pc:sldChg chg="addSp delSp modSp add mod">
        <pc:chgData name="Ali, Syed Waqqas" userId="1b3a5f44-9498-4738-8c4e-8127257d744d" providerId="ADAL" clId="{02506E18-A7D1-48CA-8889-12E750CC4B5E}" dt="2024-04-18T16:54:18.970" v="13922" actId="20577"/>
        <pc:sldMkLst>
          <pc:docMk/>
          <pc:sldMk cId="2767281974" sldId="370"/>
        </pc:sldMkLst>
        <pc:spChg chg="mod">
          <ac:chgData name="Ali, Syed Waqqas" userId="1b3a5f44-9498-4738-8c4e-8127257d744d" providerId="ADAL" clId="{02506E18-A7D1-48CA-8889-12E750CC4B5E}" dt="2024-04-18T16:54:18.970" v="13922" actId="20577"/>
          <ac:spMkLst>
            <pc:docMk/>
            <pc:sldMk cId="2767281974" sldId="370"/>
            <ac:spMk id="2" creationId="{0F38800C-8A7D-E150-1D69-4C942110B9A3}"/>
          </ac:spMkLst>
        </pc:spChg>
        <pc:spChg chg="del">
          <ac:chgData name="Ali, Syed Waqqas" userId="1b3a5f44-9498-4738-8c4e-8127257d744d" providerId="ADAL" clId="{02506E18-A7D1-48CA-8889-12E750CC4B5E}" dt="2024-04-18T14:59:23.538" v="5893" actId="22"/>
          <ac:spMkLst>
            <pc:docMk/>
            <pc:sldMk cId="2767281974" sldId="370"/>
            <ac:spMk id="3" creationId="{B3B2A76D-3F08-9C2B-C3E3-4A25DA409F80}"/>
          </ac:spMkLst>
        </pc:spChg>
        <pc:picChg chg="add mod ord">
          <ac:chgData name="Ali, Syed Waqqas" userId="1b3a5f44-9498-4738-8c4e-8127257d744d" providerId="ADAL" clId="{02506E18-A7D1-48CA-8889-12E750CC4B5E}" dt="2024-04-18T14:59:23.538" v="5893" actId="22"/>
          <ac:picMkLst>
            <pc:docMk/>
            <pc:sldMk cId="2767281974" sldId="370"/>
            <ac:picMk id="10" creationId="{06C9DB3F-5428-3745-B128-277432A959F6}"/>
          </ac:picMkLst>
        </pc:picChg>
      </pc:sldChg>
      <pc:sldChg chg="addSp delSp modSp add mod">
        <pc:chgData name="Ali, Syed Waqqas" userId="1b3a5f44-9498-4738-8c4e-8127257d744d" providerId="ADAL" clId="{02506E18-A7D1-48CA-8889-12E750CC4B5E}" dt="2024-04-18T15:01:52.181" v="5977" actId="20577"/>
        <pc:sldMkLst>
          <pc:docMk/>
          <pc:sldMk cId="2081649352" sldId="371"/>
        </pc:sldMkLst>
        <pc:spChg chg="mod">
          <ac:chgData name="Ali, Syed Waqqas" userId="1b3a5f44-9498-4738-8c4e-8127257d744d" providerId="ADAL" clId="{02506E18-A7D1-48CA-8889-12E750CC4B5E}" dt="2024-04-18T15:00:34.563" v="5939" actId="20577"/>
          <ac:spMkLst>
            <pc:docMk/>
            <pc:sldMk cId="2081649352" sldId="371"/>
            <ac:spMk id="2" creationId="{7941C4D4-39FE-4935-5E75-41F4E4B94491}"/>
          </ac:spMkLst>
        </pc:spChg>
        <pc:spChg chg="del">
          <ac:chgData name="Ali, Syed Waqqas" userId="1b3a5f44-9498-4738-8c4e-8127257d744d" providerId="ADAL" clId="{02506E18-A7D1-48CA-8889-12E750CC4B5E}" dt="2024-04-18T15:00:13.972" v="5896" actId="478"/>
          <ac:spMkLst>
            <pc:docMk/>
            <pc:sldMk cId="2081649352" sldId="371"/>
            <ac:spMk id="3" creationId="{CD25B33D-4588-828C-A6BD-8326B33B6334}"/>
          </ac:spMkLst>
        </pc:spChg>
        <pc:spChg chg="del">
          <ac:chgData name="Ali, Syed Waqqas" userId="1b3a5f44-9498-4738-8c4e-8127257d744d" providerId="ADAL" clId="{02506E18-A7D1-48CA-8889-12E750CC4B5E}" dt="2024-04-18T15:00:21.368" v="5898"/>
          <ac:spMkLst>
            <pc:docMk/>
            <pc:sldMk cId="2081649352" sldId="371"/>
            <ac:spMk id="4" creationId="{49959AFF-12A6-2BF9-0391-BF2E7E44A9BF}"/>
          </ac:spMkLst>
        </pc:spChg>
        <pc:spChg chg="add mod">
          <ac:chgData name="Ali, Syed Waqqas" userId="1b3a5f44-9498-4738-8c4e-8127257d744d" providerId="ADAL" clId="{02506E18-A7D1-48CA-8889-12E750CC4B5E}" dt="2024-04-18T15:00:29.510" v="5919" actId="1037"/>
          <ac:spMkLst>
            <pc:docMk/>
            <pc:sldMk cId="2081649352" sldId="371"/>
            <ac:spMk id="11" creationId="{435F6BEA-3209-6FFD-0563-5EE887D96D1A}"/>
          </ac:spMkLst>
        </pc:spChg>
        <pc:spChg chg="add mod">
          <ac:chgData name="Ali, Syed Waqqas" userId="1b3a5f44-9498-4738-8c4e-8127257d744d" providerId="ADAL" clId="{02506E18-A7D1-48CA-8889-12E750CC4B5E}" dt="2024-04-18T15:00:51.935" v="5945" actId="1076"/>
          <ac:spMkLst>
            <pc:docMk/>
            <pc:sldMk cId="2081649352" sldId="371"/>
            <ac:spMk id="13" creationId="{30E8C64A-44ED-5100-0B12-0DD2DC347692}"/>
          </ac:spMkLst>
        </pc:spChg>
        <pc:spChg chg="add mod">
          <ac:chgData name="Ali, Syed Waqqas" userId="1b3a5f44-9498-4738-8c4e-8127257d744d" providerId="ADAL" clId="{02506E18-A7D1-48CA-8889-12E750CC4B5E}" dt="2024-04-18T15:00:55.429" v="5947" actId="1076"/>
          <ac:spMkLst>
            <pc:docMk/>
            <pc:sldMk cId="2081649352" sldId="371"/>
            <ac:spMk id="14" creationId="{D80E8979-D7F2-5CBE-DBA8-1A84AD7DC20D}"/>
          </ac:spMkLst>
        </pc:spChg>
        <pc:spChg chg="add mod">
          <ac:chgData name="Ali, Syed Waqqas" userId="1b3a5f44-9498-4738-8c4e-8127257d744d" providerId="ADAL" clId="{02506E18-A7D1-48CA-8889-12E750CC4B5E}" dt="2024-04-18T15:01:10.011" v="5951" actId="20577"/>
          <ac:spMkLst>
            <pc:docMk/>
            <pc:sldMk cId="2081649352" sldId="371"/>
            <ac:spMk id="15" creationId="{1CB35EE0-56CF-FBB8-174F-0377E470F68A}"/>
          </ac:spMkLst>
        </pc:spChg>
        <pc:spChg chg="add mod">
          <ac:chgData name="Ali, Syed Waqqas" userId="1b3a5f44-9498-4738-8c4e-8127257d744d" providerId="ADAL" clId="{02506E18-A7D1-48CA-8889-12E750CC4B5E}" dt="2024-04-18T15:01:13.968" v="5953" actId="1076"/>
          <ac:spMkLst>
            <pc:docMk/>
            <pc:sldMk cId="2081649352" sldId="371"/>
            <ac:spMk id="16" creationId="{295B3A96-C504-7294-B8A8-63DBB46A56EF}"/>
          </ac:spMkLst>
        </pc:spChg>
        <pc:spChg chg="add mod">
          <ac:chgData name="Ali, Syed Waqqas" userId="1b3a5f44-9498-4738-8c4e-8127257d744d" providerId="ADAL" clId="{02506E18-A7D1-48CA-8889-12E750CC4B5E}" dt="2024-04-18T15:01:19.586" v="5957" actId="1076"/>
          <ac:spMkLst>
            <pc:docMk/>
            <pc:sldMk cId="2081649352" sldId="371"/>
            <ac:spMk id="17" creationId="{D8390AF3-7AF2-5B7B-5048-D899B78597BA}"/>
          </ac:spMkLst>
        </pc:spChg>
        <pc:spChg chg="add mod">
          <ac:chgData name="Ali, Syed Waqqas" userId="1b3a5f44-9498-4738-8c4e-8127257d744d" providerId="ADAL" clId="{02506E18-A7D1-48CA-8889-12E750CC4B5E}" dt="2024-04-18T15:01:22.709" v="5959" actId="1076"/>
          <ac:spMkLst>
            <pc:docMk/>
            <pc:sldMk cId="2081649352" sldId="371"/>
            <ac:spMk id="18" creationId="{7053F1A7-62DE-50F4-9FE1-3F5A62781D99}"/>
          </ac:spMkLst>
        </pc:spChg>
        <pc:spChg chg="add mod">
          <ac:chgData name="Ali, Syed Waqqas" userId="1b3a5f44-9498-4738-8c4e-8127257d744d" providerId="ADAL" clId="{02506E18-A7D1-48CA-8889-12E750CC4B5E}" dt="2024-04-18T15:01:26.482" v="5961" actId="1076"/>
          <ac:spMkLst>
            <pc:docMk/>
            <pc:sldMk cId="2081649352" sldId="371"/>
            <ac:spMk id="19" creationId="{59053470-2687-F6D3-90C4-FA3B4EA1356D}"/>
          </ac:spMkLst>
        </pc:spChg>
        <pc:spChg chg="add mod">
          <ac:chgData name="Ali, Syed Waqqas" userId="1b3a5f44-9498-4738-8c4e-8127257d744d" providerId="ADAL" clId="{02506E18-A7D1-48CA-8889-12E750CC4B5E}" dt="2024-04-18T15:01:32.188" v="5965" actId="20577"/>
          <ac:spMkLst>
            <pc:docMk/>
            <pc:sldMk cId="2081649352" sldId="371"/>
            <ac:spMk id="20" creationId="{AEE057CD-460E-AEA1-2663-C6A704B9F54E}"/>
          </ac:spMkLst>
        </pc:spChg>
        <pc:spChg chg="add mod">
          <ac:chgData name="Ali, Syed Waqqas" userId="1b3a5f44-9498-4738-8c4e-8127257d744d" providerId="ADAL" clId="{02506E18-A7D1-48CA-8889-12E750CC4B5E}" dt="2024-04-18T15:01:39.888" v="5969" actId="20577"/>
          <ac:spMkLst>
            <pc:docMk/>
            <pc:sldMk cId="2081649352" sldId="371"/>
            <ac:spMk id="21" creationId="{175CB083-3CD9-B3EA-571D-C521988D6337}"/>
          </ac:spMkLst>
        </pc:spChg>
        <pc:spChg chg="add mod">
          <ac:chgData name="Ali, Syed Waqqas" userId="1b3a5f44-9498-4738-8c4e-8127257d744d" providerId="ADAL" clId="{02506E18-A7D1-48CA-8889-12E750CC4B5E}" dt="2024-04-18T15:01:47.364" v="5973" actId="20577"/>
          <ac:spMkLst>
            <pc:docMk/>
            <pc:sldMk cId="2081649352" sldId="371"/>
            <ac:spMk id="22" creationId="{E755706C-DB69-2096-D2C1-E920768623C2}"/>
          </ac:spMkLst>
        </pc:spChg>
        <pc:spChg chg="add mod">
          <ac:chgData name="Ali, Syed Waqqas" userId="1b3a5f44-9498-4738-8c4e-8127257d744d" providerId="ADAL" clId="{02506E18-A7D1-48CA-8889-12E750CC4B5E}" dt="2024-04-18T15:01:52.181" v="5977" actId="20577"/>
          <ac:spMkLst>
            <pc:docMk/>
            <pc:sldMk cId="2081649352" sldId="371"/>
            <ac:spMk id="23" creationId="{4B49DED5-BE25-A20A-E0E8-82093812C356}"/>
          </ac:spMkLst>
        </pc:spChg>
        <pc:picChg chg="add mod">
          <ac:chgData name="Ali, Syed Waqqas" userId="1b3a5f44-9498-4738-8c4e-8127257d744d" providerId="ADAL" clId="{02506E18-A7D1-48CA-8889-12E750CC4B5E}" dt="2024-04-18T15:00:29.510" v="5919" actId="1037"/>
          <ac:picMkLst>
            <pc:docMk/>
            <pc:sldMk cId="2081649352" sldId="371"/>
            <ac:picMk id="10" creationId="{95F52F0B-607D-8780-D5FE-0800C22BD494}"/>
          </ac:picMkLst>
        </pc:picChg>
        <pc:picChg chg="add mod">
          <ac:chgData name="Ali, Syed Waqqas" userId="1b3a5f44-9498-4738-8c4e-8127257d744d" providerId="ADAL" clId="{02506E18-A7D1-48CA-8889-12E750CC4B5E}" dt="2024-04-18T15:01:16.574" v="5956" actId="1076"/>
          <ac:picMkLst>
            <pc:docMk/>
            <pc:sldMk cId="2081649352" sldId="371"/>
            <ac:picMk id="12" creationId="{346D0190-B460-416E-F775-55B17B1A2139}"/>
          </ac:picMkLst>
        </pc:picChg>
      </pc:sldChg>
      <pc:sldChg chg="addSp delSp modSp add mod">
        <pc:chgData name="Ali, Syed Waqqas" userId="1b3a5f44-9498-4738-8c4e-8127257d744d" providerId="ADAL" clId="{02506E18-A7D1-48CA-8889-12E750CC4B5E}" dt="2024-04-18T15:07:00.307" v="6118" actId="1076"/>
        <pc:sldMkLst>
          <pc:docMk/>
          <pc:sldMk cId="4112728667" sldId="372"/>
        </pc:sldMkLst>
        <pc:spChg chg="mod">
          <ac:chgData name="Ali, Syed Waqqas" userId="1b3a5f44-9498-4738-8c4e-8127257d744d" providerId="ADAL" clId="{02506E18-A7D1-48CA-8889-12E750CC4B5E}" dt="2024-04-18T15:05:24.963" v="6076" actId="20577"/>
          <ac:spMkLst>
            <pc:docMk/>
            <pc:sldMk cId="4112728667" sldId="372"/>
            <ac:spMk id="2" creationId="{0F38800C-8A7D-E150-1D69-4C942110B9A3}"/>
          </ac:spMkLst>
        </pc:spChg>
        <pc:spChg chg="del mod">
          <ac:chgData name="Ali, Syed Waqqas" userId="1b3a5f44-9498-4738-8c4e-8127257d744d" providerId="ADAL" clId="{02506E18-A7D1-48CA-8889-12E750CC4B5E}" dt="2024-04-18T15:05:39.857" v="6078" actId="478"/>
          <ac:spMkLst>
            <pc:docMk/>
            <pc:sldMk cId="4112728667" sldId="372"/>
            <ac:spMk id="3" creationId="{B3B2A76D-3F08-9C2B-C3E3-4A25DA409F80}"/>
          </ac:spMkLst>
        </pc:spChg>
        <pc:spChg chg="add mod">
          <ac:chgData name="Ali, Syed Waqqas" userId="1b3a5f44-9498-4738-8c4e-8127257d744d" providerId="ADAL" clId="{02506E18-A7D1-48CA-8889-12E750CC4B5E}" dt="2024-04-18T15:06:26.728" v="6100" actId="1076"/>
          <ac:spMkLst>
            <pc:docMk/>
            <pc:sldMk cId="4112728667" sldId="372"/>
            <ac:spMk id="9" creationId="{257B8903-4733-96ED-45EA-9D16B7571EAC}"/>
          </ac:spMkLst>
        </pc:spChg>
        <pc:spChg chg="add mod">
          <ac:chgData name="Ali, Syed Waqqas" userId="1b3a5f44-9498-4738-8c4e-8127257d744d" providerId="ADAL" clId="{02506E18-A7D1-48CA-8889-12E750CC4B5E}" dt="2024-04-18T15:06:26.728" v="6100" actId="1076"/>
          <ac:spMkLst>
            <pc:docMk/>
            <pc:sldMk cId="4112728667" sldId="372"/>
            <ac:spMk id="10" creationId="{C82715B2-ED34-A2A6-6ECB-3801C914D382}"/>
          </ac:spMkLst>
        </pc:spChg>
        <pc:spChg chg="add mod">
          <ac:chgData name="Ali, Syed Waqqas" userId="1b3a5f44-9498-4738-8c4e-8127257d744d" providerId="ADAL" clId="{02506E18-A7D1-48CA-8889-12E750CC4B5E}" dt="2024-04-18T15:06:26.728" v="6100" actId="1076"/>
          <ac:spMkLst>
            <pc:docMk/>
            <pc:sldMk cId="4112728667" sldId="372"/>
            <ac:spMk id="11" creationId="{8F883A63-5A04-FF7B-5A3D-BB34352265F0}"/>
          </ac:spMkLst>
        </pc:spChg>
        <pc:spChg chg="add mod">
          <ac:chgData name="Ali, Syed Waqqas" userId="1b3a5f44-9498-4738-8c4e-8127257d744d" providerId="ADAL" clId="{02506E18-A7D1-48CA-8889-12E750CC4B5E}" dt="2024-04-18T15:06:32.218" v="6102" actId="1076"/>
          <ac:spMkLst>
            <pc:docMk/>
            <pc:sldMk cId="4112728667" sldId="372"/>
            <ac:spMk id="17" creationId="{AF722529-E532-D7C1-47CC-6134BFBA1990}"/>
          </ac:spMkLst>
        </pc:spChg>
        <pc:spChg chg="add mod">
          <ac:chgData name="Ali, Syed Waqqas" userId="1b3a5f44-9498-4738-8c4e-8127257d744d" providerId="ADAL" clId="{02506E18-A7D1-48CA-8889-12E750CC4B5E}" dt="2024-04-18T15:06:33.598" v="6104" actId="20577"/>
          <ac:spMkLst>
            <pc:docMk/>
            <pc:sldMk cId="4112728667" sldId="372"/>
            <ac:spMk id="18" creationId="{44E8F150-55E9-AE1A-CEE5-2D7CA49FE078}"/>
          </ac:spMkLst>
        </pc:spChg>
        <pc:spChg chg="add mod">
          <ac:chgData name="Ali, Syed Waqqas" userId="1b3a5f44-9498-4738-8c4e-8127257d744d" providerId="ADAL" clId="{02506E18-A7D1-48CA-8889-12E750CC4B5E}" dt="2024-04-18T15:06:35.697" v="6106" actId="20577"/>
          <ac:spMkLst>
            <pc:docMk/>
            <pc:sldMk cId="4112728667" sldId="372"/>
            <ac:spMk id="19" creationId="{DE60FD8D-533E-DA96-DDF4-6A9D4F938B70}"/>
          </ac:spMkLst>
        </pc:spChg>
        <pc:spChg chg="add mod">
          <ac:chgData name="Ali, Syed Waqqas" userId="1b3a5f44-9498-4738-8c4e-8127257d744d" providerId="ADAL" clId="{02506E18-A7D1-48CA-8889-12E750CC4B5E}" dt="2024-04-18T15:06:49.730" v="6109" actId="207"/>
          <ac:spMkLst>
            <pc:docMk/>
            <pc:sldMk cId="4112728667" sldId="372"/>
            <ac:spMk id="22" creationId="{3C0B8B4C-BE90-C2F5-8D13-A9FD185BB9C2}"/>
          </ac:spMkLst>
        </pc:spChg>
        <pc:spChg chg="add mod">
          <ac:chgData name="Ali, Syed Waqqas" userId="1b3a5f44-9498-4738-8c4e-8127257d744d" providerId="ADAL" clId="{02506E18-A7D1-48CA-8889-12E750CC4B5E}" dt="2024-04-18T15:07:00.307" v="6118" actId="1076"/>
          <ac:spMkLst>
            <pc:docMk/>
            <pc:sldMk cId="4112728667" sldId="372"/>
            <ac:spMk id="23" creationId="{E782F5C1-971B-4466-49FB-3E10CF95442B}"/>
          </ac:spMkLst>
        </pc:spChg>
        <pc:cxnChg chg="add mod">
          <ac:chgData name="Ali, Syed Waqqas" userId="1b3a5f44-9498-4738-8c4e-8127257d744d" providerId="ADAL" clId="{02506E18-A7D1-48CA-8889-12E750CC4B5E}" dt="2024-04-18T15:06:26.728" v="6100" actId="1076"/>
          <ac:cxnSpMkLst>
            <pc:docMk/>
            <pc:sldMk cId="4112728667" sldId="372"/>
            <ac:cxnSpMk id="13" creationId="{C52A55FD-F406-FDC8-68EC-806D80FEFAD6}"/>
          </ac:cxnSpMkLst>
        </pc:cxnChg>
        <pc:cxnChg chg="add mod">
          <ac:chgData name="Ali, Syed Waqqas" userId="1b3a5f44-9498-4738-8c4e-8127257d744d" providerId="ADAL" clId="{02506E18-A7D1-48CA-8889-12E750CC4B5E}" dt="2024-04-18T15:06:26.728" v="6100" actId="1076"/>
          <ac:cxnSpMkLst>
            <pc:docMk/>
            <pc:sldMk cId="4112728667" sldId="372"/>
            <ac:cxnSpMk id="14" creationId="{CE29C691-ABF4-AE78-8A74-A9CF36137751}"/>
          </ac:cxnSpMkLst>
        </pc:cxnChg>
        <pc:cxnChg chg="add mod">
          <ac:chgData name="Ali, Syed Waqqas" userId="1b3a5f44-9498-4738-8c4e-8127257d744d" providerId="ADAL" clId="{02506E18-A7D1-48CA-8889-12E750CC4B5E}" dt="2024-04-18T15:06:32.218" v="6102" actId="1076"/>
          <ac:cxnSpMkLst>
            <pc:docMk/>
            <pc:sldMk cId="4112728667" sldId="372"/>
            <ac:cxnSpMk id="20" creationId="{AD0801D2-018A-2BC0-2A81-72C94BE35480}"/>
          </ac:cxnSpMkLst>
        </pc:cxnChg>
        <pc:cxnChg chg="add mod">
          <ac:chgData name="Ali, Syed Waqqas" userId="1b3a5f44-9498-4738-8c4e-8127257d744d" providerId="ADAL" clId="{02506E18-A7D1-48CA-8889-12E750CC4B5E}" dt="2024-04-18T15:06:32.218" v="6102" actId="1076"/>
          <ac:cxnSpMkLst>
            <pc:docMk/>
            <pc:sldMk cId="4112728667" sldId="372"/>
            <ac:cxnSpMk id="21" creationId="{4384B0E5-936E-D190-7158-12802B86F4A8}"/>
          </ac:cxnSpMkLst>
        </pc:cxnChg>
      </pc:sldChg>
      <pc:sldChg chg="modSp add mod">
        <pc:chgData name="Ali, Syed Waqqas" userId="1b3a5f44-9498-4738-8c4e-8127257d744d" providerId="ADAL" clId="{02506E18-A7D1-48CA-8889-12E750CC4B5E}" dt="2024-04-18T15:08:27.119" v="6454" actId="1076"/>
        <pc:sldMkLst>
          <pc:docMk/>
          <pc:sldMk cId="2449013044" sldId="373"/>
        </pc:sldMkLst>
        <pc:spChg chg="mod">
          <ac:chgData name="Ali, Syed Waqqas" userId="1b3a5f44-9498-4738-8c4e-8127257d744d" providerId="ADAL" clId="{02506E18-A7D1-48CA-8889-12E750CC4B5E}" dt="2024-04-18T15:07:13.962" v="6151" actId="1035"/>
          <ac:spMkLst>
            <pc:docMk/>
            <pc:sldMk cId="2449013044" sldId="373"/>
            <ac:spMk id="9" creationId="{257B8903-4733-96ED-45EA-9D16B7571EAC}"/>
          </ac:spMkLst>
        </pc:spChg>
        <pc:spChg chg="mod">
          <ac:chgData name="Ali, Syed Waqqas" userId="1b3a5f44-9498-4738-8c4e-8127257d744d" providerId="ADAL" clId="{02506E18-A7D1-48CA-8889-12E750CC4B5E}" dt="2024-04-18T15:07:13.962" v="6151" actId="1035"/>
          <ac:spMkLst>
            <pc:docMk/>
            <pc:sldMk cId="2449013044" sldId="373"/>
            <ac:spMk id="10" creationId="{C82715B2-ED34-A2A6-6ECB-3801C914D382}"/>
          </ac:spMkLst>
        </pc:spChg>
        <pc:spChg chg="mod">
          <ac:chgData name="Ali, Syed Waqqas" userId="1b3a5f44-9498-4738-8c4e-8127257d744d" providerId="ADAL" clId="{02506E18-A7D1-48CA-8889-12E750CC4B5E}" dt="2024-04-18T15:07:13.962" v="6151" actId="1035"/>
          <ac:spMkLst>
            <pc:docMk/>
            <pc:sldMk cId="2449013044" sldId="373"/>
            <ac:spMk id="11" creationId="{8F883A63-5A04-FF7B-5A3D-BB34352265F0}"/>
          </ac:spMkLst>
        </pc:spChg>
        <pc:spChg chg="mod">
          <ac:chgData name="Ali, Syed Waqqas" userId="1b3a5f44-9498-4738-8c4e-8127257d744d" providerId="ADAL" clId="{02506E18-A7D1-48CA-8889-12E750CC4B5E}" dt="2024-04-18T15:07:13.962" v="6151" actId="1035"/>
          <ac:spMkLst>
            <pc:docMk/>
            <pc:sldMk cId="2449013044" sldId="373"/>
            <ac:spMk id="17" creationId="{AF722529-E532-D7C1-47CC-6134BFBA1990}"/>
          </ac:spMkLst>
        </pc:spChg>
        <pc:spChg chg="mod">
          <ac:chgData name="Ali, Syed Waqqas" userId="1b3a5f44-9498-4738-8c4e-8127257d744d" providerId="ADAL" clId="{02506E18-A7D1-48CA-8889-12E750CC4B5E}" dt="2024-04-18T15:07:13.962" v="6151" actId="1035"/>
          <ac:spMkLst>
            <pc:docMk/>
            <pc:sldMk cId="2449013044" sldId="373"/>
            <ac:spMk id="18" creationId="{44E8F150-55E9-AE1A-CEE5-2D7CA49FE078}"/>
          </ac:spMkLst>
        </pc:spChg>
        <pc:spChg chg="mod">
          <ac:chgData name="Ali, Syed Waqqas" userId="1b3a5f44-9498-4738-8c4e-8127257d744d" providerId="ADAL" clId="{02506E18-A7D1-48CA-8889-12E750CC4B5E}" dt="2024-04-18T15:07:13.962" v="6151" actId="1035"/>
          <ac:spMkLst>
            <pc:docMk/>
            <pc:sldMk cId="2449013044" sldId="373"/>
            <ac:spMk id="19" creationId="{DE60FD8D-533E-DA96-DDF4-6A9D4F938B70}"/>
          </ac:spMkLst>
        </pc:spChg>
        <pc:spChg chg="mod">
          <ac:chgData name="Ali, Syed Waqqas" userId="1b3a5f44-9498-4738-8c4e-8127257d744d" providerId="ADAL" clId="{02506E18-A7D1-48CA-8889-12E750CC4B5E}" dt="2024-04-18T15:07:13.962" v="6151" actId="1035"/>
          <ac:spMkLst>
            <pc:docMk/>
            <pc:sldMk cId="2449013044" sldId="373"/>
            <ac:spMk id="22" creationId="{3C0B8B4C-BE90-C2F5-8D13-A9FD185BB9C2}"/>
          </ac:spMkLst>
        </pc:spChg>
        <pc:spChg chg="mod">
          <ac:chgData name="Ali, Syed Waqqas" userId="1b3a5f44-9498-4738-8c4e-8127257d744d" providerId="ADAL" clId="{02506E18-A7D1-48CA-8889-12E750CC4B5E}" dt="2024-04-18T15:08:27.119" v="6454" actId="1076"/>
          <ac:spMkLst>
            <pc:docMk/>
            <pc:sldMk cId="2449013044" sldId="373"/>
            <ac:spMk id="23" creationId="{E782F5C1-971B-4466-49FB-3E10CF95442B}"/>
          </ac:spMkLst>
        </pc:spChg>
        <pc:cxnChg chg="mod">
          <ac:chgData name="Ali, Syed Waqqas" userId="1b3a5f44-9498-4738-8c4e-8127257d744d" providerId="ADAL" clId="{02506E18-A7D1-48CA-8889-12E750CC4B5E}" dt="2024-04-18T15:07:13.962" v="6151" actId="1035"/>
          <ac:cxnSpMkLst>
            <pc:docMk/>
            <pc:sldMk cId="2449013044" sldId="373"/>
            <ac:cxnSpMk id="13" creationId="{C52A55FD-F406-FDC8-68EC-806D80FEFAD6}"/>
          </ac:cxnSpMkLst>
        </pc:cxnChg>
        <pc:cxnChg chg="mod">
          <ac:chgData name="Ali, Syed Waqqas" userId="1b3a5f44-9498-4738-8c4e-8127257d744d" providerId="ADAL" clId="{02506E18-A7D1-48CA-8889-12E750CC4B5E}" dt="2024-04-18T15:07:13.962" v="6151" actId="1035"/>
          <ac:cxnSpMkLst>
            <pc:docMk/>
            <pc:sldMk cId="2449013044" sldId="373"/>
            <ac:cxnSpMk id="14" creationId="{CE29C691-ABF4-AE78-8A74-A9CF36137751}"/>
          </ac:cxnSpMkLst>
        </pc:cxnChg>
        <pc:cxnChg chg="mod">
          <ac:chgData name="Ali, Syed Waqqas" userId="1b3a5f44-9498-4738-8c4e-8127257d744d" providerId="ADAL" clId="{02506E18-A7D1-48CA-8889-12E750CC4B5E}" dt="2024-04-18T15:07:13.962" v="6151" actId="1035"/>
          <ac:cxnSpMkLst>
            <pc:docMk/>
            <pc:sldMk cId="2449013044" sldId="373"/>
            <ac:cxnSpMk id="20" creationId="{AD0801D2-018A-2BC0-2A81-72C94BE35480}"/>
          </ac:cxnSpMkLst>
        </pc:cxnChg>
        <pc:cxnChg chg="mod">
          <ac:chgData name="Ali, Syed Waqqas" userId="1b3a5f44-9498-4738-8c4e-8127257d744d" providerId="ADAL" clId="{02506E18-A7D1-48CA-8889-12E750CC4B5E}" dt="2024-04-18T15:07:13.962" v="6151" actId="1035"/>
          <ac:cxnSpMkLst>
            <pc:docMk/>
            <pc:sldMk cId="2449013044" sldId="373"/>
            <ac:cxnSpMk id="21" creationId="{4384B0E5-936E-D190-7158-12802B86F4A8}"/>
          </ac:cxnSpMkLst>
        </pc:cxnChg>
      </pc:sldChg>
      <pc:sldChg chg="addSp delSp modSp add mod">
        <pc:chgData name="Ali, Syed Waqqas" userId="1b3a5f44-9498-4738-8c4e-8127257d744d" providerId="ADAL" clId="{02506E18-A7D1-48CA-8889-12E750CC4B5E}" dt="2024-04-18T15:11:13.173" v="6735" actId="1076"/>
        <pc:sldMkLst>
          <pc:docMk/>
          <pc:sldMk cId="3094969230" sldId="374"/>
        </pc:sldMkLst>
        <pc:spChg chg="mod">
          <ac:chgData name="Ali, Syed Waqqas" userId="1b3a5f44-9498-4738-8c4e-8127257d744d" providerId="ADAL" clId="{02506E18-A7D1-48CA-8889-12E750CC4B5E}" dt="2024-04-18T15:09:07.339" v="6470" actId="20577"/>
          <ac:spMkLst>
            <pc:docMk/>
            <pc:sldMk cId="3094969230" sldId="374"/>
            <ac:spMk id="2" creationId="{0F38800C-8A7D-E150-1D69-4C942110B9A3}"/>
          </ac:spMkLst>
        </pc:spChg>
        <pc:spChg chg="add del mod">
          <ac:chgData name="Ali, Syed Waqqas" userId="1b3a5f44-9498-4738-8c4e-8127257d744d" providerId="ADAL" clId="{02506E18-A7D1-48CA-8889-12E750CC4B5E}" dt="2024-04-18T15:10:59.415" v="6734" actId="20577"/>
          <ac:spMkLst>
            <pc:docMk/>
            <pc:sldMk cId="3094969230" sldId="374"/>
            <ac:spMk id="3" creationId="{B3B2A76D-3F08-9C2B-C3E3-4A25DA409F80}"/>
          </ac:spMkLst>
        </pc:spChg>
        <pc:picChg chg="add mod">
          <ac:chgData name="Ali, Syed Waqqas" userId="1b3a5f44-9498-4738-8c4e-8127257d744d" providerId="ADAL" clId="{02506E18-A7D1-48CA-8889-12E750CC4B5E}" dt="2024-04-18T15:09:23.119" v="6477"/>
          <ac:picMkLst>
            <pc:docMk/>
            <pc:sldMk cId="3094969230" sldId="374"/>
            <ac:picMk id="10" creationId="{BB8C6798-0092-0369-2797-D6238DA1BF93}"/>
          </ac:picMkLst>
        </pc:picChg>
        <pc:picChg chg="add mod">
          <ac:chgData name="Ali, Syed Waqqas" userId="1b3a5f44-9498-4738-8c4e-8127257d744d" providerId="ADAL" clId="{02506E18-A7D1-48CA-8889-12E750CC4B5E}" dt="2024-04-18T15:09:24.651" v="6482"/>
          <ac:picMkLst>
            <pc:docMk/>
            <pc:sldMk cId="3094969230" sldId="374"/>
            <ac:picMk id="12" creationId="{5E62DE8C-A55A-4E92-C6A6-B3FA86B7D893}"/>
          </ac:picMkLst>
        </pc:picChg>
        <pc:picChg chg="add mod">
          <ac:chgData name="Ali, Syed Waqqas" userId="1b3a5f44-9498-4738-8c4e-8127257d744d" providerId="ADAL" clId="{02506E18-A7D1-48CA-8889-12E750CC4B5E}" dt="2024-04-18T15:11:13.173" v="6735" actId="1076"/>
          <ac:picMkLst>
            <pc:docMk/>
            <pc:sldMk cId="3094969230" sldId="374"/>
            <ac:picMk id="14" creationId="{CE945A8E-AA29-58B6-9F24-B7C5AA249119}"/>
          </ac:picMkLst>
        </pc:picChg>
      </pc:sldChg>
      <pc:sldChg chg="modSp add mod">
        <pc:chgData name="Ali, Syed Waqqas" userId="1b3a5f44-9498-4738-8c4e-8127257d744d" providerId="ADAL" clId="{02506E18-A7D1-48CA-8889-12E750CC4B5E}" dt="2024-04-18T15:12:18.145" v="6965" actId="20577"/>
        <pc:sldMkLst>
          <pc:docMk/>
          <pc:sldMk cId="1663051080" sldId="375"/>
        </pc:sldMkLst>
        <pc:spChg chg="mod">
          <ac:chgData name="Ali, Syed Waqqas" userId="1b3a5f44-9498-4738-8c4e-8127257d744d" providerId="ADAL" clId="{02506E18-A7D1-48CA-8889-12E750CC4B5E}" dt="2024-04-18T15:11:46.844" v="6805" actId="20577"/>
          <ac:spMkLst>
            <pc:docMk/>
            <pc:sldMk cId="1663051080" sldId="375"/>
            <ac:spMk id="2" creationId="{B5D19C15-72DF-16C9-E8B1-668BC2A4A015}"/>
          </ac:spMkLst>
        </pc:spChg>
        <pc:spChg chg="mod">
          <ac:chgData name="Ali, Syed Waqqas" userId="1b3a5f44-9498-4738-8c4e-8127257d744d" providerId="ADAL" clId="{02506E18-A7D1-48CA-8889-12E750CC4B5E}" dt="2024-04-18T15:12:18.145" v="6965" actId="20577"/>
          <ac:spMkLst>
            <pc:docMk/>
            <pc:sldMk cId="1663051080" sldId="375"/>
            <ac:spMk id="3" creationId="{9E2D5A4E-DA17-E69B-4A49-20131568FACA}"/>
          </ac:spMkLst>
        </pc:spChg>
      </pc:sldChg>
      <pc:sldChg chg="modSp add mod">
        <pc:chgData name="Ali, Syed Waqqas" userId="1b3a5f44-9498-4738-8c4e-8127257d744d" providerId="ADAL" clId="{02506E18-A7D1-48CA-8889-12E750CC4B5E}" dt="2024-04-18T15:20:30.200" v="7943" actId="20577"/>
        <pc:sldMkLst>
          <pc:docMk/>
          <pc:sldMk cId="2064669065" sldId="376"/>
        </pc:sldMkLst>
        <pc:spChg chg="mod">
          <ac:chgData name="Ali, Syed Waqqas" userId="1b3a5f44-9498-4738-8c4e-8127257d744d" providerId="ADAL" clId="{02506E18-A7D1-48CA-8889-12E750CC4B5E}" dt="2024-04-18T15:18:43.659" v="7640" actId="20577"/>
          <ac:spMkLst>
            <pc:docMk/>
            <pc:sldMk cId="2064669065" sldId="376"/>
            <ac:spMk id="2" creationId="{0F38800C-8A7D-E150-1D69-4C942110B9A3}"/>
          </ac:spMkLst>
        </pc:spChg>
        <pc:spChg chg="mod">
          <ac:chgData name="Ali, Syed Waqqas" userId="1b3a5f44-9498-4738-8c4e-8127257d744d" providerId="ADAL" clId="{02506E18-A7D1-48CA-8889-12E750CC4B5E}" dt="2024-04-18T15:20:30.200" v="7943" actId="20577"/>
          <ac:spMkLst>
            <pc:docMk/>
            <pc:sldMk cId="2064669065" sldId="376"/>
            <ac:spMk id="3" creationId="{B3B2A76D-3F08-9C2B-C3E3-4A25DA409F80}"/>
          </ac:spMkLst>
        </pc:spChg>
      </pc:sldChg>
      <pc:sldChg chg="modSp add mod ord">
        <pc:chgData name="Ali, Syed Waqqas" userId="1b3a5f44-9498-4738-8c4e-8127257d744d" providerId="ADAL" clId="{02506E18-A7D1-48CA-8889-12E750CC4B5E}" dt="2024-04-18T17:11:11.785" v="15391" actId="20577"/>
        <pc:sldMkLst>
          <pc:docMk/>
          <pc:sldMk cId="2949001474" sldId="377"/>
        </pc:sldMkLst>
        <pc:spChg chg="mod">
          <ac:chgData name="Ali, Syed Waqqas" userId="1b3a5f44-9498-4738-8c4e-8127257d744d" providerId="ADAL" clId="{02506E18-A7D1-48CA-8889-12E750CC4B5E}" dt="2024-04-18T15:15:56.545" v="6994" actId="20577"/>
          <ac:spMkLst>
            <pc:docMk/>
            <pc:sldMk cId="2949001474" sldId="377"/>
            <ac:spMk id="2" creationId="{0F38800C-8A7D-E150-1D69-4C942110B9A3}"/>
          </ac:spMkLst>
        </pc:spChg>
        <pc:spChg chg="mod">
          <ac:chgData name="Ali, Syed Waqqas" userId="1b3a5f44-9498-4738-8c4e-8127257d744d" providerId="ADAL" clId="{02506E18-A7D1-48CA-8889-12E750CC4B5E}" dt="2024-04-18T17:11:11.785" v="15391" actId="20577"/>
          <ac:spMkLst>
            <pc:docMk/>
            <pc:sldMk cId="2949001474" sldId="377"/>
            <ac:spMk id="3" creationId="{B3B2A76D-3F08-9C2B-C3E3-4A25DA409F80}"/>
          </ac:spMkLst>
        </pc:spChg>
      </pc:sldChg>
      <pc:sldChg chg="modSp add mod">
        <pc:chgData name="Ali, Syed Waqqas" userId="1b3a5f44-9498-4738-8c4e-8127257d744d" providerId="ADAL" clId="{02506E18-A7D1-48CA-8889-12E750CC4B5E}" dt="2024-04-18T15:22:04.617" v="8257" actId="313"/>
        <pc:sldMkLst>
          <pc:docMk/>
          <pc:sldMk cId="1316525949" sldId="378"/>
        </pc:sldMkLst>
        <pc:spChg chg="mod">
          <ac:chgData name="Ali, Syed Waqqas" userId="1b3a5f44-9498-4738-8c4e-8127257d744d" providerId="ADAL" clId="{02506E18-A7D1-48CA-8889-12E750CC4B5E}" dt="2024-04-18T15:20:57.591" v="7975" actId="20577"/>
          <ac:spMkLst>
            <pc:docMk/>
            <pc:sldMk cId="1316525949" sldId="378"/>
            <ac:spMk id="2" creationId="{0F38800C-8A7D-E150-1D69-4C942110B9A3}"/>
          </ac:spMkLst>
        </pc:spChg>
        <pc:spChg chg="mod">
          <ac:chgData name="Ali, Syed Waqqas" userId="1b3a5f44-9498-4738-8c4e-8127257d744d" providerId="ADAL" clId="{02506E18-A7D1-48CA-8889-12E750CC4B5E}" dt="2024-04-18T15:22:04.617" v="8257" actId="313"/>
          <ac:spMkLst>
            <pc:docMk/>
            <pc:sldMk cId="1316525949" sldId="378"/>
            <ac:spMk id="3" creationId="{B3B2A76D-3F08-9C2B-C3E3-4A25DA409F80}"/>
          </ac:spMkLst>
        </pc:spChg>
      </pc:sldChg>
      <pc:sldChg chg="modSp add mod">
        <pc:chgData name="Ali, Syed Waqqas" userId="1b3a5f44-9498-4738-8c4e-8127257d744d" providerId="ADAL" clId="{02506E18-A7D1-48CA-8889-12E750CC4B5E}" dt="2024-04-18T15:23:38.676" v="8461" actId="20577"/>
        <pc:sldMkLst>
          <pc:docMk/>
          <pc:sldMk cId="2369277484" sldId="379"/>
        </pc:sldMkLst>
        <pc:spChg chg="mod">
          <ac:chgData name="Ali, Syed Waqqas" userId="1b3a5f44-9498-4738-8c4e-8127257d744d" providerId="ADAL" clId="{02506E18-A7D1-48CA-8889-12E750CC4B5E}" dt="2024-04-18T15:22:53.005" v="8267" actId="20577"/>
          <ac:spMkLst>
            <pc:docMk/>
            <pc:sldMk cId="2369277484" sldId="379"/>
            <ac:spMk id="2" creationId="{0F38800C-8A7D-E150-1D69-4C942110B9A3}"/>
          </ac:spMkLst>
        </pc:spChg>
        <pc:spChg chg="mod">
          <ac:chgData name="Ali, Syed Waqqas" userId="1b3a5f44-9498-4738-8c4e-8127257d744d" providerId="ADAL" clId="{02506E18-A7D1-48CA-8889-12E750CC4B5E}" dt="2024-04-18T15:23:38.676" v="8461" actId="20577"/>
          <ac:spMkLst>
            <pc:docMk/>
            <pc:sldMk cId="2369277484" sldId="379"/>
            <ac:spMk id="3" creationId="{B3B2A76D-3F08-9C2B-C3E3-4A25DA409F80}"/>
          </ac:spMkLst>
        </pc:spChg>
      </pc:sldChg>
      <pc:sldChg chg="addSp modSp add mod">
        <pc:chgData name="Ali, Syed Waqqas" userId="1b3a5f44-9498-4738-8c4e-8127257d744d" providerId="ADAL" clId="{02506E18-A7D1-48CA-8889-12E750CC4B5E}" dt="2024-04-18T15:27:55.621" v="8781" actId="1076"/>
        <pc:sldMkLst>
          <pc:docMk/>
          <pc:sldMk cId="1681165268" sldId="380"/>
        </pc:sldMkLst>
        <pc:spChg chg="mod">
          <ac:chgData name="Ali, Syed Waqqas" userId="1b3a5f44-9498-4738-8c4e-8127257d744d" providerId="ADAL" clId="{02506E18-A7D1-48CA-8889-12E750CC4B5E}" dt="2024-04-18T15:24:55.750" v="8469" actId="5793"/>
          <ac:spMkLst>
            <pc:docMk/>
            <pc:sldMk cId="1681165268" sldId="380"/>
            <ac:spMk id="3" creationId="{B3B2A76D-3F08-9C2B-C3E3-4A25DA409F80}"/>
          </ac:spMkLst>
        </pc:spChg>
        <pc:graphicFrameChg chg="add mod modGraphic">
          <ac:chgData name="Ali, Syed Waqqas" userId="1b3a5f44-9498-4738-8c4e-8127257d744d" providerId="ADAL" clId="{02506E18-A7D1-48CA-8889-12E750CC4B5E}" dt="2024-04-18T15:27:55.621" v="8781" actId="1076"/>
          <ac:graphicFrameMkLst>
            <pc:docMk/>
            <pc:sldMk cId="1681165268" sldId="380"/>
            <ac:graphicFrameMk id="9" creationId="{C9D002BD-8D8D-E4C2-0B0F-CB4DA44C776A}"/>
          </ac:graphicFrameMkLst>
        </pc:graphicFrameChg>
      </pc:sldChg>
      <pc:sldChg chg="addSp delSp modSp add mod">
        <pc:chgData name="Ali, Syed Waqqas" userId="1b3a5f44-9498-4738-8c4e-8127257d744d" providerId="ADAL" clId="{02506E18-A7D1-48CA-8889-12E750CC4B5E}" dt="2024-04-18T15:30:01.818" v="9055" actId="1076"/>
        <pc:sldMkLst>
          <pc:docMk/>
          <pc:sldMk cId="3619274309" sldId="381"/>
        </pc:sldMkLst>
        <pc:spChg chg="mod">
          <ac:chgData name="Ali, Syed Waqqas" userId="1b3a5f44-9498-4738-8c4e-8127257d744d" providerId="ADAL" clId="{02506E18-A7D1-48CA-8889-12E750CC4B5E}" dt="2024-04-18T15:28:21.675" v="8805" actId="20577"/>
          <ac:spMkLst>
            <pc:docMk/>
            <pc:sldMk cId="3619274309" sldId="381"/>
            <ac:spMk id="2" creationId="{0F38800C-8A7D-E150-1D69-4C942110B9A3}"/>
          </ac:spMkLst>
        </pc:spChg>
        <pc:spChg chg="del">
          <ac:chgData name="Ali, Syed Waqqas" userId="1b3a5f44-9498-4738-8c4e-8127257d744d" providerId="ADAL" clId="{02506E18-A7D1-48CA-8889-12E750CC4B5E}" dt="2024-04-18T15:28:29.371" v="8806" actId="3680"/>
          <ac:spMkLst>
            <pc:docMk/>
            <pc:sldMk cId="3619274309" sldId="381"/>
            <ac:spMk id="3" creationId="{B3B2A76D-3F08-9C2B-C3E3-4A25DA409F80}"/>
          </ac:spMkLst>
        </pc:spChg>
        <pc:spChg chg="add mod">
          <ac:chgData name="Ali, Syed Waqqas" userId="1b3a5f44-9498-4738-8c4e-8127257d744d" providerId="ADAL" clId="{02506E18-A7D1-48CA-8889-12E750CC4B5E}" dt="2024-04-18T15:30:01.818" v="9055" actId="1076"/>
          <ac:spMkLst>
            <pc:docMk/>
            <pc:sldMk cId="3619274309" sldId="381"/>
            <ac:spMk id="10" creationId="{E646BBC0-02E5-808A-B0A2-2D070EDA2858}"/>
          </ac:spMkLst>
        </pc:spChg>
        <pc:graphicFrameChg chg="add mod ord modGraphic">
          <ac:chgData name="Ali, Syed Waqqas" userId="1b3a5f44-9498-4738-8c4e-8127257d744d" providerId="ADAL" clId="{02506E18-A7D1-48CA-8889-12E750CC4B5E}" dt="2024-04-18T15:28:56.970" v="8841" actId="403"/>
          <ac:graphicFrameMkLst>
            <pc:docMk/>
            <pc:sldMk cId="3619274309" sldId="381"/>
            <ac:graphicFrameMk id="9" creationId="{A7E4571F-7A57-320C-50EB-52D936F01C36}"/>
          </ac:graphicFrameMkLst>
        </pc:graphicFrameChg>
      </pc:sldChg>
      <pc:sldChg chg="addSp modSp add mod">
        <pc:chgData name="Ali, Syed Waqqas" userId="1b3a5f44-9498-4738-8c4e-8127257d744d" providerId="ADAL" clId="{02506E18-A7D1-48CA-8889-12E750CC4B5E}" dt="2024-04-18T15:34:51.799" v="9751" actId="6549"/>
        <pc:sldMkLst>
          <pc:docMk/>
          <pc:sldMk cId="1536139708" sldId="382"/>
        </pc:sldMkLst>
        <pc:spChg chg="mod">
          <ac:chgData name="Ali, Syed Waqqas" userId="1b3a5f44-9498-4738-8c4e-8127257d744d" providerId="ADAL" clId="{02506E18-A7D1-48CA-8889-12E750CC4B5E}" dt="2024-04-18T15:30:33.907" v="9128" actId="20577"/>
          <ac:spMkLst>
            <pc:docMk/>
            <pc:sldMk cId="1536139708" sldId="382"/>
            <ac:spMk id="2" creationId="{0F38800C-8A7D-E150-1D69-4C942110B9A3}"/>
          </ac:spMkLst>
        </pc:spChg>
        <pc:spChg chg="mod">
          <ac:chgData name="Ali, Syed Waqqas" userId="1b3a5f44-9498-4738-8c4e-8127257d744d" providerId="ADAL" clId="{02506E18-A7D1-48CA-8889-12E750CC4B5E}" dt="2024-04-18T15:33:13.181" v="9593" actId="20577"/>
          <ac:spMkLst>
            <pc:docMk/>
            <pc:sldMk cId="1536139708" sldId="382"/>
            <ac:spMk id="3" creationId="{B3B2A76D-3F08-9C2B-C3E3-4A25DA409F80}"/>
          </ac:spMkLst>
        </pc:spChg>
        <pc:graphicFrameChg chg="add mod modGraphic">
          <ac:chgData name="Ali, Syed Waqqas" userId="1b3a5f44-9498-4738-8c4e-8127257d744d" providerId="ADAL" clId="{02506E18-A7D1-48CA-8889-12E750CC4B5E}" dt="2024-04-18T15:34:51.799" v="9751" actId="6549"/>
          <ac:graphicFrameMkLst>
            <pc:docMk/>
            <pc:sldMk cId="1536139708" sldId="382"/>
            <ac:graphicFrameMk id="9" creationId="{185152F6-C6B3-B742-3649-1E7E931CF174}"/>
          </ac:graphicFrameMkLst>
        </pc:graphicFrameChg>
      </pc:sldChg>
      <pc:sldChg chg="modSp add mod">
        <pc:chgData name="Ali, Syed Waqqas" userId="1b3a5f44-9498-4738-8c4e-8127257d744d" providerId="ADAL" clId="{02506E18-A7D1-48CA-8889-12E750CC4B5E}" dt="2024-04-18T15:35:00.174" v="9755" actId="20577"/>
        <pc:sldMkLst>
          <pc:docMk/>
          <pc:sldMk cId="2949489661" sldId="383"/>
        </pc:sldMkLst>
        <pc:spChg chg="mod">
          <ac:chgData name="Ali, Syed Waqqas" userId="1b3a5f44-9498-4738-8c4e-8127257d744d" providerId="ADAL" clId="{02506E18-A7D1-48CA-8889-12E750CC4B5E}" dt="2024-04-18T15:35:00.174" v="9755" actId="20577"/>
          <ac:spMkLst>
            <pc:docMk/>
            <pc:sldMk cId="2949489661" sldId="383"/>
            <ac:spMk id="3" creationId="{B3B2A76D-3F08-9C2B-C3E3-4A25DA409F80}"/>
          </ac:spMkLst>
        </pc:spChg>
      </pc:sldChg>
      <pc:sldChg chg="modSp add mod">
        <pc:chgData name="Ali, Syed Waqqas" userId="1b3a5f44-9498-4738-8c4e-8127257d744d" providerId="ADAL" clId="{02506E18-A7D1-48CA-8889-12E750CC4B5E}" dt="2024-04-18T15:36:50.984" v="9981" actId="20577"/>
        <pc:sldMkLst>
          <pc:docMk/>
          <pc:sldMk cId="2262223424" sldId="384"/>
        </pc:sldMkLst>
        <pc:spChg chg="mod">
          <ac:chgData name="Ali, Syed Waqqas" userId="1b3a5f44-9498-4738-8c4e-8127257d744d" providerId="ADAL" clId="{02506E18-A7D1-48CA-8889-12E750CC4B5E}" dt="2024-04-18T15:35:43.700" v="9781" actId="20577"/>
          <ac:spMkLst>
            <pc:docMk/>
            <pc:sldMk cId="2262223424" sldId="384"/>
            <ac:spMk id="2" creationId="{0F38800C-8A7D-E150-1D69-4C942110B9A3}"/>
          </ac:spMkLst>
        </pc:spChg>
        <pc:spChg chg="mod">
          <ac:chgData name="Ali, Syed Waqqas" userId="1b3a5f44-9498-4738-8c4e-8127257d744d" providerId="ADAL" clId="{02506E18-A7D1-48CA-8889-12E750CC4B5E}" dt="2024-04-18T15:36:50.984" v="9981" actId="20577"/>
          <ac:spMkLst>
            <pc:docMk/>
            <pc:sldMk cId="2262223424" sldId="384"/>
            <ac:spMk id="3" creationId="{B3B2A76D-3F08-9C2B-C3E3-4A25DA409F80}"/>
          </ac:spMkLst>
        </pc:spChg>
      </pc:sldChg>
      <pc:sldChg chg="modSp add mod">
        <pc:chgData name="Ali, Syed Waqqas" userId="1b3a5f44-9498-4738-8c4e-8127257d744d" providerId="ADAL" clId="{02506E18-A7D1-48CA-8889-12E750CC4B5E}" dt="2024-04-18T15:37:26.451" v="10103" actId="113"/>
        <pc:sldMkLst>
          <pc:docMk/>
          <pc:sldMk cId="2152193793" sldId="385"/>
        </pc:sldMkLst>
        <pc:spChg chg="mod">
          <ac:chgData name="Ali, Syed Waqqas" userId="1b3a5f44-9498-4738-8c4e-8127257d744d" providerId="ADAL" clId="{02506E18-A7D1-48CA-8889-12E750CC4B5E}" dt="2024-04-18T15:37:00.868" v="10000" actId="20577"/>
          <ac:spMkLst>
            <pc:docMk/>
            <pc:sldMk cId="2152193793" sldId="385"/>
            <ac:spMk id="2" creationId="{0F38800C-8A7D-E150-1D69-4C942110B9A3}"/>
          </ac:spMkLst>
        </pc:spChg>
        <pc:spChg chg="mod">
          <ac:chgData name="Ali, Syed Waqqas" userId="1b3a5f44-9498-4738-8c4e-8127257d744d" providerId="ADAL" clId="{02506E18-A7D1-48CA-8889-12E750CC4B5E}" dt="2024-04-18T15:37:26.451" v="10103" actId="113"/>
          <ac:spMkLst>
            <pc:docMk/>
            <pc:sldMk cId="2152193793" sldId="385"/>
            <ac:spMk id="3" creationId="{B3B2A76D-3F08-9C2B-C3E3-4A25DA409F80}"/>
          </ac:spMkLst>
        </pc:spChg>
      </pc:sldChg>
      <pc:sldChg chg="addSp delSp modSp add mod">
        <pc:chgData name="Ali, Syed Waqqas" userId="1b3a5f44-9498-4738-8c4e-8127257d744d" providerId="ADAL" clId="{02506E18-A7D1-48CA-8889-12E750CC4B5E}" dt="2024-04-18T15:47:39.148" v="10362" actId="20577"/>
        <pc:sldMkLst>
          <pc:docMk/>
          <pc:sldMk cId="711852945" sldId="386"/>
        </pc:sldMkLst>
        <pc:spChg chg="mod">
          <ac:chgData name="Ali, Syed Waqqas" userId="1b3a5f44-9498-4738-8c4e-8127257d744d" providerId="ADAL" clId="{02506E18-A7D1-48CA-8889-12E750CC4B5E}" dt="2024-04-18T15:47:39.148" v="10362" actId="20577"/>
          <ac:spMkLst>
            <pc:docMk/>
            <pc:sldMk cId="711852945" sldId="386"/>
            <ac:spMk id="2" creationId="{0F38800C-8A7D-E150-1D69-4C942110B9A3}"/>
          </ac:spMkLst>
        </pc:spChg>
        <pc:spChg chg="del mod">
          <ac:chgData name="Ali, Syed Waqqas" userId="1b3a5f44-9498-4738-8c4e-8127257d744d" providerId="ADAL" clId="{02506E18-A7D1-48CA-8889-12E750CC4B5E}" dt="2024-04-18T15:46:07.098" v="10153" actId="478"/>
          <ac:spMkLst>
            <pc:docMk/>
            <pc:sldMk cId="711852945" sldId="386"/>
            <ac:spMk id="10" creationId="{E646BBC0-02E5-808A-B0A2-2D070EDA2858}"/>
          </ac:spMkLst>
        </pc:spChg>
        <pc:graphicFrameChg chg="mod modGraphic">
          <ac:chgData name="Ali, Syed Waqqas" userId="1b3a5f44-9498-4738-8c4e-8127257d744d" providerId="ADAL" clId="{02506E18-A7D1-48CA-8889-12E750CC4B5E}" dt="2024-04-18T15:45:28.623" v="10138" actId="207"/>
          <ac:graphicFrameMkLst>
            <pc:docMk/>
            <pc:sldMk cId="711852945" sldId="386"/>
            <ac:graphicFrameMk id="9" creationId="{A7E4571F-7A57-320C-50EB-52D936F01C36}"/>
          </ac:graphicFrameMkLst>
        </pc:graphicFrameChg>
        <pc:graphicFrameChg chg="add mod modGraphic">
          <ac:chgData name="Ali, Syed Waqqas" userId="1b3a5f44-9498-4738-8c4e-8127257d744d" providerId="ADAL" clId="{02506E18-A7D1-48CA-8889-12E750CC4B5E}" dt="2024-04-18T15:47:28.633" v="10327" actId="14100"/>
          <ac:graphicFrameMkLst>
            <pc:docMk/>
            <pc:sldMk cId="711852945" sldId="386"/>
            <ac:graphicFrameMk id="14" creationId="{52CB93B3-D3D4-41C6-C8C4-FD81B495E8F6}"/>
          </ac:graphicFrameMkLst>
        </pc:graphicFrameChg>
        <pc:cxnChg chg="add mod">
          <ac:chgData name="Ali, Syed Waqqas" userId="1b3a5f44-9498-4738-8c4e-8127257d744d" providerId="ADAL" clId="{02506E18-A7D1-48CA-8889-12E750CC4B5E}" dt="2024-04-18T15:45:53.396" v="10152" actId="692"/>
          <ac:cxnSpMkLst>
            <pc:docMk/>
            <pc:sldMk cId="711852945" sldId="386"/>
            <ac:cxnSpMk id="11" creationId="{86113A58-82B1-BD77-944F-D47542F826D4}"/>
          </ac:cxnSpMkLst>
        </pc:cxnChg>
        <pc:cxnChg chg="add mod">
          <ac:chgData name="Ali, Syed Waqqas" userId="1b3a5f44-9498-4738-8c4e-8127257d744d" providerId="ADAL" clId="{02506E18-A7D1-48CA-8889-12E750CC4B5E}" dt="2024-04-18T15:45:53.396" v="10152" actId="692"/>
          <ac:cxnSpMkLst>
            <pc:docMk/>
            <pc:sldMk cId="711852945" sldId="386"/>
            <ac:cxnSpMk id="12" creationId="{D98E5D56-B966-4DD8-1196-803A6998A08C}"/>
          </ac:cxnSpMkLst>
        </pc:cxnChg>
      </pc:sldChg>
      <pc:sldChg chg="addSp modSp add mod">
        <pc:chgData name="Ali, Syed Waqqas" userId="1b3a5f44-9498-4738-8c4e-8127257d744d" providerId="ADAL" clId="{02506E18-A7D1-48CA-8889-12E750CC4B5E}" dt="2024-04-18T15:51:23.889" v="10587" actId="20577"/>
        <pc:sldMkLst>
          <pc:docMk/>
          <pc:sldMk cId="1146692044" sldId="387"/>
        </pc:sldMkLst>
        <pc:spChg chg="mod">
          <ac:chgData name="Ali, Syed Waqqas" userId="1b3a5f44-9498-4738-8c4e-8127257d744d" providerId="ADAL" clId="{02506E18-A7D1-48CA-8889-12E750CC4B5E}" dt="2024-04-18T15:51:23.889" v="10587" actId="20577"/>
          <ac:spMkLst>
            <pc:docMk/>
            <pc:sldMk cId="1146692044" sldId="387"/>
            <ac:spMk id="2" creationId="{0F38800C-8A7D-E150-1D69-4C942110B9A3}"/>
          </ac:spMkLst>
        </pc:spChg>
        <pc:graphicFrameChg chg="mod modGraphic">
          <ac:chgData name="Ali, Syed Waqqas" userId="1b3a5f44-9498-4738-8c4e-8127257d744d" providerId="ADAL" clId="{02506E18-A7D1-48CA-8889-12E750CC4B5E}" dt="2024-04-18T15:47:54.032" v="10369" actId="1076"/>
          <ac:graphicFrameMkLst>
            <pc:docMk/>
            <pc:sldMk cId="1146692044" sldId="387"/>
            <ac:graphicFrameMk id="9" creationId="{A7E4571F-7A57-320C-50EB-52D936F01C36}"/>
          </ac:graphicFrameMkLst>
        </pc:graphicFrameChg>
        <pc:graphicFrameChg chg="mod modGraphic">
          <ac:chgData name="Ali, Syed Waqqas" userId="1b3a5f44-9498-4738-8c4e-8127257d744d" providerId="ADAL" clId="{02506E18-A7D1-48CA-8889-12E750CC4B5E}" dt="2024-04-18T15:48:33.800" v="10379" actId="207"/>
          <ac:graphicFrameMkLst>
            <pc:docMk/>
            <pc:sldMk cId="1146692044" sldId="387"/>
            <ac:graphicFrameMk id="14" creationId="{52CB93B3-D3D4-41C6-C8C4-FD81B495E8F6}"/>
          </ac:graphicFrameMkLst>
        </pc:graphicFrameChg>
        <pc:graphicFrameChg chg="add mod modGraphic">
          <ac:chgData name="Ali, Syed Waqqas" userId="1b3a5f44-9498-4738-8c4e-8127257d744d" providerId="ADAL" clId="{02506E18-A7D1-48CA-8889-12E750CC4B5E}" dt="2024-04-18T15:51:07.730" v="10583"/>
          <ac:graphicFrameMkLst>
            <pc:docMk/>
            <pc:sldMk cId="1146692044" sldId="387"/>
            <ac:graphicFrameMk id="15" creationId="{5D25B340-9508-51AD-15D3-4A9E3B610179}"/>
          </ac:graphicFrameMkLst>
        </pc:graphicFrameChg>
        <pc:cxnChg chg="add mod">
          <ac:chgData name="Ali, Syed Waqqas" userId="1b3a5f44-9498-4738-8c4e-8127257d744d" providerId="ADAL" clId="{02506E18-A7D1-48CA-8889-12E750CC4B5E}" dt="2024-04-18T15:50:46.211" v="10579" actId="14100"/>
          <ac:cxnSpMkLst>
            <pc:docMk/>
            <pc:sldMk cId="1146692044" sldId="387"/>
            <ac:cxnSpMk id="3" creationId="{79E89478-0B41-7B0F-422E-EF6D42EEC8C9}"/>
          </ac:cxnSpMkLst>
        </pc:cxnChg>
        <pc:cxnChg chg="add mod">
          <ac:chgData name="Ali, Syed Waqqas" userId="1b3a5f44-9498-4738-8c4e-8127257d744d" providerId="ADAL" clId="{02506E18-A7D1-48CA-8889-12E750CC4B5E}" dt="2024-04-18T15:50:48.299" v="10580" actId="14100"/>
          <ac:cxnSpMkLst>
            <pc:docMk/>
            <pc:sldMk cId="1146692044" sldId="387"/>
            <ac:cxnSpMk id="10" creationId="{8BA60413-6486-5699-453E-C73066A85FF7}"/>
          </ac:cxnSpMkLst>
        </pc:cxnChg>
        <pc:cxnChg chg="mod">
          <ac:chgData name="Ali, Syed Waqqas" userId="1b3a5f44-9498-4738-8c4e-8127257d744d" providerId="ADAL" clId="{02506E18-A7D1-48CA-8889-12E750CC4B5E}" dt="2024-04-18T15:47:56.431" v="10370" actId="1076"/>
          <ac:cxnSpMkLst>
            <pc:docMk/>
            <pc:sldMk cId="1146692044" sldId="387"/>
            <ac:cxnSpMk id="11" creationId="{86113A58-82B1-BD77-944F-D47542F826D4}"/>
          </ac:cxnSpMkLst>
        </pc:cxnChg>
        <pc:cxnChg chg="mod">
          <ac:chgData name="Ali, Syed Waqqas" userId="1b3a5f44-9498-4738-8c4e-8127257d744d" providerId="ADAL" clId="{02506E18-A7D1-48CA-8889-12E750CC4B5E}" dt="2024-04-18T15:47:58.924" v="10371" actId="1076"/>
          <ac:cxnSpMkLst>
            <pc:docMk/>
            <pc:sldMk cId="1146692044" sldId="387"/>
            <ac:cxnSpMk id="12" creationId="{D98E5D56-B966-4DD8-1196-803A6998A08C}"/>
          </ac:cxnSpMkLst>
        </pc:cxnChg>
      </pc:sldChg>
      <pc:sldChg chg="modSp add mod">
        <pc:chgData name="Ali, Syed Waqqas" userId="1b3a5f44-9498-4738-8c4e-8127257d744d" providerId="ADAL" clId="{02506E18-A7D1-48CA-8889-12E750CC4B5E}" dt="2024-04-18T15:51:52.405" v="10725" actId="20577"/>
        <pc:sldMkLst>
          <pc:docMk/>
          <pc:sldMk cId="577152553" sldId="388"/>
        </pc:sldMkLst>
        <pc:spChg chg="mod">
          <ac:chgData name="Ali, Syed Waqqas" userId="1b3a5f44-9498-4738-8c4e-8127257d744d" providerId="ADAL" clId="{02506E18-A7D1-48CA-8889-12E750CC4B5E}" dt="2024-04-18T15:51:34.371" v="10620" actId="20577"/>
          <ac:spMkLst>
            <pc:docMk/>
            <pc:sldMk cId="577152553" sldId="388"/>
            <ac:spMk id="2" creationId="{0F38800C-8A7D-E150-1D69-4C942110B9A3}"/>
          </ac:spMkLst>
        </pc:spChg>
        <pc:spChg chg="mod">
          <ac:chgData name="Ali, Syed Waqqas" userId="1b3a5f44-9498-4738-8c4e-8127257d744d" providerId="ADAL" clId="{02506E18-A7D1-48CA-8889-12E750CC4B5E}" dt="2024-04-18T15:51:52.405" v="10725" actId="20577"/>
          <ac:spMkLst>
            <pc:docMk/>
            <pc:sldMk cId="577152553" sldId="388"/>
            <ac:spMk id="3" creationId="{B3B2A76D-3F08-9C2B-C3E3-4A25DA409F80}"/>
          </ac:spMkLst>
        </pc:spChg>
      </pc:sldChg>
      <pc:sldChg chg="addSp modSp add mod">
        <pc:chgData name="Ali, Syed Waqqas" userId="1b3a5f44-9498-4738-8c4e-8127257d744d" providerId="ADAL" clId="{02506E18-A7D1-48CA-8889-12E750CC4B5E}" dt="2024-04-18T15:52:58.454" v="10812" actId="692"/>
        <pc:sldMkLst>
          <pc:docMk/>
          <pc:sldMk cId="2335523746" sldId="389"/>
        </pc:sldMkLst>
        <pc:spChg chg="mod">
          <ac:chgData name="Ali, Syed Waqqas" userId="1b3a5f44-9498-4738-8c4e-8127257d744d" providerId="ADAL" clId="{02506E18-A7D1-48CA-8889-12E750CC4B5E}" dt="2024-04-18T15:52:41.011" v="10795" actId="20577"/>
          <ac:spMkLst>
            <pc:docMk/>
            <pc:sldMk cId="2335523746" sldId="389"/>
            <ac:spMk id="3" creationId="{B3B2A76D-3F08-9C2B-C3E3-4A25DA409F80}"/>
          </ac:spMkLst>
        </pc:spChg>
        <pc:spChg chg="add mod">
          <ac:chgData name="Ali, Syed Waqqas" userId="1b3a5f44-9498-4738-8c4e-8127257d744d" providerId="ADAL" clId="{02506E18-A7D1-48CA-8889-12E750CC4B5E}" dt="2024-04-18T15:52:15.379" v="10756" actId="1076"/>
          <ac:spMkLst>
            <pc:docMk/>
            <pc:sldMk cId="2335523746" sldId="389"/>
            <ac:spMk id="9" creationId="{F7D36EB5-A1D8-B8EA-9EAB-5DFD31BB4945}"/>
          </ac:spMkLst>
        </pc:spChg>
        <pc:cxnChg chg="add mod">
          <ac:chgData name="Ali, Syed Waqqas" userId="1b3a5f44-9498-4738-8c4e-8127257d744d" providerId="ADAL" clId="{02506E18-A7D1-48CA-8889-12E750CC4B5E}" dt="2024-04-18T15:52:58.454" v="10812" actId="692"/>
          <ac:cxnSpMkLst>
            <pc:docMk/>
            <pc:sldMk cId="2335523746" sldId="389"/>
            <ac:cxnSpMk id="11" creationId="{3B0AD9B3-0149-1C54-8A2E-ADA4FECC863F}"/>
          </ac:cxnSpMkLst>
        </pc:cxnChg>
      </pc:sldChg>
      <pc:sldChg chg="modSp add mod">
        <pc:chgData name="Ali, Syed Waqqas" userId="1b3a5f44-9498-4738-8c4e-8127257d744d" providerId="ADAL" clId="{02506E18-A7D1-48CA-8889-12E750CC4B5E}" dt="2024-04-18T15:54:00.599" v="10944" actId="20577"/>
        <pc:sldMkLst>
          <pc:docMk/>
          <pc:sldMk cId="23266760" sldId="390"/>
        </pc:sldMkLst>
        <pc:spChg chg="mod">
          <ac:chgData name="Ali, Syed Waqqas" userId="1b3a5f44-9498-4738-8c4e-8127257d744d" providerId="ADAL" clId="{02506E18-A7D1-48CA-8889-12E750CC4B5E}" dt="2024-04-18T15:53:15.530" v="10827" actId="20577"/>
          <ac:spMkLst>
            <pc:docMk/>
            <pc:sldMk cId="23266760" sldId="390"/>
            <ac:spMk id="2" creationId="{0F38800C-8A7D-E150-1D69-4C942110B9A3}"/>
          </ac:spMkLst>
        </pc:spChg>
        <pc:spChg chg="mod">
          <ac:chgData name="Ali, Syed Waqqas" userId="1b3a5f44-9498-4738-8c4e-8127257d744d" providerId="ADAL" clId="{02506E18-A7D1-48CA-8889-12E750CC4B5E}" dt="2024-04-18T15:54:00.599" v="10944" actId="20577"/>
          <ac:spMkLst>
            <pc:docMk/>
            <pc:sldMk cId="23266760" sldId="390"/>
            <ac:spMk id="3" creationId="{B3B2A76D-3F08-9C2B-C3E3-4A25DA409F80}"/>
          </ac:spMkLst>
        </pc:spChg>
      </pc:sldChg>
      <pc:sldChg chg="addSp modSp add mod">
        <pc:chgData name="Ali, Syed Waqqas" userId="1b3a5f44-9498-4738-8c4e-8127257d744d" providerId="ADAL" clId="{02506E18-A7D1-48CA-8889-12E750CC4B5E}" dt="2024-04-18T15:56:37.401" v="11122" actId="207"/>
        <pc:sldMkLst>
          <pc:docMk/>
          <pc:sldMk cId="4050487188" sldId="391"/>
        </pc:sldMkLst>
        <pc:spChg chg="mod">
          <ac:chgData name="Ali, Syed Waqqas" userId="1b3a5f44-9498-4738-8c4e-8127257d744d" providerId="ADAL" clId="{02506E18-A7D1-48CA-8889-12E750CC4B5E}" dt="2024-04-18T15:56:37.401" v="11122" actId="207"/>
          <ac:spMkLst>
            <pc:docMk/>
            <pc:sldMk cId="4050487188" sldId="391"/>
            <ac:spMk id="3" creationId="{B3B2A76D-3F08-9C2B-C3E3-4A25DA409F80}"/>
          </ac:spMkLst>
        </pc:spChg>
        <pc:spChg chg="add mod">
          <ac:chgData name="Ali, Syed Waqqas" userId="1b3a5f44-9498-4738-8c4e-8127257d744d" providerId="ADAL" clId="{02506E18-A7D1-48CA-8889-12E750CC4B5E}" dt="2024-04-18T15:56:18.138" v="11118" actId="207"/>
          <ac:spMkLst>
            <pc:docMk/>
            <pc:sldMk cId="4050487188" sldId="391"/>
            <ac:spMk id="11" creationId="{F800CC47-F92E-211F-7B69-95E7F9DAF4A8}"/>
          </ac:spMkLst>
        </pc:spChg>
        <pc:spChg chg="add mod">
          <ac:chgData name="Ali, Syed Waqqas" userId="1b3a5f44-9498-4738-8c4e-8127257d744d" providerId="ADAL" clId="{02506E18-A7D1-48CA-8889-12E750CC4B5E}" dt="2024-04-18T15:55:40.473" v="11075" actId="207"/>
          <ac:spMkLst>
            <pc:docMk/>
            <pc:sldMk cId="4050487188" sldId="391"/>
            <ac:spMk id="14" creationId="{BF6455F0-A5DB-1C20-DC5B-1FD0715E0807}"/>
          </ac:spMkLst>
        </pc:spChg>
        <pc:cxnChg chg="add mod">
          <ac:chgData name="Ali, Syed Waqqas" userId="1b3a5f44-9498-4738-8c4e-8127257d744d" providerId="ADAL" clId="{02506E18-A7D1-48CA-8889-12E750CC4B5E}" dt="2024-04-18T15:56:21.271" v="11119" actId="14100"/>
          <ac:cxnSpMkLst>
            <pc:docMk/>
            <pc:sldMk cId="4050487188" sldId="391"/>
            <ac:cxnSpMk id="10" creationId="{FD0E2785-EEEC-1FE4-E98C-92C6BA65B462}"/>
          </ac:cxnSpMkLst>
        </pc:cxnChg>
        <pc:cxnChg chg="add mod">
          <ac:chgData name="Ali, Syed Waqqas" userId="1b3a5f44-9498-4738-8c4e-8127257d744d" providerId="ADAL" clId="{02506E18-A7D1-48CA-8889-12E750CC4B5E}" dt="2024-04-18T15:55:31.174" v="11072" actId="692"/>
          <ac:cxnSpMkLst>
            <pc:docMk/>
            <pc:sldMk cId="4050487188" sldId="391"/>
            <ac:cxnSpMk id="12" creationId="{78E44610-D3CD-A8F0-F91E-661416CC7E90}"/>
          </ac:cxnSpMkLst>
        </pc:cxnChg>
        <pc:cxnChg chg="add mod">
          <ac:chgData name="Ali, Syed Waqqas" userId="1b3a5f44-9498-4738-8c4e-8127257d744d" providerId="ADAL" clId="{02506E18-A7D1-48CA-8889-12E750CC4B5E}" dt="2024-04-18T15:55:31.174" v="11072" actId="692"/>
          <ac:cxnSpMkLst>
            <pc:docMk/>
            <pc:sldMk cId="4050487188" sldId="391"/>
            <ac:cxnSpMk id="15" creationId="{67FCCFCB-E4C8-F4BE-F602-09164D0BA4C1}"/>
          </ac:cxnSpMkLst>
        </pc:cxnChg>
      </pc:sldChg>
      <pc:sldChg chg="addSp modSp add mod">
        <pc:chgData name="Ali, Syed Waqqas" userId="1b3a5f44-9498-4738-8c4e-8127257d744d" providerId="ADAL" clId="{02506E18-A7D1-48CA-8889-12E750CC4B5E}" dt="2024-04-18T16:03:43.375" v="11697" actId="5793"/>
        <pc:sldMkLst>
          <pc:docMk/>
          <pc:sldMk cId="1787624862" sldId="392"/>
        </pc:sldMkLst>
        <pc:spChg chg="mod">
          <ac:chgData name="Ali, Syed Waqqas" userId="1b3a5f44-9498-4738-8c4e-8127257d744d" providerId="ADAL" clId="{02506E18-A7D1-48CA-8889-12E750CC4B5E}" dt="2024-04-18T15:57:26.318" v="11189" actId="20577"/>
          <ac:spMkLst>
            <pc:docMk/>
            <pc:sldMk cId="1787624862" sldId="392"/>
            <ac:spMk id="2" creationId="{0F38800C-8A7D-E150-1D69-4C942110B9A3}"/>
          </ac:spMkLst>
        </pc:spChg>
        <pc:spChg chg="mod">
          <ac:chgData name="Ali, Syed Waqqas" userId="1b3a5f44-9498-4738-8c4e-8127257d744d" providerId="ADAL" clId="{02506E18-A7D1-48CA-8889-12E750CC4B5E}" dt="2024-04-18T15:57:34.211" v="11235" actId="20577"/>
          <ac:spMkLst>
            <pc:docMk/>
            <pc:sldMk cId="1787624862" sldId="392"/>
            <ac:spMk id="3" creationId="{B3B2A76D-3F08-9C2B-C3E3-4A25DA409F80}"/>
          </ac:spMkLst>
        </pc:spChg>
        <pc:graphicFrameChg chg="add mod modGraphic">
          <ac:chgData name="Ali, Syed Waqqas" userId="1b3a5f44-9498-4738-8c4e-8127257d744d" providerId="ADAL" clId="{02506E18-A7D1-48CA-8889-12E750CC4B5E}" dt="2024-04-18T16:00:33.722" v="11466" actId="1038"/>
          <ac:graphicFrameMkLst>
            <pc:docMk/>
            <pc:sldMk cId="1787624862" sldId="392"/>
            <ac:graphicFrameMk id="9" creationId="{09404CFF-35B1-7324-C936-5FA967EDB8D0}"/>
          </ac:graphicFrameMkLst>
        </pc:graphicFrameChg>
        <pc:graphicFrameChg chg="add mod modGraphic">
          <ac:chgData name="Ali, Syed Waqqas" userId="1b3a5f44-9498-4738-8c4e-8127257d744d" providerId="ADAL" clId="{02506E18-A7D1-48CA-8889-12E750CC4B5E}" dt="2024-04-18T16:00:33.722" v="11466" actId="1038"/>
          <ac:graphicFrameMkLst>
            <pc:docMk/>
            <pc:sldMk cId="1787624862" sldId="392"/>
            <ac:graphicFrameMk id="10" creationId="{F4ADB15E-6D10-5E0C-60BF-EAB5D1692B31}"/>
          </ac:graphicFrameMkLst>
        </pc:graphicFrameChg>
        <pc:graphicFrameChg chg="add mod modGraphic">
          <ac:chgData name="Ali, Syed Waqqas" userId="1b3a5f44-9498-4738-8c4e-8127257d744d" providerId="ADAL" clId="{02506E18-A7D1-48CA-8889-12E750CC4B5E}" dt="2024-04-18T16:03:43.375" v="11697" actId="5793"/>
          <ac:graphicFrameMkLst>
            <pc:docMk/>
            <pc:sldMk cId="1787624862" sldId="392"/>
            <ac:graphicFrameMk id="11" creationId="{05AF2547-3FA5-EB96-E20B-578624CCEA5C}"/>
          </ac:graphicFrameMkLst>
        </pc:graphicFrameChg>
        <pc:cxnChg chg="add mod">
          <ac:chgData name="Ali, Syed Waqqas" userId="1b3a5f44-9498-4738-8c4e-8127257d744d" providerId="ADAL" clId="{02506E18-A7D1-48CA-8889-12E750CC4B5E}" dt="2024-04-18T16:00:56.946" v="11483" actId="14100"/>
          <ac:cxnSpMkLst>
            <pc:docMk/>
            <pc:sldMk cId="1787624862" sldId="392"/>
            <ac:cxnSpMk id="13" creationId="{1FB826A6-E498-0242-CB9D-944BADBC2C96}"/>
          </ac:cxnSpMkLst>
        </pc:cxnChg>
        <pc:cxnChg chg="add mod">
          <ac:chgData name="Ali, Syed Waqqas" userId="1b3a5f44-9498-4738-8c4e-8127257d744d" providerId="ADAL" clId="{02506E18-A7D1-48CA-8889-12E750CC4B5E}" dt="2024-04-18T16:00:54.635" v="11482" actId="14100"/>
          <ac:cxnSpMkLst>
            <pc:docMk/>
            <pc:sldMk cId="1787624862" sldId="392"/>
            <ac:cxnSpMk id="14" creationId="{88E8F402-4531-9E8F-8CAA-A6175FD50D3B}"/>
          </ac:cxnSpMkLst>
        </pc:cxnChg>
      </pc:sldChg>
      <pc:sldChg chg="addSp delSp modSp add mod">
        <pc:chgData name="Ali, Syed Waqqas" userId="1b3a5f44-9498-4738-8c4e-8127257d744d" providerId="ADAL" clId="{02506E18-A7D1-48CA-8889-12E750CC4B5E}" dt="2024-04-18T16:03:53.716" v="11709" actId="20577"/>
        <pc:sldMkLst>
          <pc:docMk/>
          <pc:sldMk cId="1089111953" sldId="393"/>
        </pc:sldMkLst>
        <pc:spChg chg="mod">
          <ac:chgData name="Ali, Syed Waqqas" userId="1b3a5f44-9498-4738-8c4e-8127257d744d" providerId="ADAL" clId="{02506E18-A7D1-48CA-8889-12E750CC4B5E}" dt="2024-04-18T16:01:13.315" v="11501" actId="20577"/>
          <ac:spMkLst>
            <pc:docMk/>
            <pc:sldMk cId="1089111953" sldId="393"/>
            <ac:spMk id="2" creationId="{0F38800C-8A7D-E150-1D69-4C942110B9A3}"/>
          </ac:spMkLst>
        </pc:spChg>
        <pc:spChg chg="mod">
          <ac:chgData name="Ali, Syed Waqqas" userId="1b3a5f44-9498-4738-8c4e-8127257d744d" providerId="ADAL" clId="{02506E18-A7D1-48CA-8889-12E750CC4B5E}" dt="2024-04-18T16:01:18.982" v="11526" actId="20577"/>
          <ac:spMkLst>
            <pc:docMk/>
            <pc:sldMk cId="1089111953" sldId="393"/>
            <ac:spMk id="3" creationId="{B3B2A76D-3F08-9C2B-C3E3-4A25DA409F80}"/>
          </ac:spMkLst>
        </pc:spChg>
        <pc:spChg chg="add mod">
          <ac:chgData name="Ali, Syed Waqqas" userId="1b3a5f44-9498-4738-8c4e-8127257d744d" providerId="ADAL" clId="{02506E18-A7D1-48CA-8889-12E750CC4B5E}" dt="2024-04-18T16:03:09.766" v="11632" actId="403"/>
          <ac:spMkLst>
            <pc:docMk/>
            <pc:sldMk cId="1089111953" sldId="393"/>
            <ac:spMk id="15" creationId="{DA9C0DDD-AED1-91ED-711D-F478463C9FD6}"/>
          </ac:spMkLst>
        </pc:spChg>
        <pc:graphicFrameChg chg="del">
          <ac:chgData name="Ali, Syed Waqqas" userId="1b3a5f44-9498-4738-8c4e-8127257d744d" providerId="ADAL" clId="{02506E18-A7D1-48CA-8889-12E750CC4B5E}" dt="2024-04-18T16:01:05.538" v="11485" actId="478"/>
          <ac:graphicFrameMkLst>
            <pc:docMk/>
            <pc:sldMk cId="1089111953" sldId="393"/>
            <ac:graphicFrameMk id="9" creationId="{09404CFF-35B1-7324-C936-5FA967EDB8D0}"/>
          </ac:graphicFrameMkLst>
        </pc:graphicFrameChg>
        <pc:graphicFrameChg chg="mod modGraphic">
          <ac:chgData name="Ali, Syed Waqqas" userId="1b3a5f44-9498-4738-8c4e-8127257d744d" providerId="ADAL" clId="{02506E18-A7D1-48CA-8889-12E750CC4B5E}" dt="2024-04-18T16:03:53.716" v="11709" actId="20577"/>
          <ac:graphicFrameMkLst>
            <pc:docMk/>
            <pc:sldMk cId="1089111953" sldId="393"/>
            <ac:graphicFrameMk id="10" creationId="{F4ADB15E-6D10-5E0C-60BF-EAB5D1692B31}"/>
          </ac:graphicFrameMkLst>
        </pc:graphicFrameChg>
        <pc:graphicFrameChg chg="mod modGraphic">
          <ac:chgData name="Ali, Syed Waqqas" userId="1b3a5f44-9498-4738-8c4e-8127257d744d" providerId="ADAL" clId="{02506E18-A7D1-48CA-8889-12E750CC4B5E}" dt="2024-04-18T16:03:37.554" v="11693" actId="5793"/>
          <ac:graphicFrameMkLst>
            <pc:docMk/>
            <pc:sldMk cId="1089111953" sldId="393"/>
            <ac:graphicFrameMk id="11" creationId="{05AF2547-3FA5-EB96-E20B-578624CCEA5C}"/>
          </ac:graphicFrameMkLst>
        </pc:graphicFrameChg>
        <pc:cxnChg chg="add mod">
          <ac:chgData name="Ali, Syed Waqqas" userId="1b3a5f44-9498-4738-8c4e-8127257d744d" providerId="ADAL" clId="{02506E18-A7D1-48CA-8889-12E750CC4B5E}" dt="2024-04-18T16:02:30.935" v="11569" actId="1076"/>
          <ac:cxnSpMkLst>
            <pc:docMk/>
            <pc:sldMk cId="1089111953" sldId="393"/>
            <ac:cxnSpMk id="12" creationId="{7754413E-BC6A-05D9-675A-484B1D587CE9}"/>
          </ac:cxnSpMkLst>
        </pc:cxnChg>
        <pc:cxnChg chg="del">
          <ac:chgData name="Ali, Syed Waqqas" userId="1b3a5f44-9498-4738-8c4e-8127257d744d" providerId="ADAL" clId="{02506E18-A7D1-48CA-8889-12E750CC4B5E}" dt="2024-04-18T16:01:06.428" v="11486" actId="478"/>
          <ac:cxnSpMkLst>
            <pc:docMk/>
            <pc:sldMk cId="1089111953" sldId="393"/>
            <ac:cxnSpMk id="13" creationId="{1FB826A6-E498-0242-CB9D-944BADBC2C96}"/>
          </ac:cxnSpMkLst>
        </pc:cxnChg>
        <pc:cxnChg chg="mod">
          <ac:chgData name="Ali, Syed Waqqas" userId="1b3a5f44-9498-4738-8c4e-8127257d744d" providerId="ADAL" clId="{02506E18-A7D1-48CA-8889-12E750CC4B5E}" dt="2024-04-18T16:02:21.124" v="11555" actId="1076"/>
          <ac:cxnSpMkLst>
            <pc:docMk/>
            <pc:sldMk cId="1089111953" sldId="393"/>
            <ac:cxnSpMk id="14" creationId="{88E8F402-4531-9E8F-8CAA-A6175FD50D3B}"/>
          </ac:cxnSpMkLst>
        </pc:cxnChg>
      </pc:sldChg>
      <pc:sldChg chg="modSp add mod">
        <pc:chgData name="Ali, Syed Waqqas" userId="1b3a5f44-9498-4738-8c4e-8127257d744d" providerId="ADAL" clId="{02506E18-A7D1-48CA-8889-12E750CC4B5E}" dt="2024-04-18T16:05:08.401" v="11901" actId="20577"/>
        <pc:sldMkLst>
          <pc:docMk/>
          <pc:sldMk cId="3251896199" sldId="394"/>
        </pc:sldMkLst>
        <pc:spChg chg="mod">
          <ac:chgData name="Ali, Syed Waqqas" userId="1b3a5f44-9498-4738-8c4e-8127257d744d" providerId="ADAL" clId="{02506E18-A7D1-48CA-8889-12E750CC4B5E}" dt="2024-04-18T16:04:30.165" v="11734" actId="20577"/>
          <ac:spMkLst>
            <pc:docMk/>
            <pc:sldMk cId="3251896199" sldId="394"/>
            <ac:spMk id="2" creationId="{0F38800C-8A7D-E150-1D69-4C942110B9A3}"/>
          </ac:spMkLst>
        </pc:spChg>
        <pc:spChg chg="mod">
          <ac:chgData name="Ali, Syed Waqqas" userId="1b3a5f44-9498-4738-8c4e-8127257d744d" providerId="ADAL" clId="{02506E18-A7D1-48CA-8889-12E750CC4B5E}" dt="2024-04-18T16:05:08.401" v="11901" actId="20577"/>
          <ac:spMkLst>
            <pc:docMk/>
            <pc:sldMk cId="3251896199" sldId="394"/>
            <ac:spMk id="3" creationId="{B3B2A76D-3F08-9C2B-C3E3-4A25DA409F80}"/>
          </ac:spMkLst>
        </pc:spChg>
      </pc:sldChg>
      <pc:sldChg chg="modSp add mod">
        <pc:chgData name="Ali, Syed Waqqas" userId="1b3a5f44-9498-4738-8c4e-8127257d744d" providerId="ADAL" clId="{02506E18-A7D1-48CA-8889-12E750CC4B5E}" dt="2024-04-18T16:06:32.461" v="12059" actId="20577"/>
        <pc:sldMkLst>
          <pc:docMk/>
          <pc:sldMk cId="3467926565" sldId="395"/>
        </pc:sldMkLst>
        <pc:spChg chg="mod">
          <ac:chgData name="Ali, Syed Waqqas" userId="1b3a5f44-9498-4738-8c4e-8127257d744d" providerId="ADAL" clId="{02506E18-A7D1-48CA-8889-12E750CC4B5E}" dt="2024-04-18T16:05:30.605" v="11944" actId="20577"/>
          <ac:spMkLst>
            <pc:docMk/>
            <pc:sldMk cId="3467926565" sldId="395"/>
            <ac:spMk id="2" creationId="{0F38800C-8A7D-E150-1D69-4C942110B9A3}"/>
          </ac:spMkLst>
        </pc:spChg>
        <pc:spChg chg="mod">
          <ac:chgData name="Ali, Syed Waqqas" userId="1b3a5f44-9498-4738-8c4e-8127257d744d" providerId="ADAL" clId="{02506E18-A7D1-48CA-8889-12E750CC4B5E}" dt="2024-04-18T16:06:32.461" v="12059" actId="20577"/>
          <ac:spMkLst>
            <pc:docMk/>
            <pc:sldMk cId="3467926565" sldId="395"/>
            <ac:spMk id="3" creationId="{B3B2A76D-3F08-9C2B-C3E3-4A25DA409F80}"/>
          </ac:spMkLst>
        </pc:spChg>
      </pc:sldChg>
      <pc:sldChg chg="modSp add mod">
        <pc:chgData name="Ali, Syed Waqqas" userId="1b3a5f44-9498-4738-8c4e-8127257d744d" providerId="ADAL" clId="{02506E18-A7D1-48CA-8889-12E750CC4B5E}" dt="2024-04-18T16:23:18.882" v="12944" actId="20577"/>
        <pc:sldMkLst>
          <pc:docMk/>
          <pc:sldMk cId="1641403175" sldId="396"/>
        </pc:sldMkLst>
        <pc:spChg chg="mod">
          <ac:chgData name="Ali, Syed Waqqas" userId="1b3a5f44-9498-4738-8c4e-8127257d744d" providerId="ADAL" clId="{02506E18-A7D1-48CA-8889-12E750CC4B5E}" dt="2024-04-18T16:23:18.882" v="12944" actId="20577"/>
          <ac:spMkLst>
            <pc:docMk/>
            <pc:sldMk cId="1641403175" sldId="396"/>
            <ac:spMk id="2" creationId="{0F38800C-8A7D-E150-1D69-4C942110B9A3}"/>
          </ac:spMkLst>
        </pc:spChg>
        <pc:spChg chg="mod">
          <ac:chgData name="Ali, Syed Waqqas" userId="1b3a5f44-9498-4738-8c4e-8127257d744d" providerId="ADAL" clId="{02506E18-A7D1-48CA-8889-12E750CC4B5E}" dt="2024-04-18T16:22:03.193" v="12700" actId="20577"/>
          <ac:spMkLst>
            <pc:docMk/>
            <pc:sldMk cId="1641403175" sldId="396"/>
            <ac:spMk id="3" creationId="{B3B2A76D-3F08-9C2B-C3E3-4A25DA409F80}"/>
          </ac:spMkLst>
        </pc:spChg>
      </pc:sldChg>
      <pc:sldChg chg="modSp add mod">
        <pc:chgData name="Ali, Syed Waqqas" userId="1b3a5f44-9498-4738-8c4e-8127257d744d" providerId="ADAL" clId="{02506E18-A7D1-48CA-8889-12E750CC4B5E}" dt="2024-04-18T16:23:04.456" v="12927" actId="20577"/>
        <pc:sldMkLst>
          <pc:docMk/>
          <pc:sldMk cId="36800740" sldId="397"/>
        </pc:sldMkLst>
        <pc:spChg chg="mod">
          <ac:chgData name="Ali, Syed Waqqas" userId="1b3a5f44-9498-4738-8c4e-8127257d744d" providerId="ADAL" clId="{02506E18-A7D1-48CA-8889-12E750CC4B5E}" dt="2024-04-18T16:22:25.001" v="12731" actId="20577"/>
          <ac:spMkLst>
            <pc:docMk/>
            <pc:sldMk cId="36800740" sldId="397"/>
            <ac:spMk id="2" creationId="{0F38800C-8A7D-E150-1D69-4C942110B9A3}"/>
          </ac:spMkLst>
        </pc:spChg>
        <pc:spChg chg="mod">
          <ac:chgData name="Ali, Syed Waqqas" userId="1b3a5f44-9498-4738-8c4e-8127257d744d" providerId="ADAL" clId="{02506E18-A7D1-48CA-8889-12E750CC4B5E}" dt="2024-04-18T16:23:04.456" v="12927" actId="20577"/>
          <ac:spMkLst>
            <pc:docMk/>
            <pc:sldMk cId="36800740" sldId="397"/>
            <ac:spMk id="3" creationId="{B3B2A76D-3F08-9C2B-C3E3-4A25DA409F80}"/>
          </ac:spMkLst>
        </pc:spChg>
      </pc:sldChg>
      <pc:sldChg chg="modSp add mod">
        <pc:chgData name="Ali, Syed Waqqas" userId="1b3a5f44-9498-4738-8c4e-8127257d744d" providerId="ADAL" clId="{02506E18-A7D1-48CA-8889-12E750CC4B5E}" dt="2024-04-18T16:24:00.128" v="12975" actId="20577"/>
        <pc:sldMkLst>
          <pc:docMk/>
          <pc:sldMk cId="1850365737" sldId="398"/>
        </pc:sldMkLst>
        <pc:spChg chg="mod">
          <ac:chgData name="Ali, Syed Waqqas" userId="1b3a5f44-9498-4738-8c4e-8127257d744d" providerId="ADAL" clId="{02506E18-A7D1-48CA-8889-12E750CC4B5E}" dt="2024-04-18T16:24:00.128" v="12975" actId="20577"/>
          <ac:spMkLst>
            <pc:docMk/>
            <pc:sldMk cId="1850365737" sldId="398"/>
            <ac:spMk id="2" creationId="{0F38800C-8A7D-E150-1D69-4C942110B9A3}"/>
          </ac:spMkLst>
        </pc:spChg>
      </pc:sldChg>
      <pc:sldChg chg="modSp add mod">
        <pc:chgData name="Ali, Syed Waqqas" userId="1b3a5f44-9498-4738-8c4e-8127257d744d" providerId="ADAL" clId="{02506E18-A7D1-48CA-8889-12E750CC4B5E}" dt="2024-04-18T16:24:46.794" v="13312" actId="20577"/>
        <pc:sldMkLst>
          <pc:docMk/>
          <pc:sldMk cId="2799355718" sldId="399"/>
        </pc:sldMkLst>
        <pc:spChg chg="mod">
          <ac:chgData name="Ali, Syed Waqqas" userId="1b3a5f44-9498-4738-8c4e-8127257d744d" providerId="ADAL" clId="{02506E18-A7D1-48CA-8889-12E750CC4B5E}" dt="2024-04-18T16:24:46.794" v="13312" actId="20577"/>
          <ac:spMkLst>
            <pc:docMk/>
            <pc:sldMk cId="2799355718" sldId="399"/>
            <ac:spMk id="3" creationId="{B3B2A76D-3F08-9C2B-C3E3-4A25DA409F80}"/>
          </ac:spMkLst>
        </pc:spChg>
      </pc:sldChg>
      <pc:sldChg chg="modSp add mod">
        <pc:chgData name="Ali, Syed Waqqas" userId="1b3a5f44-9498-4738-8c4e-8127257d744d" providerId="ADAL" clId="{02506E18-A7D1-48CA-8889-12E750CC4B5E}" dt="2024-04-18T16:26:54.291" v="13638" actId="20577"/>
        <pc:sldMkLst>
          <pc:docMk/>
          <pc:sldMk cId="1559489023" sldId="400"/>
        </pc:sldMkLst>
        <pc:spChg chg="mod">
          <ac:chgData name="Ali, Syed Waqqas" userId="1b3a5f44-9498-4738-8c4e-8127257d744d" providerId="ADAL" clId="{02506E18-A7D1-48CA-8889-12E750CC4B5E}" dt="2024-04-18T16:26:54.291" v="13638" actId="20577"/>
          <ac:spMkLst>
            <pc:docMk/>
            <pc:sldMk cId="1559489023" sldId="400"/>
            <ac:spMk id="3" creationId="{B3B2A76D-3F08-9C2B-C3E3-4A25DA409F80}"/>
          </ac:spMkLst>
        </pc:spChg>
      </pc:sldChg>
      <pc:sldChg chg="modSp add mod">
        <pc:chgData name="Ali, Syed Waqqas" userId="1b3a5f44-9498-4738-8c4e-8127257d744d" providerId="ADAL" clId="{02506E18-A7D1-48CA-8889-12E750CC4B5E}" dt="2024-04-18T17:03:03.059" v="14643" actId="20577"/>
        <pc:sldMkLst>
          <pc:docMk/>
          <pc:sldMk cId="1091615665" sldId="401"/>
        </pc:sldMkLst>
        <pc:spChg chg="mod">
          <ac:chgData name="Ali, Syed Waqqas" userId="1b3a5f44-9498-4738-8c4e-8127257d744d" providerId="ADAL" clId="{02506E18-A7D1-48CA-8889-12E750CC4B5E}" dt="2024-04-18T16:55:35.662" v="13950" actId="20577"/>
          <ac:spMkLst>
            <pc:docMk/>
            <pc:sldMk cId="1091615665" sldId="401"/>
            <ac:spMk id="2" creationId="{0F38800C-8A7D-E150-1D69-4C942110B9A3}"/>
          </ac:spMkLst>
        </pc:spChg>
        <pc:spChg chg="mod">
          <ac:chgData name="Ali, Syed Waqqas" userId="1b3a5f44-9498-4738-8c4e-8127257d744d" providerId="ADAL" clId="{02506E18-A7D1-48CA-8889-12E750CC4B5E}" dt="2024-04-18T17:03:03.059" v="14643" actId="20577"/>
          <ac:spMkLst>
            <pc:docMk/>
            <pc:sldMk cId="1091615665" sldId="401"/>
            <ac:spMk id="3" creationId="{B3B2A76D-3F08-9C2B-C3E3-4A25DA409F80}"/>
          </ac:spMkLst>
        </pc:spChg>
      </pc:sldChg>
      <pc:sldChg chg="modSp add del mod">
        <pc:chgData name="Ali, Syed Waqqas" userId="1b3a5f44-9498-4738-8c4e-8127257d744d" providerId="ADAL" clId="{02506E18-A7D1-48CA-8889-12E750CC4B5E}" dt="2024-04-18T16:29:51.295" v="13906" actId="47"/>
        <pc:sldMkLst>
          <pc:docMk/>
          <pc:sldMk cId="4004058441" sldId="401"/>
        </pc:sldMkLst>
        <pc:spChg chg="mod">
          <ac:chgData name="Ali, Syed Waqqas" userId="1b3a5f44-9498-4738-8c4e-8127257d744d" providerId="ADAL" clId="{02506E18-A7D1-48CA-8889-12E750CC4B5E}" dt="2024-04-18T16:28:57.667" v="13659" actId="20577"/>
          <ac:spMkLst>
            <pc:docMk/>
            <pc:sldMk cId="4004058441" sldId="401"/>
            <ac:spMk id="2" creationId="{0F38800C-8A7D-E150-1D69-4C942110B9A3}"/>
          </ac:spMkLst>
        </pc:spChg>
        <pc:spChg chg="mod">
          <ac:chgData name="Ali, Syed Waqqas" userId="1b3a5f44-9498-4738-8c4e-8127257d744d" providerId="ADAL" clId="{02506E18-A7D1-48CA-8889-12E750CC4B5E}" dt="2024-04-18T16:29:49.381" v="13905" actId="20577"/>
          <ac:spMkLst>
            <pc:docMk/>
            <pc:sldMk cId="4004058441" sldId="401"/>
            <ac:spMk id="3" creationId="{B3B2A76D-3F08-9C2B-C3E3-4A25DA409F80}"/>
          </ac:spMkLst>
        </pc:spChg>
      </pc:sldChg>
      <pc:sldChg chg="addSp modSp add mod">
        <pc:chgData name="Ali, Syed Waqqas" userId="1b3a5f44-9498-4738-8c4e-8127257d744d" providerId="ADAL" clId="{02506E18-A7D1-48CA-8889-12E750CC4B5E}" dt="2024-04-18T17:07:16.933" v="15162" actId="167"/>
        <pc:sldMkLst>
          <pc:docMk/>
          <pc:sldMk cId="3612981102" sldId="402"/>
        </pc:sldMkLst>
        <pc:spChg chg="mod">
          <ac:chgData name="Ali, Syed Waqqas" userId="1b3a5f44-9498-4738-8c4e-8127257d744d" providerId="ADAL" clId="{02506E18-A7D1-48CA-8889-12E750CC4B5E}" dt="2024-04-18T17:02:38.804" v="14607" actId="20577"/>
          <ac:spMkLst>
            <pc:docMk/>
            <pc:sldMk cId="3612981102" sldId="402"/>
            <ac:spMk id="3" creationId="{B3B2A76D-3F08-9C2B-C3E3-4A25DA409F80}"/>
          </ac:spMkLst>
        </pc:spChg>
        <pc:spChg chg="add mod">
          <ac:chgData name="Ali, Syed Waqqas" userId="1b3a5f44-9498-4738-8c4e-8127257d744d" providerId="ADAL" clId="{02506E18-A7D1-48CA-8889-12E750CC4B5E}" dt="2024-04-18T16:56:46.991" v="14139" actId="692"/>
          <ac:spMkLst>
            <pc:docMk/>
            <pc:sldMk cId="3612981102" sldId="402"/>
            <ac:spMk id="9" creationId="{2DA7C7C6-4D45-803D-84FE-B57412368472}"/>
          </ac:spMkLst>
        </pc:spChg>
        <pc:spChg chg="add mod">
          <ac:chgData name="Ali, Syed Waqqas" userId="1b3a5f44-9498-4738-8c4e-8127257d744d" providerId="ADAL" clId="{02506E18-A7D1-48CA-8889-12E750CC4B5E}" dt="2024-04-18T16:59:50.275" v="14449" actId="20577"/>
          <ac:spMkLst>
            <pc:docMk/>
            <pc:sldMk cId="3612981102" sldId="402"/>
            <ac:spMk id="10" creationId="{87F15CA1-227C-5F06-1811-1B93F29078E4}"/>
          </ac:spMkLst>
        </pc:spChg>
        <pc:spChg chg="add mod">
          <ac:chgData name="Ali, Syed Waqqas" userId="1b3a5f44-9498-4738-8c4e-8127257d744d" providerId="ADAL" clId="{02506E18-A7D1-48CA-8889-12E750CC4B5E}" dt="2024-04-18T16:57:56.165" v="14263" actId="207"/>
          <ac:spMkLst>
            <pc:docMk/>
            <pc:sldMk cId="3612981102" sldId="402"/>
            <ac:spMk id="11" creationId="{AA8BA209-AE46-CED4-5B3B-D80842386B33}"/>
          </ac:spMkLst>
        </pc:spChg>
        <pc:spChg chg="add mod">
          <ac:chgData name="Ali, Syed Waqqas" userId="1b3a5f44-9498-4738-8c4e-8127257d744d" providerId="ADAL" clId="{02506E18-A7D1-48CA-8889-12E750CC4B5E}" dt="2024-04-18T16:57:51.976" v="14260" actId="571"/>
          <ac:spMkLst>
            <pc:docMk/>
            <pc:sldMk cId="3612981102" sldId="402"/>
            <ac:spMk id="12" creationId="{6041A9BA-D976-6A7C-7C3B-774611A5E06E}"/>
          </ac:spMkLst>
        </pc:spChg>
        <pc:spChg chg="add mod ord">
          <ac:chgData name="Ali, Syed Waqqas" userId="1b3a5f44-9498-4738-8c4e-8127257d744d" providerId="ADAL" clId="{02506E18-A7D1-48CA-8889-12E750CC4B5E}" dt="2024-04-18T17:07:16.933" v="15162" actId="167"/>
          <ac:spMkLst>
            <pc:docMk/>
            <pc:sldMk cId="3612981102" sldId="402"/>
            <ac:spMk id="13" creationId="{D9E5F6EE-8449-18FB-875E-8EE00A507B77}"/>
          </ac:spMkLst>
        </pc:spChg>
      </pc:sldChg>
      <pc:sldChg chg="addSp modSp add mod">
        <pc:chgData name="Ali, Syed Waqqas" userId="1b3a5f44-9498-4738-8c4e-8127257d744d" providerId="ADAL" clId="{02506E18-A7D1-48CA-8889-12E750CC4B5E}" dt="2024-04-18T17:40:56.377" v="15396" actId="6549"/>
        <pc:sldMkLst>
          <pc:docMk/>
          <pc:sldMk cId="701433508" sldId="403"/>
        </pc:sldMkLst>
        <pc:spChg chg="mod">
          <ac:chgData name="Ali, Syed Waqqas" userId="1b3a5f44-9498-4738-8c4e-8127257d744d" providerId="ADAL" clId="{02506E18-A7D1-48CA-8889-12E750CC4B5E}" dt="2024-04-18T17:02:35.799" v="14605" actId="20577"/>
          <ac:spMkLst>
            <pc:docMk/>
            <pc:sldMk cId="701433508" sldId="403"/>
            <ac:spMk id="3" creationId="{B3B2A76D-3F08-9C2B-C3E3-4A25DA409F80}"/>
          </ac:spMkLst>
        </pc:spChg>
        <pc:spChg chg="mod">
          <ac:chgData name="Ali, Syed Waqqas" userId="1b3a5f44-9498-4738-8c4e-8127257d744d" providerId="ADAL" clId="{02506E18-A7D1-48CA-8889-12E750CC4B5E}" dt="2024-04-18T16:59:33.837" v="14408" actId="1038"/>
          <ac:spMkLst>
            <pc:docMk/>
            <pc:sldMk cId="701433508" sldId="403"/>
            <ac:spMk id="9" creationId="{2DA7C7C6-4D45-803D-84FE-B57412368472}"/>
          </ac:spMkLst>
        </pc:spChg>
        <pc:spChg chg="mod">
          <ac:chgData name="Ali, Syed Waqqas" userId="1b3a5f44-9498-4738-8c4e-8127257d744d" providerId="ADAL" clId="{02506E18-A7D1-48CA-8889-12E750CC4B5E}" dt="2024-04-18T16:59:39.528" v="14421" actId="5793"/>
          <ac:spMkLst>
            <pc:docMk/>
            <pc:sldMk cId="701433508" sldId="403"/>
            <ac:spMk id="10" creationId="{87F15CA1-227C-5F06-1811-1B93F29078E4}"/>
          </ac:spMkLst>
        </pc:spChg>
        <pc:spChg chg="mod">
          <ac:chgData name="Ali, Syed Waqqas" userId="1b3a5f44-9498-4738-8c4e-8127257d744d" providerId="ADAL" clId="{02506E18-A7D1-48CA-8889-12E750CC4B5E}" dt="2024-04-18T16:59:33.837" v="14408" actId="1038"/>
          <ac:spMkLst>
            <pc:docMk/>
            <pc:sldMk cId="701433508" sldId="403"/>
            <ac:spMk id="11" creationId="{AA8BA209-AE46-CED4-5B3B-D80842386B33}"/>
          </ac:spMkLst>
        </pc:spChg>
        <pc:spChg chg="add mod">
          <ac:chgData name="Ali, Syed Waqqas" userId="1b3a5f44-9498-4738-8c4e-8127257d744d" providerId="ADAL" clId="{02506E18-A7D1-48CA-8889-12E750CC4B5E}" dt="2024-04-18T17:40:56.377" v="15396" actId="6549"/>
          <ac:spMkLst>
            <pc:docMk/>
            <pc:sldMk cId="701433508" sldId="403"/>
            <ac:spMk id="12" creationId="{B7D1EBC2-DE08-B83F-BE0F-DC5A2F45FFC4}"/>
          </ac:spMkLst>
        </pc:spChg>
        <pc:spChg chg="add mod">
          <ac:chgData name="Ali, Syed Waqqas" userId="1b3a5f44-9498-4738-8c4e-8127257d744d" providerId="ADAL" clId="{02506E18-A7D1-48CA-8889-12E750CC4B5E}" dt="2024-04-18T16:59:33.837" v="14408" actId="1038"/>
          <ac:spMkLst>
            <pc:docMk/>
            <pc:sldMk cId="701433508" sldId="403"/>
            <ac:spMk id="13" creationId="{1BD8E3E6-9D58-D725-ED01-AD99306228B1}"/>
          </ac:spMkLst>
        </pc:spChg>
        <pc:spChg chg="add mod">
          <ac:chgData name="Ali, Syed Waqqas" userId="1b3a5f44-9498-4738-8c4e-8127257d744d" providerId="ADAL" clId="{02506E18-A7D1-48CA-8889-12E750CC4B5E}" dt="2024-04-18T17:00:12.378" v="14460" actId="207"/>
          <ac:spMkLst>
            <pc:docMk/>
            <pc:sldMk cId="701433508" sldId="403"/>
            <ac:spMk id="14" creationId="{9DEA1103-EA9A-BFAF-7F2E-405AD34CB95E}"/>
          </ac:spMkLst>
        </pc:spChg>
        <pc:spChg chg="add mod">
          <ac:chgData name="Ali, Syed Waqqas" userId="1b3a5f44-9498-4738-8c4e-8127257d744d" providerId="ADAL" clId="{02506E18-A7D1-48CA-8889-12E750CC4B5E}" dt="2024-04-18T17:00:34.908" v="14514" actId="20577"/>
          <ac:spMkLst>
            <pc:docMk/>
            <pc:sldMk cId="701433508" sldId="403"/>
            <ac:spMk id="15" creationId="{C5B136E3-0EDF-E95E-EDA4-CC1639B88077}"/>
          </ac:spMkLst>
        </pc:spChg>
        <pc:spChg chg="add mod ord">
          <ac:chgData name="Ali, Syed Waqqas" userId="1b3a5f44-9498-4738-8c4e-8127257d744d" providerId="ADAL" clId="{02506E18-A7D1-48CA-8889-12E750CC4B5E}" dt="2024-04-18T17:07:24.434" v="15166" actId="167"/>
          <ac:spMkLst>
            <pc:docMk/>
            <pc:sldMk cId="701433508" sldId="403"/>
            <ac:spMk id="16" creationId="{5998C3D5-C6BD-1B31-BCAF-43E90668AAD2}"/>
          </ac:spMkLst>
        </pc:spChg>
      </pc:sldChg>
      <pc:sldChg chg="addSp delSp modSp add mod">
        <pc:chgData name="Ali, Syed Waqqas" userId="1b3a5f44-9498-4738-8c4e-8127257d744d" providerId="ADAL" clId="{02506E18-A7D1-48CA-8889-12E750CC4B5E}" dt="2024-04-18T17:41:01.975" v="15401" actId="6549"/>
        <pc:sldMkLst>
          <pc:docMk/>
          <pc:sldMk cId="1398092102" sldId="404"/>
        </pc:sldMkLst>
        <pc:spChg chg="mod">
          <ac:chgData name="Ali, Syed Waqqas" userId="1b3a5f44-9498-4738-8c4e-8127257d744d" providerId="ADAL" clId="{02506E18-A7D1-48CA-8889-12E750CC4B5E}" dt="2024-04-18T17:02:32.015" v="14603" actId="20577"/>
          <ac:spMkLst>
            <pc:docMk/>
            <pc:sldMk cId="1398092102" sldId="404"/>
            <ac:spMk id="3" creationId="{B3B2A76D-3F08-9C2B-C3E3-4A25DA409F80}"/>
          </ac:spMkLst>
        </pc:spChg>
        <pc:spChg chg="mod">
          <ac:chgData name="Ali, Syed Waqqas" userId="1b3a5f44-9498-4738-8c4e-8127257d744d" providerId="ADAL" clId="{02506E18-A7D1-48CA-8889-12E750CC4B5E}" dt="2024-04-18T17:41:01.975" v="15401" actId="6549"/>
          <ac:spMkLst>
            <pc:docMk/>
            <pc:sldMk cId="1398092102" sldId="404"/>
            <ac:spMk id="12" creationId="{B7D1EBC2-DE08-B83F-BE0F-DC5A2F45FFC4}"/>
          </ac:spMkLst>
        </pc:spChg>
        <pc:spChg chg="mod">
          <ac:chgData name="Ali, Syed Waqqas" userId="1b3a5f44-9498-4738-8c4e-8127257d744d" providerId="ADAL" clId="{02506E18-A7D1-48CA-8889-12E750CC4B5E}" dt="2024-04-18T17:01:07.960" v="14519" actId="207"/>
          <ac:spMkLst>
            <pc:docMk/>
            <pc:sldMk cId="1398092102" sldId="404"/>
            <ac:spMk id="14" creationId="{9DEA1103-EA9A-BFAF-7F2E-405AD34CB95E}"/>
          </ac:spMkLst>
        </pc:spChg>
        <pc:spChg chg="del">
          <ac:chgData name="Ali, Syed Waqqas" userId="1b3a5f44-9498-4738-8c4e-8127257d744d" providerId="ADAL" clId="{02506E18-A7D1-48CA-8889-12E750CC4B5E}" dt="2024-04-18T17:01:02.476" v="14517" actId="478"/>
          <ac:spMkLst>
            <pc:docMk/>
            <pc:sldMk cId="1398092102" sldId="404"/>
            <ac:spMk id="15" creationId="{C5B136E3-0EDF-E95E-EDA4-CC1639B88077}"/>
          </ac:spMkLst>
        </pc:spChg>
        <pc:spChg chg="add mod">
          <ac:chgData name="Ali, Syed Waqqas" userId="1b3a5f44-9498-4738-8c4e-8127257d744d" providerId="ADAL" clId="{02506E18-A7D1-48CA-8889-12E750CC4B5E}" dt="2024-04-18T17:01:15.068" v="14521" actId="1076"/>
          <ac:spMkLst>
            <pc:docMk/>
            <pc:sldMk cId="1398092102" sldId="404"/>
            <ac:spMk id="16" creationId="{93F1B847-C7C7-EBFC-F603-9E4E647B79C4}"/>
          </ac:spMkLst>
        </pc:spChg>
        <pc:spChg chg="add mod">
          <ac:chgData name="Ali, Syed Waqqas" userId="1b3a5f44-9498-4738-8c4e-8127257d744d" providerId="ADAL" clId="{02506E18-A7D1-48CA-8889-12E750CC4B5E}" dt="2024-04-18T17:01:53.904" v="14569" actId="1076"/>
          <ac:spMkLst>
            <pc:docMk/>
            <pc:sldMk cId="1398092102" sldId="404"/>
            <ac:spMk id="17" creationId="{D1CD0AA2-4FB3-E4FF-9FF6-28B4E89CEBD1}"/>
          </ac:spMkLst>
        </pc:spChg>
        <pc:spChg chg="add mod">
          <ac:chgData name="Ali, Syed Waqqas" userId="1b3a5f44-9498-4738-8c4e-8127257d744d" providerId="ADAL" clId="{02506E18-A7D1-48CA-8889-12E750CC4B5E}" dt="2024-04-18T17:08:41.015" v="15292" actId="20577"/>
          <ac:spMkLst>
            <pc:docMk/>
            <pc:sldMk cId="1398092102" sldId="404"/>
            <ac:spMk id="18" creationId="{B48051DC-1E5C-D692-CC78-C62365932C4D}"/>
          </ac:spMkLst>
        </pc:spChg>
        <pc:spChg chg="add mod">
          <ac:chgData name="Ali, Syed Waqqas" userId="1b3a5f44-9498-4738-8c4e-8127257d744d" providerId="ADAL" clId="{02506E18-A7D1-48CA-8889-12E750CC4B5E}" dt="2024-04-18T17:03:53.345" v="14720" actId="207"/>
          <ac:spMkLst>
            <pc:docMk/>
            <pc:sldMk cId="1398092102" sldId="404"/>
            <ac:spMk id="19" creationId="{03739877-8189-25DB-7B76-4FAF80C83DEE}"/>
          </ac:spMkLst>
        </pc:spChg>
        <pc:spChg chg="add mod">
          <ac:chgData name="Ali, Syed Waqqas" userId="1b3a5f44-9498-4738-8c4e-8127257d744d" providerId="ADAL" clId="{02506E18-A7D1-48CA-8889-12E750CC4B5E}" dt="2024-04-18T17:04:08.584" v="14732" actId="692"/>
          <ac:spMkLst>
            <pc:docMk/>
            <pc:sldMk cId="1398092102" sldId="404"/>
            <ac:spMk id="20" creationId="{C9F607A4-4F3C-D1D2-58E8-D13C432D2D9C}"/>
          </ac:spMkLst>
        </pc:spChg>
        <pc:spChg chg="add mod ord">
          <ac:chgData name="Ali, Syed Waqqas" userId="1b3a5f44-9498-4738-8c4e-8127257d744d" providerId="ADAL" clId="{02506E18-A7D1-48CA-8889-12E750CC4B5E}" dt="2024-04-18T17:10:26.996" v="15361" actId="1035"/>
          <ac:spMkLst>
            <pc:docMk/>
            <pc:sldMk cId="1398092102" sldId="404"/>
            <ac:spMk id="21" creationId="{BBD909FF-6BEC-61F9-9A8B-DEAD3928F24B}"/>
          </ac:spMkLst>
        </pc:spChg>
        <pc:spChg chg="add del mod">
          <ac:chgData name="Ali, Syed Waqqas" userId="1b3a5f44-9498-4738-8c4e-8127257d744d" providerId="ADAL" clId="{02506E18-A7D1-48CA-8889-12E750CC4B5E}" dt="2024-04-18T17:10:06.881" v="15357" actId="478"/>
          <ac:spMkLst>
            <pc:docMk/>
            <pc:sldMk cId="1398092102" sldId="404"/>
            <ac:spMk id="24" creationId="{A4C78969-E973-A992-2B9D-FA8B97812120}"/>
          </ac:spMkLst>
        </pc:spChg>
        <pc:cxnChg chg="add del mod">
          <ac:chgData name="Ali, Syed Waqqas" userId="1b3a5f44-9498-4738-8c4e-8127257d744d" providerId="ADAL" clId="{02506E18-A7D1-48CA-8889-12E750CC4B5E}" dt="2024-04-18T17:10:08.334" v="15358" actId="478"/>
          <ac:cxnSpMkLst>
            <pc:docMk/>
            <pc:sldMk cId="1398092102" sldId="404"/>
            <ac:cxnSpMk id="23" creationId="{C33F66C5-259E-5204-CEC9-E2C1C9AA97B2}"/>
          </ac:cxnSpMkLst>
        </pc:cxnChg>
      </pc:sldChg>
      <pc:sldChg chg="modSp add mod">
        <pc:chgData name="Ali, Syed Waqqas" userId="1b3a5f44-9498-4738-8c4e-8127257d744d" providerId="ADAL" clId="{02506E18-A7D1-48CA-8889-12E750CC4B5E}" dt="2024-04-18T17:08:14.568" v="15284" actId="20577"/>
        <pc:sldMkLst>
          <pc:docMk/>
          <pc:sldMk cId="1150553268" sldId="405"/>
        </pc:sldMkLst>
        <pc:spChg chg="mod">
          <ac:chgData name="Ali, Syed Waqqas" userId="1b3a5f44-9498-4738-8c4e-8127257d744d" providerId="ADAL" clId="{02506E18-A7D1-48CA-8889-12E750CC4B5E}" dt="2024-04-18T17:05:27.594" v="14927" actId="20577"/>
          <ac:spMkLst>
            <pc:docMk/>
            <pc:sldMk cId="1150553268" sldId="405"/>
            <ac:spMk id="2" creationId="{0F38800C-8A7D-E150-1D69-4C942110B9A3}"/>
          </ac:spMkLst>
        </pc:spChg>
        <pc:spChg chg="mod">
          <ac:chgData name="Ali, Syed Waqqas" userId="1b3a5f44-9498-4738-8c4e-8127257d744d" providerId="ADAL" clId="{02506E18-A7D1-48CA-8889-12E750CC4B5E}" dt="2024-04-18T17:08:14.568" v="15284" actId="20577"/>
          <ac:spMkLst>
            <pc:docMk/>
            <pc:sldMk cId="1150553268" sldId="405"/>
            <ac:spMk id="3" creationId="{B3B2A76D-3F08-9C2B-C3E3-4A25DA409F80}"/>
          </ac:spMkLst>
        </pc:spChg>
      </pc:sldChg>
      <pc:sldChg chg="modSp add mod">
        <pc:chgData name="Ali, Syed Waqqas" userId="1b3a5f44-9498-4738-8c4e-8127257d744d" providerId="ADAL" clId="{02506E18-A7D1-48CA-8889-12E750CC4B5E}" dt="2024-04-18T17:05:06.476" v="14891" actId="20577"/>
        <pc:sldMkLst>
          <pc:docMk/>
          <pc:sldMk cId="1137022001" sldId="406"/>
        </pc:sldMkLst>
        <pc:spChg chg="mod">
          <ac:chgData name="Ali, Syed Waqqas" userId="1b3a5f44-9498-4738-8c4e-8127257d744d" providerId="ADAL" clId="{02506E18-A7D1-48CA-8889-12E750CC4B5E}" dt="2024-04-18T17:04:44.571" v="14764" actId="20577"/>
          <ac:spMkLst>
            <pc:docMk/>
            <pc:sldMk cId="1137022001" sldId="406"/>
            <ac:spMk id="2" creationId="{0F38800C-8A7D-E150-1D69-4C942110B9A3}"/>
          </ac:spMkLst>
        </pc:spChg>
        <pc:spChg chg="mod">
          <ac:chgData name="Ali, Syed Waqqas" userId="1b3a5f44-9498-4738-8c4e-8127257d744d" providerId="ADAL" clId="{02506E18-A7D1-48CA-8889-12E750CC4B5E}" dt="2024-04-18T17:05:06.476" v="14891" actId="20577"/>
          <ac:spMkLst>
            <pc:docMk/>
            <pc:sldMk cId="1137022001" sldId="406"/>
            <ac:spMk id="3" creationId="{B3B2A76D-3F08-9C2B-C3E3-4A25DA409F8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7991F3-5D01-4FAF-94D2-9B8225DC9A32}" type="datetimeFigureOut">
              <a:rPr lang="en-US" smtClean="0"/>
              <a:t>4/25/2024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C0D2BD-4C50-4D56-9DF6-3B844A6DAB8D}" type="slidenum">
              <a:rPr lang="en-US" smtClean="0"/>
              <a:t>‹#›</a:t>
            </a:fld>
            <a:endParaRPr lang="en-US"/>
          </a:p>
        </p:txBody>
      </p:sp>
    </p:spTree>
    <p:extLst>
      <p:ext uri="{BB962C8B-B14F-4D97-AF65-F5344CB8AC3E}">
        <p14:creationId xmlns:p14="http://schemas.microsoft.com/office/powerpoint/2010/main" val="114481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3617D-60CF-324C-D1EF-59C094D1E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541761-77B4-2FA4-8997-03B996763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6F528D-2341-D871-AC9D-2AF1A7BC6ED2}"/>
              </a:ext>
            </a:extLst>
          </p:cNvPr>
          <p:cNvSpPr>
            <a:spLocks noGrp="1"/>
          </p:cNvSpPr>
          <p:nvPr>
            <p:ph type="dt" sz="half" idx="10"/>
          </p:nvPr>
        </p:nvSpPr>
        <p:spPr/>
        <p:txBody>
          <a:bodyPr/>
          <a:lstStyle/>
          <a:p>
            <a:fld id="{230025D2-F9BD-4AC0-9CF4-FB8215762B9E}" type="datetime1">
              <a:rPr lang="en-US" smtClean="0"/>
              <a:t>4/25/2024</a:t>
            </a:fld>
            <a:endParaRPr lang="en-US"/>
          </a:p>
        </p:txBody>
      </p:sp>
      <p:sp>
        <p:nvSpPr>
          <p:cNvPr id="5" name="Footer Placeholder 4">
            <a:extLst>
              <a:ext uri="{FF2B5EF4-FFF2-40B4-BE49-F238E27FC236}">
                <a16:creationId xmlns:a16="http://schemas.microsoft.com/office/drawing/2014/main" id="{8ED4447D-45ED-7EEF-059F-28FAD85EA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DD0CE9-E8A1-3730-5541-1BE0F19EE30C}"/>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269414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87CCB-E84F-C1D4-F281-814381D65A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151036-6580-6DB6-FDF8-0AA74E20B8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DD62DB-A605-E8F8-39BF-65208072A710}"/>
              </a:ext>
            </a:extLst>
          </p:cNvPr>
          <p:cNvSpPr>
            <a:spLocks noGrp="1"/>
          </p:cNvSpPr>
          <p:nvPr>
            <p:ph type="dt" sz="half" idx="10"/>
          </p:nvPr>
        </p:nvSpPr>
        <p:spPr/>
        <p:txBody>
          <a:bodyPr/>
          <a:lstStyle/>
          <a:p>
            <a:fld id="{CC4AFDAE-BD1D-4DF4-9204-698544BFB134}" type="datetime1">
              <a:rPr lang="en-US" smtClean="0"/>
              <a:t>4/25/2024</a:t>
            </a:fld>
            <a:endParaRPr lang="en-US"/>
          </a:p>
        </p:txBody>
      </p:sp>
      <p:sp>
        <p:nvSpPr>
          <p:cNvPr id="5" name="Footer Placeholder 4">
            <a:extLst>
              <a:ext uri="{FF2B5EF4-FFF2-40B4-BE49-F238E27FC236}">
                <a16:creationId xmlns:a16="http://schemas.microsoft.com/office/drawing/2014/main" id="{A55FBDEF-9801-FD3A-9E4F-BA47088159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3F6EF8-91F8-FBB4-4707-733FD9A0FCCA}"/>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337862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FDB923-44C4-7272-DF86-CA6FB1B569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D8F109-5423-BC45-A05C-16B89C8847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DB1508-3955-18C2-F7A8-1781B9B70475}"/>
              </a:ext>
            </a:extLst>
          </p:cNvPr>
          <p:cNvSpPr>
            <a:spLocks noGrp="1"/>
          </p:cNvSpPr>
          <p:nvPr>
            <p:ph type="dt" sz="half" idx="10"/>
          </p:nvPr>
        </p:nvSpPr>
        <p:spPr/>
        <p:txBody>
          <a:bodyPr/>
          <a:lstStyle/>
          <a:p>
            <a:fld id="{C60D1AE2-9C4D-4A62-9033-2F8E562E810A}" type="datetime1">
              <a:rPr lang="en-US" smtClean="0"/>
              <a:t>4/25/2024</a:t>
            </a:fld>
            <a:endParaRPr lang="en-US"/>
          </a:p>
        </p:txBody>
      </p:sp>
      <p:sp>
        <p:nvSpPr>
          <p:cNvPr id="5" name="Footer Placeholder 4">
            <a:extLst>
              <a:ext uri="{FF2B5EF4-FFF2-40B4-BE49-F238E27FC236}">
                <a16:creationId xmlns:a16="http://schemas.microsoft.com/office/drawing/2014/main" id="{7EF87470-5D89-8000-D244-F5855522B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C4C5C-B1B8-A037-B3F4-7DB3C62C93AA}"/>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38069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E75F-A346-0182-7E6D-D2522FAA3B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2D8A5F-611C-D095-AA24-4ABB310E1C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889EF8-4E09-69E0-BB7B-D9D582F38008}"/>
              </a:ext>
            </a:extLst>
          </p:cNvPr>
          <p:cNvSpPr>
            <a:spLocks noGrp="1"/>
          </p:cNvSpPr>
          <p:nvPr>
            <p:ph type="dt" sz="half" idx="10"/>
          </p:nvPr>
        </p:nvSpPr>
        <p:spPr/>
        <p:txBody>
          <a:bodyPr/>
          <a:lstStyle/>
          <a:p>
            <a:fld id="{1227F4B7-6CA1-4AC5-8163-15453009DFE3}" type="datetime1">
              <a:rPr lang="en-US" smtClean="0"/>
              <a:t>4/25/2024</a:t>
            </a:fld>
            <a:endParaRPr lang="en-US"/>
          </a:p>
        </p:txBody>
      </p:sp>
      <p:sp>
        <p:nvSpPr>
          <p:cNvPr id="5" name="Footer Placeholder 4">
            <a:extLst>
              <a:ext uri="{FF2B5EF4-FFF2-40B4-BE49-F238E27FC236}">
                <a16:creationId xmlns:a16="http://schemas.microsoft.com/office/drawing/2014/main" id="{7F897DFA-EE2D-01B6-7176-504B79D792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740E5E-E44E-A65C-793B-68AE1CC10919}"/>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1264225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A5C72-9BAB-4CB4-FEAE-312E814AA7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03AC29-BB71-E90F-95D1-E8B20B9223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016FF3-2685-0269-8B50-E975CB0D328F}"/>
              </a:ext>
            </a:extLst>
          </p:cNvPr>
          <p:cNvSpPr>
            <a:spLocks noGrp="1"/>
          </p:cNvSpPr>
          <p:nvPr>
            <p:ph type="dt" sz="half" idx="10"/>
          </p:nvPr>
        </p:nvSpPr>
        <p:spPr/>
        <p:txBody>
          <a:bodyPr/>
          <a:lstStyle/>
          <a:p>
            <a:fld id="{F463681A-E545-4273-BF36-AC3BD2039CFA}" type="datetime1">
              <a:rPr lang="en-US" smtClean="0"/>
              <a:t>4/25/2024</a:t>
            </a:fld>
            <a:endParaRPr lang="en-US"/>
          </a:p>
        </p:txBody>
      </p:sp>
      <p:sp>
        <p:nvSpPr>
          <p:cNvPr id="5" name="Footer Placeholder 4">
            <a:extLst>
              <a:ext uri="{FF2B5EF4-FFF2-40B4-BE49-F238E27FC236}">
                <a16:creationId xmlns:a16="http://schemas.microsoft.com/office/drawing/2014/main" id="{EFED5E78-D442-ACB0-3ED3-820EBD4DF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5BA2E-665B-F663-A997-2BFF5C68AFB8}"/>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299419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3DBB-E5E6-6C8E-DB66-04BD85CBA4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95400C-B1E1-5A13-F2CB-BD6A3F6AC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F10BCD-3DD0-D6F3-8E90-C8305557BF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FADC38-C0CD-757C-AF35-0EFD306B8251}"/>
              </a:ext>
            </a:extLst>
          </p:cNvPr>
          <p:cNvSpPr>
            <a:spLocks noGrp="1"/>
          </p:cNvSpPr>
          <p:nvPr>
            <p:ph type="dt" sz="half" idx="10"/>
          </p:nvPr>
        </p:nvSpPr>
        <p:spPr/>
        <p:txBody>
          <a:bodyPr/>
          <a:lstStyle/>
          <a:p>
            <a:fld id="{88ED046C-1047-49D8-9E1D-6BF51CC581EE}" type="datetime1">
              <a:rPr lang="en-US" smtClean="0"/>
              <a:t>4/25/2024</a:t>
            </a:fld>
            <a:endParaRPr lang="en-US"/>
          </a:p>
        </p:txBody>
      </p:sp>
      <p:sp>
        <p:nvSpPr>
          <p:cNvPr id="6" name="Footer Placeholder 5">
            <a:extLst>
              <a:ext uri="{FF2B5EF4-FFF2-40B4-BE49-F238E27FC236}">
                <a16:creationId xmlns:a16="http://schemas.microsoft.com/office/drawing/2014/main" id="{C060ACCA-D835-7E67-E638-96951D0ED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462F63-1C17-315C-4F55-3D8A12B519E7}"/>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467501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6CB40-9781-B7A1-BC35-FB09D196AB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0147C8-F307-4706-1AA4-D40B6CF8BF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31A0AF-71DA-4774-532E-251AFB7C77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A8282D-56D2-8A68-DA0A-242EF434C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503226-FA39-D6F1-4E82-F1DB9947BF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3193DA-96DA-9F7C-5B40-E1581E798A69}"/>
              </a:ext>
            </a:extLst>
          </p:cNvPr>
          <p:cNvSpPr>
            <a:spLocks noGrp="1"/>
          </p:cNvSpPr>
          <p:nvPr>
            <p:ph type="dt" sz="half" idx="10"/>
          </p:nvPr>
        </p:nvSpPr>
        <p:spPr/>
        <p:txBody>
          <a:bodyPr/>
          <a:lstStyle/>
          <a:p>
            <a:fld id="{9E6C5FF9-C9D4-475F-93A8-C632162FAE4E}" type="datetime1">
              <a:rPr lang="en-US" smtClean="0"/>
              <a:t>4/25/2024</a:t>
            </a:fld>
            <a:endParaRPr lang="en-US"/>
          </a:p>
        </p:txBody>
      </p:sp>
      <p:sp>
        <p:nvSpPr>
          <p:cNvPr id="8" name="Footer Placeholder 7">
            <a:extLst>
              <a:ext uri="{FF2B5EF4-FFF2-40B4-BE49-F238E27FC236}">
                <a16:creationId xmlns:a16="http://schemas.microsoft.com/office/drawing/2014/main" id="{2B4A9A45-E4DA-4FB2-CA95-1B23476800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BCB23C-9355-A684-0017-0E7030D6AE6B}"/>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360960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5C482-C9D0-4924-FC8C-095F1C11A7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1DF14A-C63F-2164-FE81-CF924E7D0D23}"/>
              </a:ext>
            </a:extLst>
          </p:cNvPr>
          <p:cNvSpPr>
            <a:spLocks noGrp="1"/>
          </p:cNvSpPr>
          <p:nvPr>
            <p:ph type="dt" sz="half" idx="10"/>
          </p:nvPr>
        </p:nvSpPr>
        <p:spPr/>
        <p:txBody>
          <a:bodyPr/>
          <a:lstStyle/>
          <a:p>
            <a:fld id="{1356AFBA-E94D-4510-82C9-F224F57A773B}" type="datetime1">
              <a:rPr lang="en-US" smtClean="0"/>
              <a:t>4/25/2024</a:t>
            </a:fld>
            <a:endParaRPr lang="en-US"/>
          </a:p>
        </p:txBody>
      </p:sp>
      <p:sp>
        <p:nvSpPr>
          <p:cNvPr id="4" name="Footer Placeholder 3">
            <a:extLst>
              <a:ext uri="{FF2B5EF4-FFF2-40B4-BE49-F238E27FC236}">
                <a16:creationId xmlns:a16="http://schemas.microsoft.com/office/drawing/2014/main" id="{8A84940A-B07A-6EFD-F2AE-A8A3A4D63D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D59A44-8468-9C7D-EE84-894EB25BAA42}"/>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30364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1EE369-3AF9-FF0D-2EC7-C4C8CF75F706}"/>
              </a:ext>
            </a:extLst>
          </p:cNvPr>
          <p:cNvSpPr>
            <a:spLocks noGrp="1"/>
          </p:cNvSpPr>
          <p:nvPr>
            <p:ph type="dt" sz="half" idx="10"/>
          </p:nvPr>
        </p:nvSpPr>
        <p:spPr/>
        <p:txBody>
          <a:bodyPr/>
          <a:lstStyle/>
          <a:p>
            <a:fld id="{243BC11E-4A61-43C4-8029-7E10AC759032}" type="datetime1">
              <a:rPr lang="en-US" smtClean="0"/>
              <a:t>4/25/2024</a:t>
            </a:fld>
            <a:endParaRPr lang="en-US"/>
          </a:p>
        </p:txBody>
      </p:sp>
      <p:sp>
        <p:nvSpPr>
          <p:cNvPr id="3" name="Footer Placeholder 2">
            <a:extLst>
              <a:ext uri="{FF2B5EF4-FFF2-40B4-BE49-F238E27FC236}">
                <a16:creationId xmlns:a16="http://schemas.microsoft.com/office/drawing/2014/main" id="{D8FE6C18-B23C-5CDB-8848-52C8376AAD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D4C671-FE6E-C825-FD31-74D60CBCC692}"/>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1326671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2CB93-240A-12DE-3637-8B59D13F26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6F55DC-AAC9-AFD9-5981-0836197E84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5B4086-FBC8-3B30-2385-711316148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F38406-86AF-30DD-10DD-B91AFC480C85}"/>
              </a:ext>
            </a:extLst>
          </p:cNvPr>
          <p:cNvSpPr>
            <a:spLocks noGrp="1"/>
          </p:cNvSpPr>
          <p:nvPr>
            <p:ph type="dt" sz="half" idx="10"/>
          </p:nvPr>
        </p:nvSpPr>
        <p:spPr/>
        <p:txBody>
          <a:bodyPr/>
          <a:lstStyle/>
          <a:p>
            <a:fld id="{77511669-AA86-447D-AEF6-D7A82676AE25}" type="datetime1">
              <a:rPr lang="en-US" smtClean="0"/>
              <a:t>4/25/2024</a:t>
            </a:fld>
            <a:endParaRPr lang="en-US"/>
          </a:p>
        </p:txBody>
      </p:sp>
      <p:sp>
        <p:nvSpPr>
          <p:cNvPr id="6" name="Footer Placeholder 5">
            <a:extLst>
              <a:ext uri="{FF2B5EF4-FFF2-40B4-BE49-F238E27FC236}">
                <a16:creationId xmlns:a16="http://schemas.microsoft.com/office/drawing/2014/main" id="{FC9F0826-88A0-35EF-C38F-F00EB38702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90D775-85BD-A80B-45A7-CCA1BC2B5A28}"/>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2298915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99D15-018C-3FC9-3423-F1F7C9B4A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BA29D7-5D3D-39D1-FD21-D8906A0AC3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77C0C4D-F41D-F647-64F6-18C5A80111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0A9E6C-7052-04E9-191D-7D50AD63FE93}"/>
              </a:ext>
            </a:extLst>
          </p:cNvPr>
          <p:cNvSpPr>
            <a:spLocks noGrp="1"/>
          </p:cNvSpPr>
          <p:nvPr>
            <p:ph type="dt" sz="half" idx="10"/>
          </p:nvPr>
        </p:nvSpPr>
        <p:spPr/>
        <p:txBody>
          <a:bodyPr/>
          <a:lstStyle/>
          <a:p>
            <a:fld id="{8C40C8E9-98CC-4F78-8680-218E7A32A287}" type="datetime1">
              <a:rPr lang="en-US" smtClean="0"/>
              <a:t>4/25/2024</a:t>
            </a:fld>
            <a:endParaRPr lang="en-US"/>
          </a:p>
        </p:txBody>
      </p:sp>
      <p:sp>
        <p:nvSpPr>
          <p:cNvPr id="6" name="Footer Placeholder 5">
            <a:extLst>
              <a:ext uri="{FF2B5EF4-FFF2-40B4-BE49-F238E27FC236}">
                <a16:creationId xmlns:a16="http://schemas.microsoft.com/office/drawing/2014/main" id="{9EECEB0B-8327-B900-9FAC-67A660E5B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73E47-AC35-6A04-D76B-684EB2648F37}"/>
              </a:ext>
            </a:extLst>
          </p:cNvPr>
          <p:cNvSpPr>
            <a:spLocks noGrp="1"/>
          </p:cNvSpPr>
          <p:nvPr>
            <p:ph type="sldNum" sz="quarter" idx="12"/>
          </p:nvPr>
        </p:nvSpPr>
        <p:spPr/>
        <p:txBody>
          <a:bodyPr/>
          <a:lstStyle/>
          <a:p>
            <a:fld id="{EC676C43-BC7A-45BD-822E-C8161A761672}" type="slidenum">
              <a:rPr lang="en-US" smtClean="0"/>
              <a:t>‹#›</a:t>
            </a:fld>
            <a:endParaRPr lang="en-US"/>
          </a:p>
        </p:txBody>
      </p:sp>
    </p:spTree>
    <p:extLst>
      <p:ext uri="{BB962C8B-B14F-4D97-AF65-F5344CB8AC3E}">
        <p14:creationId xmlns:p14="http://schemas.microsoft.com/office/powerpoint/2010/main" val="925243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CF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EB29DE-081A-ECBC-1798-5408F839C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A17021-08EB-4357-FDBB-13F0EC949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615F0-2A2A-4F4F-9A13-A9B782485A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95286-4A80-4A55-841C-87DCDCB5440D}" type="datetime1">
              <a:rPr lang="en-US" smtClean="0"/>
              <a:t>4/25/2024</a:t>
            </a:fld>
            <a:endParaRPr lang="en-US"/>
          </a:p>
        </p:txBody>
      </p:sp>
      <p:sp>
        <p:nvSpPr>
          <p:cNvPr id="5" name="Footer Placeholder 4">
            <a:extLst>
              <a:ext uri="{FF2B5EF4-FFF2-40B4-BE49-F238E27FC236}">
                <a16:creationId xmlns:a16="http://schemas.microsoft.com/office/drawing/2014/main" id="{AC1C7694-1E1E-DABD-41D0-7A3A2FB80A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5F9A01-EE74-68CB-7CAA-975F0DD08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76C43-BC7A-45BD-822E-C8161A761672}" type="slidenum">
              <a:rPr lang="en-US" smtClean="0"/>
              <a:t>‹#›</a:t>
            </a:fld>
            <a:endParaRPr lang="en-US"/>
          </a:p>
        </p:txBody>
      </p:sp>
    </p:spTree>
    <p:extLst>
      <p:ext uri="{BB962C8B-B14F-4D97-AF65-F5344CB8AC3E}">
        <p14:creationId xmlns:p14="http://schemas.microsoft.com/office/powerpoint/2010/main" val="210106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48F0B2-8CE2-B056-CCD2-5895CDD6F419}"/>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0F707BD-AAE1-61B4-7587-E2B45239E820}"/>
              </a:ext>
            </a:extLst>
          </p:cNvPr>
          <p:cNvSpPr>
            <a:spLocks noGrp="1"/>
          </p:cNvSpPr>
          <p:nvPr>
            <p:ph type="ctrTitle"/>
          </p:nvPr>
        </p:nvSpPr>
        <p:spPr>
          <a:xfrm>
            <a:off x="1524000" y="1122363"/>
            <a:ext cx="9144000" cy="1933657"/>
          </a:xfrm>
        </p:spPr>
        <p:txBody>
          <a:bodyPr/>
          <a:lstStyle/>
          <a:p>
            <a:r>
              <a:rPr lang="en-US" dirty="0"/>
              <a:t>COMP 520 - Compilers</a:t>
            </a:r>
          </a:p>
        </p:txBody>
      </p:sp>
      <p:sp>
        <p:nvSpPr>
          <p:cNvPr id="3" name="Subtitle 2">
            <a:extLst>
              <a:ext uri="{FF2B5EF4-FFF2-40B4-BE49-F238E27FC236}">
                <a16:creationId xmlns:a16="http://schemas.microsoft.com/office/drawing/2014/main" id="{EDA51176-E25E-ED77-CF76-5626FE212321}"/>
              </a:ext>
            </a:extLst>
          </p:cNvPr>
          <p:cNvSpPr>
            <a:spLocks noGrp="1"/>
          </p:cNvSpPr>
          <p:nvPr>
            <p:ph type="subTitle" idx="1"/>
          </p:nvPr>
        </p:nvSpPr>
        <p:spPr/>
        <p:txBody>
          <a:bodyPr>
            <a:normAutofit/>
          </a:bodyPr>
          <a:lstStyle/>
          <a:p>
            <a:r>
              <a:rPr lang="en-US" sz="3600" dirty="0"/>
              <a:t>Lecture 20 – Virtual Methods, Polymorphism, Bootstrapping, and a look into C#</a:t>
            </a:r>
          </a:p>
        </p:txBody>
      </p:sp>
      <p:sp>
        <p:nvSpPr>
          <p:cNvPr id="4" name="Slide Number Placeholder 3">
            <a:extLst>
              <a:ext uri="{FF2B5EF4-FFF2-40B4-BE49-F238E27FC236}">
                <a16:creationId xmlns:a16="http://schemas.microsoft.com/office/drawing/2014/main" id="{95E01970-1548-C65B-AD5E-2ADDBC155B97}"/>
              </a:ext>
            </a:extLst>
          </p:cNvPr>
          <p:cNvSpPr>
            <a:spLocks noGrp="1"/>
          </p:cNvSpPr>
          <p:nvPr>
            <p:ph type="sldNum" sz="quarter" idx="12"/>
          </p:nvPr>
        </p:nvSpPr>
        <p:spPr/>
        <p:txBody>
          <a:bodyPr/>
          <a:lstStyle/>
          <a:p>
            <a:fld id="{EC676C43-BC7A-45BD-822E-C8161A761672}" type="slidenum">
              <a:rPr lang="en-US" smtClean="0">
                <a:solidFill>
                  <a:schemeClr val="tx1"/>
                </a:solidFill>
              </a:rPr>
              <a:t>1</a:t>
            </a:fld>
            <a:endParaRPr lang="en-US" dirty="0">
              <a:solidFill>
                <a:schemeClr val="tx1"/>
              </a:solidFill>
            </a:endParaRPr>
          </a:p>
        </p:txBody>
      </p:sp>
      <p:cxnSp>
        <p:nvCxnSpPr>
          <p:cNvPr id="8" name="Straight Connector 7">
            <a:extLst>
              <a:ext uri="{FF2B5EF4-FFF2-40B4-BE49-F238E27FC236}">
                <a16:creationId xmlns:a16="http://schemas.microsoft.com/office/drawing/2014/main" id="{B1E14E62-8F16-CE37-CBDB-1909855EB3D9}"/>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CC95369E-59C2-2DEA-87D5-258F1E6B0D71}"/>
              </a:ext>
            </a:extLst>
          </p:cNvPr>
          <p:cNvPicPr>
            <a:picLocks noChangeAspect="1"/>
          </p:cNvPicPr>
          <p:nvPr/>
        </p:nvPicPr>
        <p:blipFill>
          <a:blip r:embed="rId2"/>
          <a:stretch>
            <a:fillRect/>
          </a:stretch>
        </p:blipFill>
        <p:spPr>
          <a:xfrm>
            <a:off x="100008" y="74611"/>
            <a:ext cx="1285884" cy="333377"/>
          </a:xfrm>
          <a:prstGeom prst="rect">
            <a:avLst/>
          </a:prstGeom>
        </p:spPr>
      </p:pic>
    </p:spTree>
    <p:extLst>
      <p:ext uri="{BB962C8B-B14F-4D97-AF65-F5344CB8AC3E}">
        <p14:creationId xmlns:p14="http://schemas.microsoft.com/office/powerpoint/2010/main" val="93484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Making the first compiler for LEG</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4224270" y="2927927"/>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5452765" y="4239653"/>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2607971" y="2157210"/>
            <a:ext cx="1568314" cy="954107"/>
          </a:xfrm>
          <a:prstGeom prst="rect">
            <a:avLst/>
          </a:prstGeom>
          <a:noFill/>
        </p:spPr>
        <p:txBody>
          <a:bodyPr wrap="none" rtlCol="0">
            <a:spAutoFit/>
          </a:bodyPr>
          <a:lstStyle/>
          <a:p>
            <a:pPr algn="ctr"/>
            <a:r>
              <a:rPr lang="en-US" sz="2800" dirty="0"/>
              <a:t>Language</a:t>
            </a:r>
            <a:br>
              <a:rPr lang="en-US" sz="2800" dirty="0"/>
            </a:br>
            <a:r>
              <a:rPr lang="en-US" sz="2800" dirty="0"/>
              <a:t>Accepted</a:t>
            </a:r>
          </a:p>
        </p:txBody>
      </p:sp>
      <p:sp>
        <p:nvSpPr>
          <p:cNvPr id="14" name="TextBox 13">
            <a:extLst>
              <a:ext uri="{FF2B5EF4-FFF2-40B4-BE49-F238E27FC236}">
                <a16:creationId xmlns:a16="http://schemas.microsoft.com/office/drawing/2014/main" id="{47C23583-8D9E-0B50-BD55-A5304C7F93F9}"/>
              </a:ext>
            </a:extLst>
          </p:cNvPr>
          <p:cNvSpPr txBox="1"/>
          <p:nvPr/>
        </p:nvSpPr>
        <p:spPr>
          <a:xfrm>
            <a:off x="7789509" y="2157209"/>
            <a:ext cx="1229824" cy="954107"/>
          </a:xfrm>
          <a:prstGeom prst="rect">
            <a:avLst/>
          </a:prstGeom>
          <a:noFill/>
        </p:spPr>
        <p:txBody>
          <a:bodyPr wrap="none" rtlCol="0">
            <a:spAutoFit/>
          </a:bodyPr>
          <a:lstStyle/>
          <a:p>
            <a:pPr algn="ctr"/>
            <a:r>
              <a:rPr lang="en-US" sz="2800" dirty="0"/>
              <a:t>Output</a:t>
            </a:r>
            <a:br>
              <a:rPr lang="en-US" sz="2800" dirty="0"/>
            </a:br>
            <a:r>
              <a:rPr lang="en-US" sz="2800" dirty="0"/>
              <a:t>Code</a:t>
            </a:r>
          </a:p>
        </p:txBody>
      </p:sp>
      <p:sp>
        <p:nvSpPr>
          <p:cNvPr id="15" name="TextBox 14">
            <a:extLst>
              <a:ext uri="{FF2B5EF4-FFF2-40B4-BE49-F238E27FC236}">
                <a16:creationId xmlns:a16="http://schemas.microsoft.com/office/drawing/2014/main" id="{35E61EC8-B96D-BA92-5C33-CB1EB2C38423}"/>
              </a:ext>
            </a:extLst>
          </p:cNvPr>
          <p:cNvSpPr txBox="1"/>
          <p:nvPr/>
        </p:nvSpPr>
        <p:spPr>
          <a:xfrm>
            <a:off x="4572880" y="5076901"/>
            <a:ext cx="2650790" cy="954107"/>
          </a:xfrm>
          <a:prstGeom prst="rect">
            <a:avLst/>
          </a:prstGeom>
          <a:noFill/>
        </p:spPr>
        <p:txBody>
          <a:bodyPr wrap="none" rtlCol="0">
            <a:spAutoFit/>
          </a:bodyPr>
          <a:lstStyle/>
          <a:p>
            <a:pPr algn="ctr"/>
            <a:r>
              <a:rPr lang="en-US" sz="2800" dirty="0"/>
              <a:t>Compiler written</a:t>
            </a:r>
            <a:br>
              <a:rPr lang="en-US" sz="2800" dirty="0"/>
            </a:br>
            <a:r>
              <a:rPr lang="en-US" sz="2800" dirty="0"/>
              <a:t>in this language</a:t>
            </a:r>
          </a:p>
        </p:txBody>
      </p:sp>
      <p:sp>
        <p:nvSpPr>
          <p:cNvPr id="3" name="TextBox 2">
            <a:extLst>
              <a:ext uri="{FF2B5EF4-FFF2-40B4-BE49-F238E27FC236}">
                <a16:creationId xmlns:a16="http://schemas.microsoft.com/office/drawing/2014/main" id="{BB80BE8C-1AF4-E2BB-55EE-C1ABC7F7E445}"/>
              </a:ext>
            </a:extLst>
          </p:cNvPr>
          <p:cNvSpPr txBox="1"/>
          <p:nvPr/>
        </p:nvSpPr>
        <p:spPr>
          <a:xfrm>
            <a:off x="8355629" y="4654508"/>
            <a:ext cx="3111749" cy="707886"/>
          </a:xfrm>
          <a:prstGeom prst="rect">
            <a:avLst/>
          </a:prstGeom>
          <a:noFill/>
        </p:spPr>
        <p:txBody>
          <a:bodyPr wrap="none" rtlCol="0">
            <a:spAutoFit/>
          </a:bodyPr>
          <a:lstStyle/>
          <a:p>
            <a:r>
              <a:rPr lang="en-US" sz="2000" i="1" dirty="0"/>
              <a:t>I.e.</a:t>
            </a:r>
            <a:r>
              <a:rPr lang="en-US" sz="2000" dirty="0"/>
              <a:t>, Write a </a:t>
            </a:r>
            <a:r>
              <a:rPr lang="en-US" sz="2000" dirty="0" err="1"/>
              <a:t>miniC</a:t>
            </a:r>
            <a:r>
              <a:rPr lang="en-US" sz="2000" dirty="0"/>
              <a:t> compiler</a:t>
            </a:r>
            <a:br>
              <a:rPr lang="en-US" sz="2000" dirty="0"/>
            </a:br>
            <a:r>
              <a:rPr lang="en-US" sz="2000" dirty="0"/>
              <a:t>in x86 for the x86 processor.</a:t>
            </a:r>
          </a:p>
        </p:txBody>
      </p:sp>
    </p:spTree>
    <p:extLst>
      <p:ext uri="{BB962C8B-B14F-4D97-AF65-F5344CB8AC3E}">
        <p14:creationId xmlns:p14="http://schemas.microsoft.com/office/powerpoint/2010/main" val="2424494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Making the </a:t>
            </a:r>
            <a:r>
              <a:rPr lang="en-US" sz="5400" b="1" dirty="0">
                <a:solidFill>
                  <a:srgbClr val="FF0000"/>
                </a:solidFill>
              </a:rPr>
              <a:t>second</a:t>
            </a:r>
            <a:r>
              <a:rPr lang="en-US" sz="5400" dirty="0"/>
              <a:t> compiler for LEG</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2356833" y="2766941"/>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3585329" y="4078667"/>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2253365" y="2149990"/>
            <a:ext cx="1174809" cy="707886"/>
          </a:xfrm>
          <a:prstGeom prst="rect">
            <a:avLst/>
          </a:prstGeom>
          <a:noFill/>
        </p:spPr>
        <p:txBody>
          <a:bodyPr wrap="none" rtlCol="0">
            <a:spAutoFit/>
          </a:bodyPr>
          <a:lstStyle/>
          <a:p>
            <a:pPr algn="ctr"/>
            <a:r>
              <a:rPr lang="en-US" sz="2000" dirty="0"/>
              <a:t>Language</a:t>
            </a:r>
            <a:br>
              <a:rPr lang="en-US" sz="2000" dirty="0"/>
            </a:br>
            <a:r>
              <a:rPr lang="en-US" sz="2000" dirty="0"/>
              <a:t>Accepted</a:t>
            </a:r>
          </a:p>
        </p:txBody>
      </p:sp>
      <p:sp>
        <p:nvSpPr>
          <p:cNvPr id="14" name="TextBox 13">
            <a:extLst>
              <a:ext uri="{FF2B5EF4-FFF2-40B4-BE49-F238E27FC236}">
                <a16:creationId xmlns:a16="http://schemas.microsoft.com/office/drawing/2014/main" id="{47C23583-8D9E-0B50-BD55-A5304C7F93F9}"/>
              </a:ext>
            </a:extLst>
          </p:cNvPr>
          <p:cNvSpPr txBox="1"/>
          <p:nvPr/>
        </p:nvSpPr>
        <p:spPr>
          <a:xfrm>
            <a:off x="4822873" y="2149990"/>
            <a:ext cx="931665" cy="707886"/>
          </a:xfrm>
          <a:prstGeom prst="rect">
            <a:avLst/>
          </a:prstGeom>
          <a:noFill/>
        </p:spPr>
        <p:txBody>
          <a:bodyPr wrap="none" rtlCol="0">
            <a:spAutoFit/>
          </a:bodyPr>
          <a:lstStyle/>
          <a:p>
            <a:pPr algn="ctr"/>
            <a:r>
              <a:rPr lang="en-US" sz="2000" dirty="0"/>
              <a:t>Output</a:t>
            </a:r>
            <a:br>
              <a:rPr lang="en-US" sz="2000" dirty="0"/>
            </a:br>
            <a:r>
              <a:rPr lang="en-US" sz="2000" dirty="0"/>
              <a:t>Code</a:t>
            </a:r>
          </a:p>
        </p:txBody>
      </p:sp>
      <p:sp>
        <p:nvSpPr>
          <p:cNvPr id="15" name="TextBox 14">
            <a:extLst>
              <a:ext uri="{FF2B5EF4-FFF2-40B4-BE49-F238E27FC236}">
                <a16:creationId xmlns:a16="http://schemas.microsoft.com/office/drawing/2014/main" id="{35E61EC8-B96D-BA92-5C33-CB1EB2C38423}"/>
              </a:ext>
            </a:extLst>
          </p:cNvPr>
          <p:cNvSpPr txBox="1"/>
          <p:nvPr/>
        </p:nvSpPr>
        <p:spPr>
          <a:xfrm>
            <a:off x="3055247" y="4815731"/>
            <a:ext cx="1951175" cy="707886"/>
          </a:xfrm>
          <a:prstGeom prst="rect">
            <a:avLst/>
          </a:prstGeom>
          <a:noFill/>
        </p:spPr>
        <p:txBody>
          <a:bodyPr wrap="none" rtlCol="0">
            <a:spAutoFit/>
          </a:bodyPr>
          <a:lstStyle/>
          <a:p>
            <a:pPr algn="ctr"/>
            <a:r>
              <a:rPr lang="en-US" sz="2000" dirty="0"/>
              <a:t>Compiler written</a:t>
            </a:r>
            <a:br>
              <a:rPr lang="en-US" sz="2000" dirty="0"/>
            </a:br>
            <a:r>
              <a:rPr lang="en-US" sz="2000" dirty="0"/>
              <a:t>in this language</a:t>
            </a:r>
          </a:p>
        </p:txBody>
      </p:sp>
      <p:grpSp>
        <p:nvGrpSpPr>
          <p:cNvPr id="3" name="Group 2">
            <a:extLst>
              <a:ext uri="{FF2B5EF4-FFF2-40B4-BE49-F238E27FC236}">
                <a16:creationId xmlns:a16="http://schemas.microsoft.com/office/drawing/2014/main" id="{DB7A737F-385B-93C0-DE90-D3F0F5231FC1}"/>
              </a:ext>
            </a:extLst>
          </p:cNvPr>
          <p:cNvGrpSpPr/>
          <p:nvPr/>
        </p:nvGrpSpPr>
        <p:grpSpPr>
          <a:xfrm>
            <a:off x="7369128" y="2766941"/>
            <a:ext cx="3348007" cy="2080524"/>
            <a:chOff x="2078182" y="2628900"/>
            <a:chExt cx="2150918" cy="1278082"/>
          </a:xfrm>
          <a:solidFill>
            <a:schemeClr val="accent6">
              <a:lumMod val="40000"/>
              <a:lumOff val="60000"/>
            </a:schemeClr>
          </a:solidFill>
        </p:grpSpPr>
        <p:sp>
          <p:nvSpPr>
            <p:cNvPr id="16" name="Rectangle 15">
              <a:extLst>
                <a:ext uri="{FF2B5EF4-FFF2-40B4-BE49-F238E27FC236}">
                  <a16:creationId xmlns:a16="http://schemas.microsoft.com/office/drawing/2014/main" id="{47702B86-A23E-74C2-45E4-69C6BD7C7F6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378B503-F055-1480-D628-616B4D76EBB8}"/>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8" name="TextBox 17">
            <a:extLst>
              <a:ext uri="{FF2B5EF4-FFF2-40B4-BE49-F238E27FC236}">
                <a16:creationId xmlns:a16="http://schemas.microsoft.com/office/drawing/2014/main" id="{067C2030-E4D1-2247-2E08-CAA4147B39BA}"/>
              </a:ext>
            </a:extLst>
          </p:cNvPr>
          <p:cNvSpPr txBox="1"/>
          <p:nvPr/>
        </p:nvSpPr>
        <p:spPr>
          <a:xfrm>
            <a:off x="8419333" y="4078667"/>
            <a:ext cx="1253869" cy="646331"/>
          </a:xfrm>
          <a:prstGeom prst="rect">
            <a:avLst/>
          </a:prstGeom>
          <a:noFill/>
        </p:spPr>
        <p:txBody>
          <a:bodyPr wrap="none" rtlCol="0">
            <a:spAutoFit/>
          </a:bodyPr>
          <a:lstStyle/>
          <a:p>
            <a:pPr algn="ctr"/>
            <a:r>
              <a:rPr lang="en-US" sz="3600" dirty="0" err="1"/>
              <a:t>miniC</a:t>
            </a:r>
            <a:endParaRPr lang="en-US" dirty="0"/>
          </a:p>
        </p:txBody>
      </p:sp>
      <p:sp>
        <p:nvSpPr>
          <p:cNvPr id="19" name="TextBox 18">
            <a:extLst>
              <a:ext uri="{FF2B5EF4-FFF2-40B4-BE49-F238E27FC236}">
                <a16:creationId xmlns:a16="http://schemas.microsoft.com/office/drawing/2014/main" id="{0A15AF63-C133-02C8-B0C2-FAEE2690AF8B}"/>
              </a:ext>
            </a:extLst>
          </p:cNvPr>
          <p:cNvSpPr txBox="1"/>
          <p:nvPr/>
        </p:nvSpPr>
        <p:spPr>
          <a:xfrm>
            <a:off x="7254631" y="2128525"/>
            <a:ext cx="1174809" cy="707886"/>
          </a:xfrm>
          <a:prstGeom prst="rect">
            <a:avLst/>
          </a:prstGeom>
          <a:noFill/>
        </p:spPr>
        <p:txBody>
          <a:bodyPr wrap="none" rtlCol="0">
            <a:spAutoFit/>
          </a:bodyPr>
          <a:lstStyle/>
          <a:p>
            <a:pPr algn="ctr"/>
            <a:r>
              <a:rPr lang="en-US" sz="2000" dirty="0"/>
              <a:t>Language</a:t>
            </a:r>
            <a:br>
              <a:rPr lang="en-US" sz="2000" dirty="0"/>
            </a:br>
            <a:r>
              <a:rPr lang="en-US" sz="2000" dirty="0"/>
              <a:t>Accepted</a:t>
            </a:r>
          </a:p>
        </p:txBody>
      </p:sp>
      <p:sp>
        <p:nvSpPr>
          <p:cNvPr id="20" name="TextBox 19">
            <a:extLst>
              <a:ext uri="{FF2B5EF4-FFF2-40B4-BE49-F238E27FC236}">
                <a16:creationId xmlns:a16="http://schemas.microsoft.com/office/drawing/2014/main" id="{81F207AF-7EFB-58F4-D3CA-21B90FC63BB7}"/>
              </a:ext>
            </a:extLst>
          </p:cNvPr>
          <p:cNvSpPr txBox="1"/>
          <p:nvPr/>
        </p:nvSpPr>
        <p:spPr>
          <a:xfrm>
            <a:off x="9824139" y="2128525"/>
            <a:ext cx="931665" cy="707886"/>
          </a:xfrm>
          <a:prstGeom prst="rect">
            <a:avLst/>
          </a:prstGeom>
          <a:noFill/>
        </p:spPr>
        <p:txBody>
          <a:bodyPr wrap="none" rtlCol="0">
            <a:spAutoFit/>
          </a:bodyPr>
          <a:lstStyle/>
          <a:p>
            <a:pPr algn="ctr"/>
            <a:r>
              <a:rPr lang="en-US" sz="2000" dirty="0"/>
              <a:t>Output</a:t>
            </a:r>
            <a:br>
              <a:rPr lang="en-US" sz="2000" dirty="0"/>
            </a:br>
            <a:r>
              <a:rPr lang="en-US" sz="2000" dirty="0"/>
              <a:t>Code</a:t>
            </a:r>
          </a:p>
        </p:txBody>
      </p:sp>
      <p:sp>
        <p:nvSpPr>
          <p:cNvPr id="21" name="TextBox 20">
            <a:extLst>
              <a:ext uri="{FF2B5EF4-FFF2-40B4-BE49-F238E27FC236}">
                <a16:creationId xmlns:a16="http://schemas.microsoft.com/office/drawing/2014/main" id="{B8602A7A-19F8-EBE1-1928-7D071659D685}"/>
              </a:ext>
            </a:extLst>
          </p:cNvPr>
          <p:cNvSpPr txBox="1"/>
          <p:nvPr/>
        </p:nvSpPr>
        <p:spPr>
          <a:xfrm>
            <a:off x="8056513" y="4794266"/>
            <a:ext cx="1951175" cy="707886"/>
          </a:xfrm>
          <a:prstGeom prst="rect">
            <a:avLst/>
          </a:prstGeom>
          <a:noFill/>
        </p:spPr>
        <p:txBody>
          <a:bodyPr wrap="none" rtlCol="0">
            <a:spAutoFit/>
          </a:bodyPr>
          <a:lstStyle/>
          <a:p>
            <a:pPr algn="ctr"/>
            <a:r>
              <a:rPr lang="en-US" sz="2000" dirty="0"/>
              <a:t>Compiler written</a:t>
            </a:r>
            <a:br>
              <a:rPr lang="en-US" sz="2000" dirty="0"/>
            </a:br>
            <a:r>
              <a:rPr lang="en-US" sz="2000" dirty="0"/>
              <a:t>in this language</a:t>
            </a:r>
          </a:p>
        </p:txBody>
      </p:sp>
      <p:sp>
        <p:nvSpPr>
          <p:cNvPr id="22" name="Arrow: Right 21">
            <a:extLst>
              <a:ext uri="{FF2B5EF4-FFF2-40B4-BE49-F238E27FC236}">
                <a16:creationId xmlns:a16="http://schemas.microsoft.com/office/drawing/2014/main" id="{B4556C5B-DD41-232B-0613-F39B63E5DC3C}"/>
              </a:ext>
            </a:extLst>
          </p:cNvPr>
          <p:cNvSpPr/>
          <p:nvPr/>
        </p:nvSpPr>
        <p:spPr>
          <a:xfrm>
            <a:off x="6138407" y="3477058"/>
            <a:ext cx="774879" cy="5588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4796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fontScale="90000"/>
          </a:bodyPr>
          <a:lstStyle/>
          <a:p>
            <a:pPr algn="ctr"/>
            <a:r>
              <a:rPr lang="en-US" sz="5400" dirty="0"/>
              <a:t>Compiler books really like these diagrams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12</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5262593" y="3147235"/>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6491089" y="4458961"/>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5189302" y="3075253"/>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7C23583-8D9E-0B50-BD55-A5304C7F93F9}"/>
              </a:ext>
            </a:extLst>
          </p:cNvPr>
          <p:cNvSpPr txBox="1"/>
          <p:nvPr/>
        </p:nvSpPr>
        <p:spPr>
          <a:xfrm>
            <a:off x="7552984" y="3075253"/>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35E61EC8-B96D-BA92-5C33-CB1EB2C38423}"/>
              </a:ext>
            </a:extLst>
          </p:cNvPr>
          <p:cNvSpPr txBox="1"/>
          <p:nvPr/>
        </p:nvSpPr>
        <p:spPr>
          <a:xfrm>
            <a:off x="6350663" y="3918468"/>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2781304" y="2056228"/>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3828373" y="3367954"/>
            <a:ext cx="1253869" cy="646331"/>
          </a:xfrm>
          <a:prstGeom prst="rect">
            <a:avLst/>
          </a:prstGeom>
          <a:noFill/>
        </p:spPr>
        <p:txBody>
          <a:bodyPr wrap="none" rtlCol="0">
            <a:spAutoFit/>
          </a:bodyPr>
          <a:lstStyle/>
          <a:p>
            <a:pPr algn="ctr"/>
            <a:r>
              <a:rPr lang="en-US" sz="3600" dirty="0" err="1"/>
              <a:t>miniC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2708013" y="1984246"/>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5071695" y="1984246"/>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3869374" y="2827461"/>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 name="TextBox 2">
            <a:extLst>
              <a:ext uri="{FF2B5EF4-FFF2-40B4-BE49-F238E27FC236}">
                <a16:creationId xmlns:a16="http://schemas.microsoft.com/office/drawing/2014/main" id="{FC5419D3-1467-0581-0745-CF54A42A2C27}"/>
              </a:ext>
            </a:extLst>
          </p:cNvPr>
          <p:cNvSpPr txBox="1"/>
          <p:nvPr/>
        </p:nvSpPr>
        <p:spPr>
          <a:xfrm>
            <a:off x="732754" y="3777417"/>
            <a:ext cx="4785013" cy="1815882"/>
          </a:xfrm>
          <a:prstGeom prst="rect">
            <a:avLst/>
          </a:prstGeom>
          <a:noFill/>
        </p:spPr>
        <p:txBody>
          <a:bodyPr wrap="square" rtlCol="0">
            <a:spAutoFit/>
          </a:bodyPr>
          <a:lstStyle/>
          <a:p>
            <a:r>
              <a:rPr lang="en-US" sz="2800" dirty="0"/>
              <a:t>Input Compiler</a:t>
            </a:r>
            <a:br>
              <a:rPr lang="en-US" sz="2800" dirty="0"/>
            </a:br>
            <a:r>
              <a:rPr lang="en-US" sz="2800" dirty="0"/>
              <a:t>             Code</a:t>
            </a:r>
          </a:p>
          <a:p>
            <a:br>
              <a:rPr lang="en-US" sz="2800" dirty="0"/>
            </a:br>
            <a:r>
              <a:rPr lang="en-US" sz="2800" dirty="0"/>
              <a:t>				Binary</a:t>
            </a:r>
          </a:p>
        </p:txBody>
      </p:sp>
      <p:sp>
        <p:nvSpPr>
          <p:cNvPr id="16" name="Isosceles Triangle 15">
            <a:extLst>
              <a:ext uri="{FF2B5EF4-FFF2-40B4-BE49-F238E27FC236}">
                <a16:creationId xmlns:a16="http://schemas.microsoft.com/office/drawing/2014/main" id="{3349A55A-2049-EDE1-36A9-594F88BE8EB1}"/>
              </a:ext>
            </a:extLst>
          </p:cNvPr>
          <p:cNvSpPr/>
          <p:nvPr/>
        </p:nvSpPr>
        <p:spPr>
          <a:xfrm flipV="1">
            <a:off x="6316261" y="5307748"/>
            <a:ext cx="1231323" cy="762900"/>
          </a:xfrm>
          <a:prstGeom prst="triangl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59FE82EC-64E9-8673-3B6D-01F9C1E95C22}"/>
              </a:ext>
            </a:extLst>
          </p:cNvPr>
          <p:cNvSpPr txBox="1"/>
          <p:nvPr/>
        </p:nvSpPr>
        <p:spPr>
          <a:xfrm>
            <a:off x="6430786" y="5227759"/>
            <a:ext cx="1002197" cy="646331"/>
          </a:xfrm>
          <a:prstGeom prst="rect">
            <a:avLst/>
          </a:prstGeom>
          <a:noFill/>
        </p:spPr>
        <p:txBody>
          <a:bodyPr wrap="none" rtlCol="0">
            <a:spAutoFit/>
          </a:bodyPr>
          <a:lstStyle/>
          <a:p>
            <a:pPr algn="ctr"/>
            <a:r>
              <a:rPr lang="en-US" dirty="0"/>
              <a:t>Machine</a:t>
            </a:r>
            <a:br>
              <a:rPr lang="en-US" dirty="0"/>
            </a:br>
            <a:r>
              <a:rPr lang="en-US" dirty="0"/>
              <a:t>(LEG)</a:t>
            </a:r>
          </a:p>
        </p:txBody>
      </p:sp>
      <p:sp>
        <p:nvSpPr>
          <p:cNvPr id="18" name="TextBox 17">
            <a:extLst>
              <a:ext uri="{FF2B5EF4-FFF2-40B4-BE49-F238E27FC236}">
                <a16:creationId xmlns:a16="http://schemas.microsoft.com/office/drawing/2014/main" id="{992CBF81-5B11-3F1B-39CD-847396A7F238}"/>
              </a:ext>
            </a:extLst>
          </p:cNvPr>
          <p:cNvSpPr txBox="1"/>
          <p:nvPr/>
        </p:nvSpPr>
        <p:spPr>
          <a:xfrm>
            <a:off x="7057389" y="2068776"/>
            <a:ext cx="4427751" cy="954107"/>
          </a:xfrm>
          <a:prstGeom prst="rect">
            <a:avLst/>
          </a:prstGeom>
          <a:noFill/>
        </p:spPr>
        <p:txBody>
          <a:bodyPr wrap="none" rtlCol="0">
            <a:spAutoFit/>
          </a:bodyPr>
          <a:lstStyle/>
          <a:p>
            <a:r>
              <a:rPr lang="en-US" sz="2800" b="1" dirty="0">
                <a:solidFill>
                  <a:srgbClr val="C00000"/>
                </a:solidFill>
              </a:rPr>
              <a:t>What is this diagram saying?</a:t>
            </a:r>
            <a:br>
              <a:rPr lang="en-US" sz="2800" b="1" dirty="0">
                <a:solidFill>
                  <a:srgbClr val="C00000"/>
                </a:solidFill>
              </a:rPr>
            </a:br>
            <a:endParaRPr lang="en-US" sz="2800" b="1" dirty="0">
              <a:solidFill>
                <a:srgbClr val="C00000"/>
              </a:solidFill>
            </a:endParaRPr>
          </a:p>
        </p:txBody>
      </p:sp>
      <p:cxnSp>
        <p:nvCxnSpPr>
          <p:cNvPr id="20" name="Straight Arrow Connector 19">
            <a:extLst>
              <a:ext uri="{FF2B5EF4-FFF2-40B4-BE49-F238E27FC236}">
                <a16:creationId xmlns:a16="http://schemas.microsoft.com/office/drawing/2014/main" id="{E0887918-26EA-B808-D975-BD2E8E2AA198}"/>
              </a:ext>
            </a:extLst>
          </p:cNvPr>
          <p:cNvCxnSpPr/>
          <p:nvPr/>
        </p:nvCxnSpPr>
        <p:spPr>
          <a:xfrm flipV="1">
            <a:off x="1795908" y="3275308"/>
            <a:ext cx="1092017" cy="502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4695E67-B8AD-8EFF-7037-4E393AB616F8}"/>
              </a:ext>
            </a:extLst>
          </p:cNvPr>
          <p:cNvCxnSpPr/>
          <p:nvPr/>
        </p:nvCxnSpPr>
        <p:spPr>
          <a:xfrm flipV="1">
            <a:off x="4839997" y="4626354"/>
            <a:ext cx="1092017" cy="502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410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fontScale="90000"/>
          </a:bodyPr>
          <a:lstStyle/>
          <a:p>
            <a:pPr algn="ctr"/>
            <a:r>
              <a:rPr lang="en-US" sz="5400" dirty="0"/>
              <a:t>Compiler books really like these diagrams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4057248" y="3147235"/>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5285744" y="4458961"/>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3983957" y="3075253"/>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7C23583-8D9E-0B50-BD55-A5304C7F93F9}"/>
              </a:ext>
            </a:extLst>
          </p:cNvPr>
          <p:cNvSpPr txBox="1"/>
          <p:nvPr/>
        </p:nvSpPr>
        <p:spPr>
          <a:xfrm>
            <a:off x="6347639" y="3075253"/>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35E61EC8-B96D-BA92-5C33-CB1EB2C38423}"/>
              </a:ext>
            </a:extLst>
          </p:cNvPr>
          <p:cNvSpPr txBox="1"/>
          <p:nvPr/>
        </p:nvSpPr>
        <p:spPr>
          <a:xfrm>
            <a:off x="5145318" y="3918468"/>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1575959" y="2056228"/>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2623028" y="3367954"/>
            <a:ext cx="1253869" cy="646331"/>
          </a:xfrm>
          <a:prstGeom prst="rect">
            <a:avLst/>
          </a:prstGeom>
          <a:noFill/>
        </p:spPr>
        <p:txBody>
          <a:bodyPr wrap="none" rtlCol="0">
            <a:spAutoFit/>
          </a:bodyPr>
          <a:lstStyle/>
          <a:p>
            <a:pPr algn="ctr"/>
            <a:r>
              <a:rPr lang="en-US" sz="3600" dirty="0" err="1"/>
              <a:t>miniC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1502668" y="1984246"/>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3866350" y="1984246"/>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2664029" y="2827461"/>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 name="TextBox 2">
            <a:extLst>
              <a:ext uri="{FF2B5EF4-FFF2-40B4-BE49-F238E27FC236}">
                <a16:creationId xmlns:a16="http://schemas.microsoft.com/office/drawing/2014/main" id="{FC5419D3-1467-0581-0745-CF54A42A2C27}"/>
              </a:ext>
            </a:extLst>
          </p:cNvPr>
          <p:cNvSpPr txBox="1"/>
          <p:nvPr/>
        </p:nvSpPr>
        <p:spPr>
          <a:xfrm>
            <a:off x="138953" y="3797572"/>
            <a:ext cx="4785013" cy="1815882"/>
          </a:xfrm>
          <a:prstGeom prst="rect">
            <a:avLst/>
          </a:prstGeom>
          <a:noFill/>
        </p:spPr>
        <p:txBody>
          <a:bodyPr wrap="square" rtlCol="0">
            <a:spAutoFit/>
          </a:bodyPr>
          <a:lstStyle/>
          <a:p>
            <a:r>
              <a:rPr lang="en-US" sz="2800" dirty="0"/>
              <a:t>Input Compiler</a:t>
            </a:r>
            <a:br>
              <a:rPr lang="en-US" sz="2800" dirty="0"/>
            </a:br>
            <a:r>
              <a:rPr lang="en-US" sz="2800" dirty="0"/>
              <a:t>             Code</a:t>
            </a:r>
          </a:p>
          <a:p>
            <a:br>
              <a:rPr lang="en-US" sz="2800" dirty="0"/>
            </a:br>
            <a:r>
              <a:rPr lang="en-US" sz="2800" dirty="0"/>
              <a:t>			Binary</a:t>
            </a:r>
          </a:p>
        </p:txBody>
      </p:sp>
      <p:sp>
        <p:nvSpPr>
          <p:cNvPr id="16" name="Isosceles Triangle 15">
            <a:extLst>
              <a:ext uri="{FF2B5EF4-FFF2-40B4-BE49-F238E27FC236}">
                <a16:creationId xmlns:a16="http://schemas.microsoft.com/office/drawing/2014/main" id="{3349A55A-2049-EDE1-36A9-594F88BE8EB1}"/>
              </a:ext>
            </a:extLst>
          </p:cNvPr>
          <p:cNvSpPr/>
          <p:nvPr/>
        </p:nvSpPr>
        <p:spPr>
          <a:xfrm flipV="1">
            <a:off x="5110916" y="5307748"/>
            <a:ext cx="1231323" cy="762900"/>
          </a:xfrm>
          <a:prstGeom prst="triangl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59FE82EC-64E9-8673-3B6D-01F9C1E95C22}"/>
              </a:ext>
            </a:extLst>
          </p:cNvPr>
          <p:cNvSpPr txBox="1"/>
          <p:nvPr/>
        </p:nvSpPr>
        <p:spPr>
          <a:xfrm>
            <a:off x="5225441" y="5227759"/>
            <a:ext cx="1002197" cy="646331"/>
          </a:xfrm>
          <a:prstGeom prst="rect">
            <a:avLst/>
          </a:prstGeom>
          <a:noFill/>
        </p:spPr>
        <p:txBody>
          <a:bodyPr wrap="none" rtlCol="0">
            <a:spAutoFit/>
          </a:bodyPr>
          <a:lstStyle/>
          <a:p>
            <a:pPr algn="ctr"/>
            <a:r>
              <a:rPr lang="en-US" dirty="0"/>
              <a:t>Machine</a:t>
            </a:r>
            <a:br>
              <a:rPr lang="en-US" dirty="0"/>
            </a:br>
            <a:r>
              <a:rPr lang="en-US" dirty="0"/>
              <a:t>(LEG)</a:t>
            </a:r>
          </a:p>
        </p:txBody>
      </p:sp>
      <p:sp>
        <p:nvSpPr>
          <p:cNvPr id="18" name="TextBox 17">
            <a:extLst>
              <a:ext uri="{FF2B5EF4-FFF2-40B4-BE49-F238E27FC236}">
                <a16:creationId xmlns:a16="http://schemas.microsoft.com/office/drawing/2014/main" id="{79A53AE2-08EA-DCE2-70E8-383BCA129866}"/>
              </a:ext>
            </a:extLst>
          </p:cNvPr>
          <p:cNvSpPr txBox="1"/>
          <p:nvPr/>
        </p:nvSpPr>
        <p:spPr>
          <a:xfrm>
            <a:off x="7456709" y="2142383"/>
            <a:ext cx="4669933" cy="3970318"/>
          </a:xfrm>
          <a:prstGeom prst="rect">
            <a:avLst/>
          </a:prstGeom>
          <a:noFill/>
        </p:spPr>
        <p:txBody>
          <a:bodyPr wrap="none" rtlCol="0">
            <a:spAutoFit/>
          </a:bodyPr>
          <a:lstStyle/>
          <a:p>
            <a:r>
              <a:rPr lang="en-US" sz="2800" dirty="0"/>
              <a:t>What is this diagram saying?</a:t>
            </a:r>
            <a:br>
              <a:rPr lang="en-US" sz="2800" dirty="0"/>
            </a:br>
            <a:endParaRPr lang="en-US" sz="2800" dirty="0"/>
          </a:p>
          <a:p>
            <a:r>
              <a:rPr lang="en-US" sz="2800" dirty="0"/>
              <a:t>It says:</a:t>
            </a:r>
            <a:br>
              <a:rPr lang="en-US" sz="2800" dirty="0"/>
            </a:br>
            <a:r>
              <a:rPr lang="en-US" sz="2800" dirty="0"/>
              <a:t>   I use a compiler painfully</a:t>
            </a:r>
            <a:br>
              <a:rPr lang="en-US" sz="2800" dirty="0"/>
            </a:br>
            <a:r>
              <a:rPr lang="en-US" sz="2800" dirty="0"/>
              <a:t>written in LEG, which accepts</a:t>
            </a:r>
            <a:br>
              <a:rPr lang="en-US" sz="2800" dirty="0"/>
            </a:br>
            <a:r>
              <a:rPr lang="en-US" sz="2800" dirty="0" err="1"/>
              <a:t>miniC</a:t>
            </a:r>
            <a:r>
              <a:rPr lang="en-US" sz="2800" dirty="0"/>
              <a:t>, and use </a:t>
            </a:r>
            <a:r>
              <a:rPr lang="en-US" sz="2800" dirty="0" err="1"/>
              <a:t>miniC</a:t>
            </a:r>
            <a:r>
              <a:rPr lang="en-US" sz="2800" dirty="0"/>
              <a:t> to write</a:t>
            </a:r>
            <a:br>
              <a:rPr lang="en-US" sz="2800" dirty="0"/>
            </a:br>
            <a:r>
              <a:rPr lang="en-US" sz="2800" dirty="0"/>
              <a:t>a compiler for Full C. Note: It is</a:t>
            </a:r>
            <a:br>
              <a:rPr lang="en-US" sz="2800" dirty="0"/>
            </a:br>
            <a:r>
              <a:rPr lang="en-US" sz="2800" dirty="0"/>
              <a:t>easier to use </a:t>
            </a:r>
            <a:r>
              <a:rPr lang="en-US" sz="2800" dirty="0" err="1"/>
              <a:t>miniC</a:t>
            </a:r>
            <a:r>
              <a:rPr lang="en-US" sz="2800" dirty="0"/>
              <a:t> than LEG</a:t>
            </a:r>
            <a:br>
              <a:rPr lang="en-US" sz="2800" dirty="0"/>
            </a:br>
            <a:r>
              <a:rPr lang="en-US" sz="2800" dirty="0"/>
              <a:t>assembly code (first compiler)</a:t>
            </a:r>
          </a:p>
        </p:txBody>
      </p:sp>
      <p:cxnSp>
        <p:nvCxnSpPr>
          <p:cNvPr id="19" name="Straight Arrow Connector 18">
            <a:extLst>
              <a:ext uri="{FF2B5EF4-FFF2-40B4-BE49-F238E27FC236}">
                <a16:creationId xmlns:a16="http://schemas.microsoft.com/office/drawing/2014/main" id="{E4816A28-C15D-EF61-483E-420857E3D20C}"/>
              </a:ext>
            </a:extLst>
          </p:cNvPr>
          <p:cNvCxnSpPr/>
          <p:nvPr/>
        </p:nvCxnSpPr>
        <p:spPr>
          <a:xfrm flipV="1">
            <a:off x="1269330" y="3385413"/>
            <a:ext cx="1092017" cy="502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78802B0-2F62-1773-5B85-1221F8B8A9FE}"/>
              </a:ext>
            </a:extLst>
          </p:cNvPr>
          <p:cNvCxnSpPr/>
          <p:nvPr/>
        </p:nvCxnSpPr>
        <p:spPr>
          <a:xfrm flipV="1">
            <a:off x="3670651" y="4650520"/>
            <a:ext cx="1092017" cy="502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59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374516"/>
            <a:ext cx="10515600" cy="1142309"/>
          </a:xfrm>
        </p:spPr>
        <p:txBody>
          <a:bodyPr>
            <a:normAutofit/>
          </a:bodyPr>
          <a:lstStyle/>
          <a:p>
            <a:pPr algn="ctr"/>
            <a:r>
              <a:rPr lang="en-US" sz="5400" dirty="0"/>
              <a:t>Third Compiler</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14</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4493514" y="2439508"/>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5722010" y="3751234"/>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4420223" y="2367526"/>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7C23583-8D9E-0B50-BD55-A5304C7F93F9}"/>
              </a:ext>
            </a:extLst>
          </p:cNvPr>
          <p:cNvSpPr txBox="1"/>
          <p:nvPr/>
        </p:nvSpPr>
        <p:spPr>
          <a:xfrm>
            <a:off x="6783905" y="2367526"/>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35E61EC8-B96D-BA92-5C33-CB1EB2C38423}"/>
              </a:ext>
            </a:extLst>
          </p:cNvPr>
          <p:cNvSpPr txBox="1"/>
          <p:nvPr/>
        </p:nvSpPr>
        <p:spPr>
          <a:xfrm>
            <a:off x="5581584" y="3210741"/>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2012225" y="1348501"/>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3059294" y="2660227"/>
            <a:ext cx="1253869" cy="646331"/>
          </a:xfrm>
          <a:prstGeom prst="rect">
            <a:avLst/>
          </a:prstGeom>
          <a:noFill/>
        </p:spPr>
        <p:txBody>
          <a:bodyPr wrap="none" rtlCol="0">
            <a:spAutoFit/>
          </a:bodyPr>
          <a:lstStyle/>
          <a:p>
            <a:pPr algn="ctr"/>
            <a:r>
              <a:rPr lang="en-US" sz="3600" dirty="0" err="1"/>
              <a:t>miniC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1938934" y="1276519"/>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4302616" y="1276519"/>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3100295" y="2119734"/>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16" name="Group 15">
            <a:extLst>
              <a:ext uri="{FF2B5EF4-FFF2-40B4-BE49-F238E27FC236}">
                <a16:creationId xmlns:a16="http://schemas.microsoft.com/office/drawing/2014/main" id="{2766C310-6238-67E8-4A3C-8E726B314D05}"/>
              </a:ext>
            </a:extLst>
          </p:cNvPr>
          <p:cNvGrpSpPr/>
          <p:nvPr/>
        </p:nvGrpSpPr>
        <p:grpSpPr>
          <a:xfrm>
            <a:off x="6948525" y="1348501"/>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0F52EFA2-1779-CBE2-63E0-3CBCBDFBA76F}"/>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C44645-712A-5BFA-E760-30E2BE53B3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02BE5CD9-6997-307A-88B3-2D2727275009}"/>
              </a:ext>
            </a:extLst>
          </p:cNvPr>
          <p:cNvSpPr txBox="1"/>
          <p:nvPr/>
        </p:nvSpPr>
        <p:spPr>
          <a:xfrm>
            <a:off x="8177021" y="2660227"/>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CC27973C-1EBD-7B01-0B07-7CBBBE658C07}"/>
              </a:ext>
            </a:extLst>
          </p:cNvPr>
          <p:cNvSpPr txBox="1"/>
          <p:nvPr/>
        </p:nvSpPr>
        <p:spPr>
          <a:xfrm>
            <a:off x="6875234" y="1276519"/>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5F2C9C06-A9C2-A437-96AF-F70CFF911D51}"/>
              </a:ext>
            </a:extLst>
          </p:cNvPr>
          <p:cNvSpPr txBox="1"/>
          <p:nvPr/>
        </p:nvSpPr>
        <p:spPr>
          <a:xfrm>
            <a:off x="9238916" y="1276519"/>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711C0864-0C6D-210C-FE73-045B3FD77B7C}"/>
              </a:ext>
            </a:extLst>
          </p:cNvPr>
          <p:cNvSpPr txBox="1"/>
          <p:nvPr/>
        </p:nvSpPr>
        <p:spPr>
          <a:xfrm>
            <a:off x="8036595" y="2119734"/>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24" name="TextBox 23">
            <a:extLst>
              <a:ext uri="{FF2B5EF4-FFF2-40B4-BE49-F238E27FC236}">
                <a16:creationId xmlns:a16="http://schemas.microsoft.com/office/drawing/2014/main" id="{928AC904-5050-AB34-0EAD-A70A849255F8}"/>
              </a:ext>
            </a:extLst>
          </p:cNvPr>
          <p:cNvSpPr txBox="1"/>
          <p:nvPr/>
        </p:nvSpPr>
        <p:spPr>
          <a:xfrm>
            <a:off x="350057" y="4723117"/>
            <a:ext cx="7449540" cy="1384995"/>
          </a:xfrm>
          <a:prstGeom prst="rect">
            <a:avLst/>
          </a:prstGeom>
          <a:noFill/>
        </p:spPr>
        <p:txBody>
          <a:bodyPr wrap="none" rtlCol="0">
            <a:spAutoFit/>
          </a:bodyPr>
          <a:lstStyle/>
          <a:p>
            <a:r>
              <a:rPr lang="en-US" sz="2800" b="1" dirty="0">
                <a:solidFill>
                  <a:srgbClr val="C00000"/>
                </a:solidFill>
              </a:rPr>
              <a:t>This is our goal, a compiler that can run on “LEG”</a:t>
            </a:r>
            <a:br>
              <a:rPr lang="en-US" sz="2800" b="1" dirty="0">
                <a:solidFill>
                  <a:srgbClr val="C00000"/>
                </a:solidFill>
              </a:rPr>
            </a:br>
            <a:r>
              <a:rPr lang="en-US" sz="2800" b="1" dirty="0">
                <a:solidFill>
                  <a:srgbClr val="C00000"/>
                </a:solidFill>
              </a:rPr>
              <a:t>machines, but accepts the Full C language.</a:t>
            </a:r>
          </a:p>
          <a:p>
            <a:r>
              <a:rPr lang="en-US" sz="2800" b="1" dirty="0">
                <a:solidFill>
                  <a:srgbClr val="C00000"/>
                </a:solidFill>
              </a:rPr>
              <a:t>				How can we create this?</a:t>
            </a:r>
          </a:p>
        </p:txBody>
      </p:sp>
      <p:sp>
        <p:nvSpPr>
          <p:cNvPr id="25" name="Freeform: Shape 24">
            <a:extLst>
              <a:ext uri="{FF2B5EF4-FFF2-40B4-BE49-F238E27FC236}">
                <a16:creationId xmlns:a16="http://schemas.microsoft.com/office/drawing/2014/main" id="{294A7663-D2B3-3D57-22CA-A4C92C242B36}"/>
              </a:ext>
            </a:extLst>
          </p:cNvPr>
          <p:cNvSpPr/>
          <p:nvPr/>
        </p:nvSpPr>
        <p:spPr>
          <a:xfrm>
            <a:off x="7972023" y="3586766"/>
            <a:ext cx="929211" cy="1996226"/>
          </a:xfrm>
          <a:custGeom>
            <a:avLst/>
            <a:gdLst>
              <a:gd name="connsiteX0" fmla="*/ 0 w 929211"/>
              <a:gd name="connsiteY0" fmla="*/ 1996226 h 1996226"/>
              <a:gd name="connsiteX1" fmla="*/ 856445 w 929211"/>
              <a:gd name="connsiteY1" fmla="*/ 1468192 h 1996226"/>
              <a:gd name="connsiteX2" fmla="*/ 882202 w 929211"/>
              <a:gd name="connsiteY2" fmla="*/ 0 h 1996226"/>
              <a:gd name="connsiteX3" fmla="*/ 882202 w 929211"/>
              <a:gd name="connsiteY3" fmla="*/ 0 h 1996226"/>
            </a:gdLst>
            <a:ahLst/>
            <a:cxnLst>
              <a:cxn ang="0">
                <a:pos x="connsiteX0" y="connsiteY0"/>
              </a:cxn>
              <a:cxn ang="0">
                <a:pos x="connsiteX1" y="connsiteY1"/>
              </a:cxn>
              <a:cxn ang="0">
                <a:pos x="connsiteX2" y="connsiteY2"/>
              </a:cxn>
              <a:cxn ang="0">
                <a:pos x="connsiteX3" y="connsiteY3"/>
              </a:cxn>
            </a:cxnLst>
            <a:rect l="l" t="t" r="r" b="b"/>
            <a:pathLst>
              <a:path w="929211" h="1996226">
                <a:moveTo>
                  <a:pt x="0" y="1996226"/>
                </a:moveTo>
                <a:cubicBezTo>
                  <a:pt x="354705" y="1898561"/>
                  <a:pt x="709411" y="1800896"/>
                  <a:pt x="856445" y="1468192"/>
                </a:cubicBezTo>
                <a:cubicBezTo>
                  <a:pt x="1003479" y="1135488"/>
                  <a:pt x="882202" y="0"/>
                  <a:pt x="882202" y="0"/>
                </a:cubicBezTo>
                <a:lnTo>
                  <a:pt x="882202" y="0"/>
                </a:lnTo>
              </a:path>
            </a:pathLst>
          </a:custGeom>
          <a:noFill/>
          <a:ln w="5080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D96009D-1F79-DA2E-809F-4840BE6A3AB4}"/>
              </a:ext>
            </a:extLst>
          </p:cNvPr>
          <p:cNvSpPr txBox="1"/>
          <p:nvPr/>
        </p:nvSpPr>
        <p:spPr>
          <a:xfrm>
            <a:off x="658500" y="3028641"/>
            <a:ext cx="4785013" cy="1384995"/>
          </a:xfrm>
          <a:prstGeom prst="rect">
            <a:avLst/>
          </a:prstGeom>
          <a:noFill/>
        </p:spPr>
        <p:txBody>
          <a:bodyPr wrap="square" rtlCol="0">
            <a:spAutoFit/>
          </a:bodyPr>
          <a:lstStyle/>
          <a:p>
            <a:r>
              <a:rPr lang="en-US" sz="2800" dirty="0"/>
              <a:t>Input Compiler</a:t>
            </a:r>
            <a:br>
              <a:rPr lang="en-US" sz="2800" dirty="0"/>
            </a:br>
            <a:r>
              <a:rPr lang="en-US" sz="2800" dirty="0"/>
              <a:t>             Code</a:t>
            </a:r>
            <a:br>
              <a:rPr lang="en-US" sz="2800" dirty="0"/>
            </a:br>
            <a:r>
              <a:rPr lang="en-US" sz="2800" dirty="0"/>
              <a:t>				Binary</a:t>
            </a:r>
          </a:p>
        </p:txBody>
      </p:sp>
    </p:spTree>
    <p:extLst>
      <p:ext uri="{BB962C8B-B14F-4D97-AF65-F5344CB8AC3E}">
        <p14:creationId xmlns:p14="http://schemas.microsoft.com/office/powerpoint/2010/main" val="1859412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722240"/>
            <a:ext cx="10515600" cy="1142309"/>
          </a:xfrm>
        </p:spPr>
        <p:txBody>
          <a:bodyPr>
            <a:normAutofit fontScale="90000"/>
          </a:bodyPr>
          <a:lstStyle/>
          <a:p>
            <a:pPr algn="ctr"/>
            <a:r>
              <a:rPr lang="en-US" sz="5400" dirty="0"/>
              <a:t>Completed Diagram:</a:t>
            </a:r>
            <a:br>
              <a:rPr lang="en-US" sz="5400" dirty="0"/>
            </a:br>
            <a:r>
              <a:rPr lang="en-US" sz="5400" dirty="0"/>
              <a:t>How to go from </a:t>
            </a:r>
            <a:r>
              <a:rPr lang="en-US" sz="5400" dirty="0" err="1"/>
              <a:t>miniC</a:t>
            </a:r>
            <a:r>
              <a:rPr lang="en-US" sz="5400" dirty="0"/>
              <a:t> to Full C</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1" name="Group 10">
            <a:extLst>
              <a:ext uri="{FF2B5EF4-FFF2-40B4-BE49-F238E27FC236}">
                <a16:creationId xmlns:a16="http://schemas.microsoft.com/office/drawing/2014/main" id="{3CFCAC84-F2A0-80FE-D8A5-17D34E0C3E49}"/>
              </a:ext>
            </a:extLst>
          </p:cNvPr>
          <p:cNvGrpSpPr/>
          <p:nvPr/>
        </p:nvGrpSpPr>
        <p:grpSpPr>
          <a:xfrm>
            <a:off x="4493514" y="3431179"/>
            <a:ext cx="3348007" cy="2080524"/>
            <a:chOff x="2078182" y="2628900"/>
            <a:chExt cx="2150918" cy="1278082"/>
          </a:xfrm>
          <a:solidFill>
            <a:schemeClr val="accent1">
              <a:lumMod val="40000"/>
              <a:lumOff val="60000"/>
            </a:schemeClr>
          </a:solidFill>
        </p:grpSpPr>
        <p:sp>
          <p:nvSpPr>
            <p:cNvPr id="10" name="Rectangle 9">
              <a:extLst>
                <a:ext uri="{FF2B5EF4-FFF2-40B4-BE49-F238E27FC236}">
                  <a16:creationId xmlns:a16="http://schemas.microsoft.com/office/drawing/2014/main" id="{DEBE7471-19F7-F1B9-A3AD-88918DF97FD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4DBC52A-DD31-6ECD-9A39-EE114682020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rPr>
                <a:t>miniC</a:t>
              </a:r>
              <a:r>
                <a:rPr lang="en-US" sz="3200" dirty="0">
                  <a:solidFill>
                    <a:schemeClr val="tx1"/>
                  </a:solidFill>
                </a:rPr>
                <a:t>               LEG</a:t>
              </a:r>
            </a:p>
          </p:txBody>
        </p:sp>
      </p:grpSp>
      <p:sp>
        <p:nvSpPr>
          <p:cNvPr id="12" name="TextBox 11">
            <a:extLst>
              <a:ext uri="{FF2B5EF4-FFF2-40B4-BE49-F238E27FC236}">
                <a16:creationId xmlns:a16="http://schemas.microsoft.com/office/drawing/2014/main" id="{4807979A-DBB0-79F0-164F-1F04397B26B0}"/>
              </a:ext>
            </a:extLst>
          </p:cNvPr>
          <p:cNvSpPr txBox="1"/>
          <p:nvPr/>
        </p:nvSpPr>
        <p:spPr>
          <a:xfrm>
            <a:off x="5722010" y="4742905"/>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368F78DD-1C02-CBF2-6ECA-737F52559401}"/>
              </a:ext>
            </a:extLst>
          </p:cNvPr>
          <p:cNvSpPr txBox="1"/>
          <p:nvPr/>
        </p:nvSpPr>
        <p:spPr>
          <a:xfrm>
            <a:off x="4420223" y="3359197"/>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7C23583-8D9E-0B50-BD55-A5304C7F93F9}"/>
              </a:ext>
            </a:extLst>
          </p:cNvPr>
          <p:cNvSpPr txBox="1"/>
          <p:nvPr/>
        </p:nvSpPr>
        <p:spPr>
          <a:xfrm>
            <a:off x="6783905" y="3359197"/>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35E61EC8-B96D-BA92-5C33-CB1EB2C38423}"/>
              </a:ext>
            </a:extLst>
          </p:cNvPr>
          <p:cNvSpPr txBox="1"/>
          <p:nvPr/>
        </p:nvSpPr>
        <p:spPr>
          <a:xfrm>
            <a:off x="5581584" y="4202412"/>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2012225" y="2340172"/>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3059294" y="3651898"/>
            <a:ext cx="1253869" cy="646331"/>
          </a:xfrm>
          <a:prstGeom prst="rect">
            <a:avLst/>
          </a:prstGeom>
          <a:noFill/>
        </p:spPr>
        <p:txBody>
          <a:bodyPr wrap="none" rtlCol="0">
            <a:spAutoFit/>
          </a:bodyPr>
          <a:lstStyle/>
          <a:p>
            <a:pPr algn="ctr"/>
            <a:r>
              <a:rPr lang="en-US" sz="3600" dirty="0" err="1"/>
              <a:t>miniC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1938934" y="2268190"/>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4302616" y="2268190"/>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3100295"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16" name="Group 15">
            <a:extLst>
              <a:ext uri="{FF2B5EF4-FFF2-40B4-BE49-F238E27FC236}">
                <a16:creationId xmlns:a16="http://schemas.microsoft.com/office/drawing/2014/main" id="{2766C310-6238-67E8-4A3C-8E726B314D05}"/>
              </a:ext>
            </a:extLst>
          </p:cNvPr>
          <p:cNvGrpSpPr/>
          <p:nvPr/>
        </p:nvGrpSpPr>
        <p:grpSpPr>
          <a:xfrm>
            <a:off x="6948525" y="2340172"/>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0F52EFA2-1779-CBE2-63E0-3CBCBDFBA76F}"/>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C44645-712A-5BFA-E760-30E2BE53B3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02BE5CD9-6997-307A-88B3-2D2727275009}"/>
              </a:ext>
            </a:extLst>
          </p:cNvPr>
          <p:cNvSpPr txBox="1"/>
          <p:nvPr/>
        </p:nvSpPr>
        <p:spPr>
          <a:xfrm>
            <a:off x="8177021" y="3651898"/>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CC27973C-1EBD-7B01-0B07-7CBBBE658C07}"/>
              </a:ext>
            </a:extLst>
          </p:cNvPr>
          <p:cNvSpPr txBox="1"/>
          <p:nvPr/>
        </p:nvSpPr>
        <p:spPr>
          <a:xfrm>
            <a:off x="6875234" y="2268190"/>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5F2C9C06-A9C2-A437-96AF-F70CFF911D51}"/>
              </a:ext>
            </a:extLst>
          </p:cNvPr>
          <p:cNvSpPr txBox="1"/>
          <p:nvPr/>
        </p:nvSpPr>
        <p:spPr>
          <a:xfrm>
            <a:off x="9238916" y="2268190"/>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711C0864-0C6D-210C-FE73-045B3FD77B7C}"/>
              </a:ext>
            </a:extLst>
          </p:cNvPr>
          <p:cNvSpPr txBox="1"/>
          <p:nvPr/>
        </p:nvSpPr>
        <p:spPr>
          <a:xfrm>
            <a:off x="8036595"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cxnSp>
        <p:nvCxnSpPr>
          <p:cNvPr id="23" name="Straight Arrow Connector 22">
            <a:extLst>
              <a:ext uri="{FF2B5EF4-FFF2-40B4-BE49-F238E27FC236}">
                <a16:creationId xmlns:a16="http://schemas.microsoft.com/office/drawing/2014/main" id="{6BF3B16F-486F-B469-952F-77E813EC1963}"/>
              </a:ext>
            </a:extLst>
          </p:cNvPr>
          <p:cNvCxnSpPr/>
          <p:nvPr/>
        </p:nvCxnSpPr>
        <p:spPr>
          <a:xfrm>
            <a:off x="5619463" y="3164620"/>
            <a:ext cx="1115430" cy="0"/>
          </a:xfrm>
          <a:prstGeom prst="straightConnector1">
            <a:avLst/>
          </a:prstGeom>
          <a:ln w="79375">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0954CB31-134D-471D-CA69-A88379D5B19F}"/>
              </a:ext>
            </a:extLst>
          </p:cNvPr>
          <p:cNvSpPr txBox="1"/>
          <p:nvPr/>
        </p:nvSpPr>
        <p:spPr>
          <a:xfrm>
            <a:off x="7523589" y="4910298"/>
            <a:ext cx="4256422" cy="954107"/>
          </a:xfrm>
          <a:prstGeom prst="rect">
            <a:avLst/>
          </a:prstGeom>
          <a:noFill/>
        </p:spPr>
        <p:txBody>
          <a:bodyPr wrap="none" rtlCol="0">
            <a:spAutoFit/>
          </a:bodyPr>
          <a:lstStyle/>
          <a:p>
            <a:r>
              <a:rPr lang="en-US" sz="2800" b="1" dirty="0"/>
              <a:t>Third compiler is generated</a:t>
            </a:r>
            <a:br>
              <a:rPr lang="en-US" sz="2800" b="1" dirty="0"/>
            </a:br>
            <a:r>
              <a:rPr lang="en-US" sz="2800" b="1" dirty="0"/>
              <a:t>by compiling the compiler!</a:t>
            </a:r>
          </a:p>
        </p:txBody>
      </p:sp>
      <p:sp>
        <p:nvSpPr>
          <p:cNvPr id="3" name="Isosceles Triangle 2">
            <a:extLst>
              <a:ext uri="{FF2B5EF4-FFF2-40B4-BE49-F238E27FC236}">
                <a16:creationId xmlns:a16="http://schemas.microsoft.com/office/drawing/2014/main" id="{6541E527-F732-2EF2-495A-5533B32BD9BA}"/>
              </a:ext>
            </a:extLst>
          </p:cNvPr>
          <p:cNvSpPr/>
          <p:nvPr/>
        </p:nvSpPr>
        <p:spPr>
          <a:xfrm flipV="1">
            <a:off x="5557731" y="5593498"/>
            <a:ext cx="1231323" cy="762900"/>
          </a:xfrm>
          <a:prstGeom prst="triangl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83047D7-EDB7-17DC-2AF5-8B30A4420E7A}"/>
              </a:ext>
            </a:extLst>
          </p:cNvPr>
          <p:cNvSpPr txBox="1"/>
          <p:nvPr/>
        </p:nvSpPr>
        <p:spPr>
          <a:xfrm>
            <a:off x="5672256" y="5513509"/>
            <a:ext cx="1002197" cy="646331"/>
          </a:xfrm>
          <a:prstGeom prst="rect">
            <a:avLst/>
          </a:prstGeom>
          <a:noFill/>
        </p:spPr>
        <p:txBody>
          <a:bodyPr wrap="none" rtlCol="0">
            <a:spAutoFit/>
          </a:bodyPr>
          <a:lstStyle/>
          <a:p>
            <a:pPr algn="ctr"/>
            <a:r>
              <a:rPr lang="en-US" dirty="0"/>
              <a:t>Machine</a:t>
            </a:r>
            <a:br>
              <a:rPr lang="en-US" dirty="0"/>
            </a:br>
            <a:r>
              <a:rPr lang="en-US" dirty="0"/>
              <a:t>(LEG)</a:t>
            </a:r>
          </a:p>
        </p:txBody>
      </p:sp>
    </p:spTree>
    <p:extLst>
      <p:ext uri="{BB962C8B-B14F-4D97-AF65-F5344CB8AC3E}">
        <p14:creationId xmlns:p14="http://schemas.microsoft.com/office/powerpoint/2010/main" val="1286052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722240"/>
                <a:ext cx="10515600" cy="1142309"/>
              </a:xfrm>
            </p:spPr>
            <p:txBody>
              <a:bodyPr>
                <a:normAutofit/>
              </a:bodyPr>
              <a:lstStyle/>
              <a:p>
                <a:pPr algn="ctr"/>
                <a:r>
                  <a:rPr lang="en-US" sz="5400" dirty="0"/>
                  <a:t>Because </a:t>
                </a:r>
                <a14:m>
                  <m:oMath xmlns:m="http://schemas.openxmlformats.org/officeDocument/2006/math">
                    <m:r>
                      <m:rPr>
                        <m:sty m:val="p"/>
                      </m:rPr>
                      <a:rPr lang="en-US" sz="5400" b="0" i="0" smtClean="0">
                        <a:latin typeface="Cambria Math" panose="02040503050406030204" pitchFamily="18" charset="0"/>
                      </a:rPr>
                      <m:t>miniC</m:t>
                    </m:r>
                    <m:r>
                      <a:rPr lang="en-US" sz="5400" b="0" i="1" smtClean="0">
                        <a:latin typeface="Cambria Math" panose="02040503050406030204" pitchFamily="18" charset="0"/>
                      </a:rPr>
                      <m:t>⊂</m:t>
                    </m:r>
                    <m:r>
                      <m:rPr>
                        <m:sty m:val="p"/>
                      </m:rPr>
                      <a:rPr lang="en-US" sz="5400" b="0" i="0" smtClean="0">
                        <a:latin typeface="Cambria Math" panose="02040503050406030204" pitchFamily="18" charset="0"/>
                      </a:rPr>
                      <m:t>FullC</m:t>
                    </m:r>
                  </m:oMath>
                </a14:m>
                <a:endParaRPr lang="en-US" sz="5400" dirty="0"/>
              </a:p>
            </p:txBody>
          </p:sp>
        </mc:Choice>
        <mc:Fallback xmlns="">
          <p:sp>
            <p:nvSpPr>
              <p:cNvPr id="2" name="Title 1">
                <a:extLst>
                  <a:ext uri="{FF2B5EF4-FFF2-40B4-BE49-F238E27FC236}">
                    <a16:creationId xmlns:a16="http://schemas.microsoft.com/office/drawing/2014/main" id="{0F38800C-8A7D-E150-1D69-4C942110B9A3}"/>
                  </a:ext>
                </a:extLst>
              </p:cNvPr>
              <p:cNvSpPr>
                <a:spLocks noGrp="1" noRot="1" noChangeAspect="1" noMove="1" noResize="1" noEditPoints="1" noAdjustHandles="1" noChangeArrowheads="1" noChangeShapeType="1" noTextEdit="1"/>
              </p:cNvSpPr>
              <p:nvPr>
                <p:ph type="title"/>
              </p:nvPr>
            </p:nvSpPr>
            <p:spPr>
              <a:xfrm>
                <a:off x="838200" y="722240"/>
                <a:ext cx="10515600" cy="1142309"/>
              </a:xfrm>
              <a:blipFill>
                <a:blip r:embed="rId2"/>
                <a:stretch>
                  <a:fillRect t="-7979" b="-1914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3"/>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2012225" y="2340172"/>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3059294" y="3651898"/>
            <a:ext cx="1253869" cy="646331"/>
          </a:xfrm>
          <a:prstGeom prst="rect">
            <a:avLst/>
          </a:prstGeom>
          <a:noFill/>
        </p:spPr>
        <p:txBody>
          <a:bodyPr wrap="none" rtlCol="0">
            <a:spAutoFit/>
          </a:bodyPr>
          <a:lstStyle/>
          <a:p>
            <a:pPr algn="ctr"/>
            <a:r>
              <a:rPr lang="en-US" sz="3600" dirty="0" err="1"/>
              <a:t>miniC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1938934" y="2268190"/>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4302616" y="2268190"/>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3100295"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25" name="Group 24">
            <a:extLst>
              <a:ext uri="{FF2B5EF4-FFF2-40B4-BE49-F238E27FC236}">
                <a16:creationId xmlns:a16="http://schemas.microsoft.com/office/drawing/2014/main" id="{DC0BEAE2-5694-A9D6-F03B-2030F5EB3F16}"/>
              </a:ext>
            </a:extLst>
          </p:cNvPr>
          <p:cNvGrpSpPr/>
          <p:nvPr/>
        </p:nvGrpSpPr>
        <p:grpSpPr>
          <a:xfrm>
            <a:off x="6936596" y="2340172"/>
            <a:ext cx="3348007" cy="2080524"/>
            <a:chOff x="2078182" y="2628900"/>
            <a:chExt cx="2150918" cy="1278082"/>
          </a:xfrm>
          <a:solidFill>
            <a:schemeClr val="accent6">
              <a:lumMod val="40000"/>
              <a:lumOff val="60000"/>
            </a:schemeClr>
          </a:solidFill>
        </p:grpSpPr>
        <p:sp>
          <p:nvSpPr>
            <p:cNvPr id="34" name="Rectangle 33">
              <a:extLst>
                <a:ext uri="{FF2B5EF4-FFF2-40B4-BE49-F238E27FC236}">
                  <a16:creationId xmlns:a16="http://schemas.microsoft.com/office/drawing/2014/main" id="{636F3712-8958-2BFF-A670-CDE89D7BA0B1}"/>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27D236F-C971-7D87-6743-0523C18552F7}"/>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36" name="TextBox 35">
            <a:extLst>
              <a:ext uri="{FF2B5EF4-FFF2-40B4-BE49-F238E27FC236}">
                <a16:creationId xmlns:a16="http://schemas.microsoft.com/office/drawing/2014/main" id="{6750DE37-0305-7CB7-ABDD-3F10F0334BF6}"/>
              </a:ext>
            </a:extLst>
          </p:cNvPr>
          <p:cNvSpPr txBox="1"/>
          <p:nvPr/>
        </p:nvSpPr>
        <p:spPr>
          <a:xfrm>
            <a:off x="8010115" y="3651898"/>
            <a:ext cx="1200970" cy="646331"/>
          </a:xfrm>
          <a:prstGeom prst="rect">
            <a:avLst/>
          </a:prstGeom>
          <a:noFill/>
        </p:spPr>
        <p:txBody>
          <a:bodyPr wrap="none" rtlCol="0">
            <a:spAutoFit/>
          </a:bodyPr>
          <a:lstStyle/>
          <a:p>
            <a:pPr algn="ctr"/>
            <a:r>
              <a:rPr lang="en-US" sz="3600" dirty="0"/>
              <a:t>Full C</a:t>
            </a:r>
            <a:endParaRPr lang="en-US" dirty="0"/>
          </a:p>
        </p:txBody>
      </p:sp>
      <p:sp>
        <p:nvSpPr>
          <p:cNvPr id="37" name="TextBox 36">
            <a:extLst>
              <a:ext uri="{FF2B5EF4-FFF2-40B4-BE49-F238E27FC236}">
                <a16:creationId xmlns:a16="http://schemas.microsoft.com/office/drawing/2014/main" id="{59FEC1F7-735D-97A4-BD36-078A92C44A45}"/>
              </a:ext>
            </a:extLst>
          </p:cNvPr>
          <p:cNvSpPr txBox="1"/>
          <p:nvPr/>
        </p:nvSpPr>
        <p:spPr>
          <a:xfrm>
            <a:off x="6863305" y="2268190"/>
            <a:ext cx="968983" cy="400110"/>
          </a:xfrm>
          <a:prstGeom prst="rect">
            <a:avLst/>
          </a:prstGeom>
          <a:noFill/>
        </p:spPr>
        <p:txBody>
          <a:bodyPr wrap="none" rtlCol="0">
            <a:spAutoFit/>
          </a:bodyPr>
          <a:lstStyle/>
          <a:p>
            <a:pPr algn="ctr"/>
            <a:r>
              <a:rPr lang="en-US" sz="2000" dirty="0"/>
              <a:t>Accept:</a:t>
            </a:r>
          </a:p>
        </p:txBody>
      </p:sp>
      <p:sp>
        <p:nvSpPr>
          <p:cNvPr id="38" name="TextBox 37">
            <a:extLst>
              <a:ext uri="{FF2B5EF4-FFF2-40B4-BE49-F238E27FC236}">
                <a16:creationId xmlns:a16="http://schemas.microsoft.com/office/drawing/2014/main" id="{E3F4C091-BF4B-E193-7293-2B1517AA943D}"/>
              </a:ext>
            </a:extLst>
          </p:cNvPr>
          <p:cNvSpPr txBox="1"/>
          <p:nvPr/>
        </p:nvSpPr>
        <p:spPr>
          <a:xfrm>
            <a:off x="9226987" y="2268190"/>
            <a:ext cx="1000595" cy="400110"/>
          </a:xfrm>
          <a:prstGeom prst="rect">
            <a:avLst/>
          </a:prstGeom>
          <a:noFill/>
        </p:spPr>
        <p:txBody>
          <a:bodyPr wrap="none" rtlCol="0">
            <a:spAutoFit/>
          </a:bodyPr>
          <a:lstStyle/>
          <a:p>
            <a:pPr algn="ctr"/>
            <a:r>
              <a:rPr lang="en-US" sz="2000" dirty="0"/>
              <a:t>Output:</a:t>
            </a:r>
          </a:p>
        </p:txBody>
      </p:sp>
      <p:sp>
        <p:nvSpPr>
          <p:cNvPr id="39" name="TextBox 38">
            <a:extLst>
              <a:ext uri="{FF2B5EF4-FFF2-40B4-BE49-F238E27FC236}">
                <a16:creationId xmlns:a16="http://schemas.microsoft.com/office/drawing/2014/main" id="{ABB2AD53-177A-6288-0734-CB656A587EA0}"/>
              </a:ext>
            </a:extLst>
          </p:cNvPr>
          <p:cNvSpPr txBox="1"/>
          <p:nvPr/>
        </p:nvSpPr>
        <p:spPr>
          <a:xfrm>
            <a:off x="8024666"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0BFAA6FE-364D-8382-0D38-62BF1F097882}"/>
                  </a:ext>
                </a:extLst>
              </p:cNvPr>
              <p:cNvSpPr txBox="1"/>
              <p:nvPr/>
            </p:nvSpPr>
            <p:spPr>
              <a:xfrm>
                <a:off x="5781166" y="2944968"/>
                <a:ext cx="734496"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4400" b="0" i="1" smtClean="0">
                          <a:latin typeface="Cambria Math" panose="02040503050406030204" pitchFamily="18" charset="0"/>
                        </a:rPr>
                        <m:t>≡</m:t>
                      </m:r>
                    </m:oMath>
                  </m:oMathPara>
                </a14:m>
                <a:endParaRPr lang="en-US" dirty="0"/>
              </a:p>
            </p:txBody>
          </p:sp>
        </mc:Choice>
        <mc:Fallback xmlns="">
          <p:sp>
            <p:nvSpPr>
              <p:cNvPr id="40" name="TextBox 39">
                <a:extLst>
                  <a:ext uri="{FF2B5EF4-FFF2-40B4-BE49-F238E27FC236}">
                    <a16:creationId xmlns:a16="http://schemas.microsoft.com/office/drawing/2014/main" id="{0BFAA6FE-364D-8382-0D38-62BF1F097882}"/>
                  </a:ext>
                </a:extLst>
              </p:cNvPr>
              <p:cNvSpPr txBox="1">
                <a:spLocks noRot="1" noChangeAspect="1" noMove="1" noResize="1" noEditPoints="1" noAdjustHandles="1" noChangeArrowheads="1" noChangeShapeType="1" noTextEdit="1"/>
              </p:cNvSpPr>
              <p:nvPr/>
            </p:nvSpPr>
            <p:spPr>
              <a:xfrm>
                <a:off x="5781166" y="2944968"/>
                <a:ext cx="734496" cy="769441"/>
              </a:xfrm>
              <a:prstGeom prst="rect">
                <a:avLst/>
              </a:prstGeom>
              <a:blipFill>
                <a:blip r:embed="rId4"/>
                <a:stretch>
                  <a:fillRect/>
                </a:stretch>
              </a:blipFill>
            </p:spPr>
            <p:txBody>
              <a:bodyPr/>
              <a:lstStyle/>
              <a:p>
                <a:r>
                  <a:rPr lang="en-US">
                    <a:noFill/>
                  </a:rPr>
                  <a:t> </a:t>
                </a:r>
              </a:p>
            </p:txBody>
          </p:sp>
        </mc:Fallback>
      </mc:AlternateContent>
      <p:sp>
        <p:nvSpPr>
          <p:cNvPr id="41" name="Content Placeholder 2">
            <a:extLst>
              <a:ext uri="{FF2B5EF4-FFF2-40B4-BE49-F238E27FC236}">
                <a16:creationId xmlns:a16="http://schemas.microsoft.com/office/drawing/2014/main" id="{4E9241A6-C535-1CA2-6741-69548EB34349}"/>
              </a:ext>
            </a:extLst>
          </p:cNvPr>
          <p:cNvSpPr>
            <a:spLocks noGrp="1"/>
          </p:cNvSpPr>
          <p:nvPr>
            <p:ph idx="1"/>
          </p:nvPr>
        </p:nvSpPr>
        <p:spPr>
          <a:xfrm>
            <a:off x="838200" y="4912835"/>
            <a:ext cx="10515600" cy="1264127"/>
          </a:xfrm>
        </p:spPr>
        <p:txBody>
          <a:bodyPr>
            <a:normAutofit/>
          </a:bodyPr>
          <a:lstStyle/>
          <a:p>
            <a:r>
              <a:rPr lang="en-US" sz="3600" dirty="0">
                <a:ea typeface="MS Mincho" panose="02020609040205080304" pitchFamily="49" charset="-128"/>
              </a:rPr>
              <a:t>Optionally, can also clean up </a:t>
            </a:r>
            <a:r>
              <a:rPr lang="en-US" sz="3600" dirty="0" err="1">
                <a:ea typeface="MS Mincho" panose="02020609040205080304" pitchFamily="49" charset="-128"/>
              </a:rPr>
              <a:t>miniC</a:t>
            </a:r>
            <a:r>
              <a:rPr lang="en-US" sz="3600" dirty="0">
                <a:ea typeface="MS Mincho" panose="02020609040205080304" pitchFamily="49" charset="-128"/>
              </a:rPr>
              <a:t> code to use Full C, but the </a:t>
            </a:r>
            <a:r>
              <a:rPr lang="en-US" sz="3600" b="1" i="1" dirty="0">
                <a:ea typeface="MS Mincho" panose="02020609040205080304" pitchFamily="49" charset="-128"/>
              </a:rPr>
              <a:t>compiler functionality </a:t>
            </a:r>
            <a:r>
              <a:rPr lang="en-US" sz="3600" dirty="0">
                <a:ea typeface="MS Mincho" panose="02020609040205080304" pitchFamily="49" charset="-128"/>
              </a:rPr>
              <a:t>remains the same.</a:t>
            </a:r>
          </a:p>
          <a:p>
            <a:endParaRPr lang="en-US" sz="3600" dirty="0">
              <a:ea typeface="MS Mincho" panose="02020609040205080304" pitchFamily="49" charset="-128"/>
            </a:endParaRPr>
          </a:p>
          <a:p>
            <a:endParaRPr lang="en-US" sz="3600" dirty="0">
              <a:ea typeface="MS Mincho" panose="02020609040205080304" pitchFamily="49" charset="-128"/>
            </a:endParaRPr>
          </a:p>
        </p:txBody>
      </p:sp>
      <p:cxnSp>
        <p:nvCxnSpPr>
          <p:cNvPr id="9" name="Straight Arrow Connector 8">
            <a:extLst>
              <a:ext uri="{FF2B5EF4-FFF2-40B4-BE49-F238E27FC236}">
                <a16:creationId xmlns:a16="http://schemas.microsoft.com/office/drawing/2014/main" id="{84B3FE42-1794-427B-AD76-C43B81EB60F9}"/>
              </a:ext>
            </a:extLst>
          </p:cNvPr>
          <p:cNvCxnSpPr/>
          <p:nvPr/>
        </p:nvCxnSpPr>
        <p:spPr>
          <a:xfrm>
            <a:off x="4275104" y="4177145"/>
            <a:ext cx="3793437" cy="0"/>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89E8BE6-C1B3-2138-DA87-287AC6756D6D}"/>
              </a:ext>
            </a:extLst>
          </p:cNvPr>
          <p:cNvSpPr txBox="1"/>
          <p:nvPr/>
        </p:nvSpPr>
        <p:spPr>
          <a:xfrm>
            <a:off x="4582919" y="3837216"/>
            <a:ext cx="3164264" cy="369332"/>
          </a:xfrm>
          <a:prstGeom prst="rect">
            <a:avLst/>
          </a:prstGeom>
          <a:noFill/>
        </p:spPr>
        <p:txBody>
          <a:bodyPr wrap="none" rtlCol="0">
            <a:spAutoFit/>
          </a:bodyPr>
          <a:lstStyle/>
          <a:p>
            <a:r>
              <a:rPr lang="en-US" dirty="0"/>
              <a:t>Use Full C to make code cleaner</a:t>
            </a:r>
          </a:p>
        </p:txBody>
      </p:sp>
    </p:spTree>
    <p:extLst>
      <p:ext uri="{BB962C8B-B14F-4D97-AF65-F5344CB8AC3E}">
        <p14:creationId xmlns:p14="http://schemas.microsoft.com/office/powerpoint/2010/main" val="2254693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722240"/>
            <a:ext cx="10515600" cy="1142309"/>
          </a:xfrm>
        </p:spPr>
        <p:txBody>
          <a:bodyPr>
            <a:normAutofit/>
          </a:bodyPr>
          <a:lstStyle/>
          <a:p>
            <a:pPr algn="ctr"/>
            <a:r>
              <a:rPr lang="en-US" sz="5400" dirty="0"/>
              <a:t>Naming Compilers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17</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26" name="Group 25">
            <a:extLst>
              <a:ext uri="{FF2B5EF4-FFF2-40B4-BE49-F238E27FC236}">
                <a16:creationId xmlns:a16="http://schemas.microsoft.com/office/drawing/2014/main" id="{EB5E710F-7731-8566-DFDC-939D3C113998}"/>
              </a:ext>
            </a:extLst>
          </p:cNvPr>
          <p:cNvGrpSpPr/>
          <p:nvPr/>
        </p:nvGrpSpPr>
        <p:grpSpPr>
          <a:xfrm>
            <a:off x="2012225" y="2340172"/>
            <a:ext cx="3348007" cy="2080524"/>
            <a:chOff x="2078182" y="2628900"/>
            <a:chExt cx="2150918" cy="1278082"/>
          </a:xfrm>
          <a:solidFill>
            <a:schemeClr val="accent6">
              <a:lumMod val="40000"/>
              <a:lumOff val="60000"/>
            </a:schemeClr>
          </a:solidFill>
        </p:grpSpPr>
        <p:sp>
          <p:nvSpPr>
            <p:cNvPr id="27" name="Rectangle 26">
              <a:extLst>
                <a:ext uri="{FF2B5EF4-FFF2-40B4-BE49-F238E27FC236}">
                  <a16:creationId xmlns:a16="http://schemas.microsoft.com/office/drawing/2014/main" id="{6DE20B3B-B380-AA4E-6595-2B0016CA16D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5FEAD71-F1F6-13A8-99AF-B4E022E1BA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29" name="TextBox 28">
            <a:extLst>
              <a:ext uri="{FF2B5EF4-FFF2-40B4-BE49-F238E27FC236}">
                <a16:creationId xmlns:a16="http://schemas.microsoft.com/office/drawing/2014/main" id="{E126D72B-6B5E-FD71-4F8C-FD978300680D}"/>
              </a:ext>
            </a:extLst>
          </p:cNvPr>
          <p:cNvSpPr txBox="1"/>
          <p:nvPr/>
        </p:nvSpPr>
        <p:spPr>
          <a:xfrm>
            <a:off x="3085744" y="3651898"/>
            <a:ext cx="1200970" cy="646331"/>
          </a:xfrm>
          <a:prstGeom prst="rect">
            <a:avLst/>
          </a:prstGeom>
          <a:noFill/>
        </p:spPr>
        <p:txBody>
          <a:bodyPr wrap="none" rtlCol="0">
            <a:spAutoFit/>
          </a:bodyPr>
          <a:lstStyle/>
          <a:p>
            <a:pPr algn="ctr"/>
            <a:r>
              <a:rPr lang="en-US" sz="3600" dirty="0"/>
              <a:t>Full C</a:t>
            </a:r>
            <a:endParaRPr lang="en-US" dirty="0"/>
          </a:p>
        </p:txBody>
      </p:sp>
      <p:sp>
        <p:nvSpPr>
          <p:cNvPr id="30" name="TextBox 29">
            <a:extLst>
              <a:ext uri="{FF2B5EF4-FFF2-40B4-BE49-F238E27FC236}">
                <a16:creationId xmlns:a16="http://schemas.microsoft.com/office/drawing/2014/main" id="{27D6BB1B-466A-4C9F-9C7D-66DEBC48C9AE}"/>
              </a:ext>
            </a:extLst>
          </p:cNvPr>
          <p:cNvSpPr txBox="1"/>
          <p:nvPr/>
        </p:nvSpPr>
        <p:spPr>
          <a:xfrm>
            <a:off x="1938934" y="2268190"/>
            <a:ext cx="968983" cy="400110"/>
          </a:xfrm>
          <a:prstGeom prst="rect">
            <a:avLst/>
          </a:prstGeom>
          <a:noFill/>
        </p:spPr>
        <p:txBody>
          <a:bodyPr wrap="none" rtlCol="0">
            <a:spAutoFit/>
          </a:bodyPr>
          <a:lstStyle/>
          <a:p>
            <a:pPr algn="ctr"/>
            <a:r>
              <a:rPr lang="en-US" sz="2000" dirty="0"/>
              <a:t>Accept:</a:t>
            </a:r>
          </a:p>
        </p:txBody>
      </p:sp>
      <p:sp>
        <p:nvSpPr>
          <p:cNvPr id="31" name="TextBox 30">
            <a:extLst>
              <a:ext uri="{FF2B5EF4-FFF2-40B4-BE49-F238E27FC236}">
                <a16:creationId xmlns:a16="http://schemas.microsoft.com/office/drawing/2014/main" id="{F5CCB1CE-7053-0EBD-F9BA-BCC20BE1A0DF}"/>
              </a:ext>
            </a:extLst>
          </p:cNvPr>
          <p:cNvSpPr txBox="1"/>
          <p:nvPr/>
        </p:nvSpPr>
        <p:spPr>
          <a:xfrm>
            <a:off x="4302616" y="2268190"/>
            <a:ext cx="1000595" cy="400110"/>
          </a:xfrm>
          <a:prstGeom prst="rect">
            <a:avLst/>
          </a:prstGeom>
          <a:noFill/>
        </p:spPr>
        <p:txBody>
          <a:bodyPr wrap="none" rtlCol="0">
            <a:spAutoFit/>
          </a:bodyPr>
          <a:lstStyle/>
          <a:p>
            <a:pPr algn="ctr"/>
            <a:r>
              <a:rPr lang="en-US" sz="2000" dirty="0"/>
              <a:t>Output:</a:t>
            </a:r>
          </a:p>
        </p:txBody>
      </p:sp>
      <p:sp>
        <p:nvSpPr>
          <p:cNvPr id="32" name="TextBox 31">
            <a:extLst>
              <a:ext uri="{FF2B5EF4-FFF2-40B4-BE49-F238E27FC236}">
                <a16:creationId xmlns:a16="http://schemas.microsoft.com/office/drawing/2014/main" id="{DA2EF968-9114-3503-932A-9009ACB08844}"/>
              </a:ext>
            </a:extLst>
          </p:cNvPr>
          <p:cNvSpPr txBox="1"/>
          <p:nvPr/>
        </p:nvSpPr>
        <p:spPr>
          <a:xfrm>
            <a:off x="3100295"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16" name="Group 15">
            <a:extLst>
              <a:ext uri="{FF2B5EF4-FFF2-40B4-BE49-F238E27FC236}">
                <a16:creationId xmlns:a16="http://schemas.microsoft.com/office/drawing/2014/main" id="{2766C310-6238-67E8-4A3C-8E726B314D05}"/>
              </a:ext>
            </a:extLst>
          </p:cNvPr>
          <p:cNvGrpSpPr/>
          <p:nvPr/>
        </p:nvGrpSpPr>
        <p:grpSpPr>
          <a:xfrm>
            <a:off x="6948525" y="2340172"/>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0F52EFA2-1779-CBE2-63E0-3CBCBDFBA76F}"/>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C44645-712A-5BFA-E760-30E2BE53B345}"/>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02BE5CD9-6997-307A-88B3-2D2727275009}"/>
              </a:ext>
            </a:extLst>
          </p:cNvPr>
          <p:cNvSpPr txBox="1"/>
          <p:nvPr/>
        </p:nvSpPr>
        <p:spPr>
          <a:xfrm>
            <a:off x="8177021" y="3651898"/>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CC27973C-1EBD-7B01-0B07-7CBBBE658C07}"/>
              </a:ext>
            </a:extLst>
          </p:cNvPr>
          <p:cNvSpPr txBox="1"/>
          <p:nvPr/>
        </p:nvSpPr>
        <p:spPr>
          <a:xfrm>
            <a:off x="6875234" y="2268190"/>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5F2C9C06-A9C2-A437-96AF-F70CFF911D51}"/>
              </a:ext>
            </a:extLst>
          </p:cNvPr>
          <p:cNvSpPr txBox="1"/>
          <p:nvPr/>
        </p:nvSpPr>
        <p:spPr>
          <a:xfrm>
            <a:off x="9238916" y="2268190"/>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711C0864-0C6D-210C-FE73-045B3FD77B7C}"/>
              </a:ext>
            </a:extLst>
          </p:cNvPr>
          <p:cNvSpPr txBox="1"/>
          <p:nvPr/>
        </p:nvSpPr>
        <p:spPr>
          <a:xfrm>
            <a:off x="8036595" y="311140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cxnSp>
        <p:nvCxnSpPr>
          <p:cNvPr id="23" name="Straight Arrow Connector 22">
            <a:extLst>
              <a:ext uri="{FF2B5EF4-FFF2-40B4-BE49-F238E27FC236}">
                <a16:creationId xmlns:a16="http://schemas.microsoft.com/office/drawing/2014/main" id="{6BF3B16F-486F-B469-952F-77E813EC1963}"/>
              </a:ext>
            </a:extLst>
          </p:cNvPr>
          <p:cNvCxnSpPr>
            <a:cxnSpLocks/>
          </p:cNvCxnSpPr>
          <p:nvPr/>
        </p:nvCxnSpPr>
        <p:spPr>
          <a:xfrm>
            <a:off x="5461934" y="3305153"/>
            <a:ext cx="1413300" cy="0"/>
          </a:xfrm>
          <a:prstGeom prst="straightConnector1">
            <a:avLst/>
          </a:prstGeom>
          <a:ln w="79375">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C65028-2E89-9D46-E321-D98645E28DA4}"/>
              </a:ext>
            </a:extLst>
          </p:cNvPr>
          <p:cNvSpPr txBox="1"/>
          <p:nvPr/>
        </p:nvSpPr>
        <p:spPr>
          <a:xfrm>
            <a:off x="1432593" y="4098084"/>
            <a:ext cx="1537600" cy="1384995"/>
          </a:xfrm>
          <a:prstGeom prst="rect">
            <a:avLst/>
          </a:prstGeom>
          <a:noFill/>
        </p:spPr>
        <p:txBody>
          <a:bodyPr wrap="none" rtlCol="0">
            <a:spAutoFit/>
          </a:bodyPr>
          <a:lstStyle/>
          <a:p>
            <a:pPr algn="ctr"/>
            <a:r>
              <a:rPr lang="en-US" sz="2800" b="1" dirty="0"/>
              <a:t>Portable</a:t>
            </a:r>
            <a:br>
              <a:rPr lang="en-US" sz="2800" b="1" dirty="0"/>
            </a:br>
            <a:r>
              <a:rPr lang="en-US" sz="2800" b="1" dirty="0"/>
              <a:t>Compiler</a:t>
            </a:r>
            <a:br>
              <a:rPr lang="en-US" sz="2800" b="1" dirty="0"/>
            </a:br>
            <a:r>
              <a:rPr lang="en-US" sz="2800" b="1" dirty="0"/>
              <a:t>(Source)</a:t>
            </a:r>
          </a:p>
        </p:txBody>
      </p:sp>
      <p:sp>
        <p:nvSpPr>
          <p:cNvPr id="24" name="TextBox 23">
            <a:extLst>
              <a:ext uri="{FF2B5EF4-FFF2-40B4-BE49-F238E27FC236}">
                <a16:creationId xmlns:a16="http://schemas.microsoft.com/office/drawing/2014/main" id="{0CA21186-B7A8-C49F-7E8D-87DE6FE8B9D3}"/>
              </a:ext>
            </a:extLst>
          </p:cNvPr>
          <p:cNvSpPr txBox="1"/>
          <p:nvPr/>
        </p:nvSpPr>
        <p:spPr>
          <a:xfrm>
            <a:off x="9299137" y="4000792"/>
            <a:ext cx="1537600" cy="1384995"/>
          </a:xfrm>
          <a:prstGeom prst="rect">
            <a:avLst/>
          </a:prstGeom>
          <a:noFill/>
        </p:spPr>
        <p:txBody>
          <a:bodyPr wrap="none" rtlCol="0">
            <a:spAutoFit/>
          </a:bodyPr>
          <a:lstStyle/>
          <a:p>
            <a:pPr algn="ctr"/>
            <a:r>
              <a:rPr lang="en-US" sz="2800" b="1" dirty="0"/>
              <a:t>Native</a:t>
            </a:r>
            <a:br>
              <a:rPr lang="en-US" sz="2800" b="1" dirty="0"/>
            </a:br>
            <a:r>
              <a:rPr lang="en-US" sz="2800" b="1" dirty="0"/>
              <a:t>Compiler</a:t>
            </a:r>
            <a:br>
              <a:rPr lang="en-US" sz="2800" b="1" dirty="0"/>
            </a:br>
            <a:r>
              <a:rPr lang="en-US" sz="2800" b="1" dirty="0"/>
              <a:t>(Binary)</a:t>
            </a:r>
          </a:p>
        </p:txBody>
      </p:sp>
      <p:grpSp>
        <p:nvGrpSpPr>
          <p:cNvPr id="10" name="Group 9">
            <a:extLst>
              <a:ext uri="{FF2B5EF4-FFF2-40B4-BE49-F238E27FC236}">
                <a16:creationId xmlns:a16="http://schemas.microsoft.com/office/drawing/2014/main" id="{EB6D87B4-4075-941B-8A19-466B42DEC497}"/>
              </a:ext>
            </a:extLst>
          </p:cNvPr>
          <p:cNvGrpSpPr/>
          <p:nvPr/>
        </p:nvGrpSpPr>
        <p:grpSpPr>
          <a:xfrm>
            <a:off x="4493514" y="3451959"/>
            <a:ext cx="3348007" cy="2080524"/>
            <a:chOff x="2078182" y="2628900"/>
            <a:chExt cx="2150918" cy="1278082"/>
          </a:xfrm>
          <a:solidFill>
            <a:schemeClr val="bg1">
              <a:lumMod val="85000"/>
            </a:schemeClr>
          </a:solidFill>
        </p:grpSpPr>
        <p:sp>
          <p:nvSpPr>
            <p:cNvPr id="11" name="Rectangle 10">
              <a:extLst>
                <a:ext uri="{FF2B5EF4-FFF2-40B4-BE49-F238E27FC236}">
                  <a16:creationId xmlns:a16="http://schemas.microsoft.com/office/drawing/2014/main" id="{CF6045E0-6BAC-3E49-2166-5FFB07F147DA}"/>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B49B42-5151-C9D2-B28E-33611BC04CF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tx1"/>
                </a:solidFill>
              </a:endParaRPr>
            </a:p>
          </p:txBody>
        </p:sp>
      </p:grpSp>
      <p:sp>
        <p:nvSpPr>
          <p:cNvPr id="9" name="Freeform: Shape 8">
            <a:extLst>
              <a:ext uri="{FF2B5EF4-FFF2-40B4-BE49-F238E27FC236}">
                <a16:creationId xmlns:a16="http://schemas.microsoft.com/office/drawing/2014/main" id="{204473B1-4280-C5FE-CE40-1D637F8828A0}"/>
              </a:ext>
            </a:extLst>
          </p:cNvPr>
          <p:cNvSpPr/>
          <p:nvPr/>
        </p:nvSpPr>
        <p:spPr>
          <a:xfrm>
            <a:off x="1104074" y="3453669"/>
            <a:ext cx="599736" cy="927557"/>
          </a:xfrm>
          <a:custGeom>
            <a:avLst/>
            <a:gdLst>
              <a:gd name="connsiteX0" fmla="*/ 316864 w 599736"/>
              <a:gd name="connsiteY0" fmla="*/ 927557 h 927557"/>
              <a:gd name="connsiteX1" fmla="*/ 7679 w 599736"/>
              <a:gd name="connsiteY1" fmla="*/ 585479 h 927557"/>
              <a:gd name="connsiteX2" fmla="*/ 599736 w 599736"/>
              <a:gd name="connsiteY2" fmla="*/ 0 h 927557"/>
            </a:gdLst>
            <a:ahLst/>
            <a:cxnLst>
              <a:cxn ang="0">
                <a:pos x="connsiteX0" y="connsiteY0"/>
              </a:cxn>
              <a:cxn ang="0">
                <a:pos x="connsiteX1" y="connsiteY1"/>
              </a:cxn>
              <a:cxn ang="0">
                <a:pos x="connsiteX2" y="connsiteY2"/>
              </a:cxn>
            </a:cxnLst>
            <a:rect l="l" t="t" r="r" b="b"/>
            <a:pathLst>
              <a:path w="599736" h="927557">
                <a:moveTo>
                  <a:pt x="316864" y="927557"/>
                </a:moveTo>
                <a:cubicBezTo>
                  <a:pt x="138699" y="833814"/>
                  <a:pt x="-39466" y="740072"/>
                  <a:pt x="7679" y="585479"/>
                </a:cubicBezTo>
                <a:cubicBezTo>
                  <a:pt x="54824" y="430886"/>
                  <a:pt x="327280" y="215443"/>
                  <a:pt x="599736" y="0"/>
                </a:cubicBezTo>
              </a:path>
            </a:pathLst>
          </a:custGeom>
          <a:noFill/>
          <a:ln w="2540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99DFE67-81F6-92C2-4F4C-654A1BFA2823}"/>
              </a:ext>
            </a:extLst>
          </p:cNvPr>
          <p:cNvSpPr/>
          <p:nvPr/>
        </p:nvSpPr>
        <p:spPr>
          <a:xfrm flipH="1">
            <a:off x="10650901" y="3447695"/>
            <a:ext cx="599736" cy="927557"/>
          </a:xfrm>
          <a:custGeom>
            <a:avLst/>
            <a:gdLst>
              <a:gd name="connsiteX0" fmla="*/ 316864 w 599736"/>
              <a:gd name="connsiteY0" fmla="*/ 927557 h 927557"/>
              <a:gd name="connsiteX1" fmla="*/ 7679 w 599736"/>
              <a:gd name="connsiteY1" fmla="*/ 585479 h 927557"/>
              <a:gd name="connsiteX2" fmla="*/ 599736 w 599736"/>
              <a:gd name="connsiteY2" fmla="*/ 0 h 927557"/>
            </a:gdLst>
            <a:ahLst/>
            <a:cxnLst>
              <a:cxn ang="0">
                <a:pos x="connsiteX0" y="connsiteY0"/>
              </a:cxn>
              <a:cxn ang="0">
                <a:pos x="connsiteX1" y="connsiteY1"/>
              </a:cxn>
              <a:cxn ang="0">
                <a:pos x="connsiteX2" y="connsiteY2"/>
              </a:cxn>
            </a:cxnLst>
            <a:rect l="l" t="t" r="r" b="b"/>
            <a:pathLst>
              <a:path w="599736" h="927557">
                <a:moveTo>
                  <a:pt x="316864" y="927557"/>
                </a:moveTo>
                <a:cubicBezTo>
                  <a:pt x="138699" y="833814"/>
                  <a:pt x="-39466" y="740072"/>
                  <a:pt x="7679" y="585479"/>
                </a:cubicBezTo>
                <a:cubicBezTo>
                  <a:pt x="54824" y="430886"/>
                  <a:pt x="327280" y="215443"/>
                  <a:pt x="599736" y="0"/>
                </a:cubicBezTo>
              </a:path>
            </a:pathLst>
          </a:custGeom>
          <a:noFill/>
          <a:ln w="2540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6707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Next Goal: Retarget Output</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Consider: A new ISA extends </a:t>
            </a:r>
            <a:r>
              <a:rPr lang="en-US" sz="3600" b="1" dirty="0">
                <a:solidFill>
                  <a:srgbClr val="C00000"/>
                </a:solidFill>
                <a:ea typeface="MS Mincho" panose="02020609040205080304" pitchFamily="49" charset="-128"/>
              </a:rPr>
              <a:t>LEG</a:t>
            </a:r>
            <a:r>
              <a:rPr lang="en-US" sz="3600" dirty="0">
                <a:ea typeface="MS Mincho" panose="02020609040205080304" pitchFamily="49" charset="-128"/>
              </a:rPr>
              <a:t>, it supports WIDE sizes of operands and more </a:t>
            </a:r>
            <a:r>
              <a:rPr lang="en-US" sz="3600" i="1" dirty="0">
                <a:ea typeface="MS Mincho" panose="02020609040205080304" pitchFamily="49" charset="-128"/>
              </a:rPr>
              <a:t>flexibility</a:t>
            </a:r>
            <a:r>
              <a:rPr lang="en-US" sz="3600" dirty="0">
                <a:ea typeface="MS Mincho" panose="02020609040205080304" pitchFamily="49" charset="-128"/>
              </a:rPr>
              <a:t>, called KNEE-W, or </a:t>
            </a:r>
            <a:r>
              <a:rPr lang="en-US" sz="3600" b="1" dirty="0">
                <a:solidFill>
                  <a:srgbClr val="C00000"/>
                </a:solidFill>
                <a:ea typeface="MS Mincho" panose="02020609040205080304" pitchFamily="49" charset="-128"/>
              </a:rPr>
              <a:t>NEW</a:t>
            </a:r>
            <a:r>
              <a:rPr lang="en-US" sz="3600" dirty="0">
                <a:ea typeface="MS Mincho" panose="02020609040205080304" pitchFamily="49" charset="-128"/>
              </a:rPr>
              <a:t> for short.</a:t>
            </a:r>
          </a:p>
          <a:p>
            <a:endParaRPr lang="en-US" sz="3600" dirty="0">
              <a:ea typeface="MS Mincho" panose="02020609040205080304" pitchFamily="49" charset="-128"/>
            </a:endParaRPr>
          </a:p>
          <a:p>
            <a:r>
              <a:rPr lang="en-US" sz="3600" dirty="0">
                <a:ea typeface="MS Mincho" panose="02020609040205080304" pitchFamily="49" charset="-128"/>
              </a:rPr>
              <a:t>Goal: </a:t>
            </a:r>
            <a:r>
              <a:rPr lang="en-US" sz="3600" b="1" dirty="0">
                <a:ea typeface="MS Mincho" panose="02020609040205080304" pitchFamily="49" charset="-128"/>
              </a:rPr>
              <a:t>Retarget</a:t>
            </a:r>
            <a:r>
              <a:rPr lang="en-US" sz="3600" dirty="0">
                <a:ea typeface="MS Mincho" panose="02020609040205080304" pitchFamily="49" charset="-128"/>
              </a:rPr>
              <a:t> existing compiler for outputting to </a:t>
            </a:r>
            <a:r>
              <a:rPr lang="en-US" sz="3600" b="1" dirty="0">
                <a:solidFill>
                  <a:srgbClr val="C00000"/>
                </a:solidFill>
                <a:ea typeface="MS Mincho" panose="02020609040205080304" pitchFamily="49" charset="-128"/>
              </a:rPr>
              <a:t>NEW</a:t>
            </a:r>
            <a:r>
              <a:rPr lang="en-US" sz="3600" dirty="0">
                <a:ea typeface="MS Mincho" panose="02020609040205080304" pitchFamily="49" charset="-128"/>
              </a:rPr>
              <a:t> bytecode rather than the legacy </a:t>
            </a:r>
            <a:r>
              <a:rPr lang="en-US" sz="3600" b="1" dirty="0">
                <a:solidFill>
                  <a:srgbClr val="C00000"/>
                </a:solidFill>
                <a:ea typeface="MS Mincho" panose="02020609040205080304" pitchFamily="49" charset="-128"/>
              </a:rPr>
              <a:t>LEG</a:t>
            </a:r>
            <a:r>
              <a:rPr lang="en-US" sz="3600" dirty="0">
                <a:ea typeface="MS Mincho" panose="02020609040205080304" pitchFamily="49" charset="-128"/>
              </a:rPr>
              <a:t> code.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18</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743636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Next Goal: Retarget Output</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Goal: Retarget existing compiler for outputting to NEW bytecode rather than the legacy LEG code.</a:t>
            </a:r>
          </a:p>
          <a:p>
            <a:r>
              <a:rPr lang="en-US" sz="3600" dirty="0">
                <a:ea typeface="MS Mincho" panose="02020609040205080304" pitchFamily="49" charset="-128"/>
              </a:rPr>
              <a:t>We want our compiler to run on NEW processors and output NEW code.</a:t>
            </a:r>
          </a:p>
          <a:p>
            <a:endParaRPr lang="en-US" sz="3600" dirty="0">
              <a:ea typeface="MS Mincho" panose="02020609040205080304" pitchFamily="49" charset="-128"/>
            </a:endParaRPr>
          </a:p>
          <a:p>
            <a:pPr marL="0" indent="0">
              <a:buNone/>
            </a:pPr>
            <a:r>
              <a:rPr lang="en-US" sz="3200" dirty="0">
                <a:ea typeface="MS Mincho" panose="02020609040205080304" pitchFamily="49" charset="-128"/>
              </a:rPr>
              <a:t>			We want this:</a:t>
            </a:r>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19</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9" name="Group 8">
            <a:extLst>
              <a:ext uri="{FF2B5EF4-FFF2-40B4-BE49-F238E27FC236}">
                <a16:creationId xmlns:a16="http://schemas.microsoft.com/office/drawing/2014/main" id="{6FCCA059-0B44-8DB5-6C3F-777B8B599AAD}"/>
              </a:ext>
            </a:extLst>
          </p:cNvPr>
          <p:cNvGrpSpPr/>
          <p:nvPr/>
        </p:nvGrpSpPr>
        <p:grpSpPr>
          <a:xfrm>
            <a:off x="6427451" y="3719062"/>
            <a:ext cx="3348007" cy="2080524"/>
            <a:chOff x="2078182" y="2628900"/>
            <a:chExt cx="2150918" cy="1278082"/>
          </a:xfrm>
          <a:solidFill>
            <a:schemeClr val="accent2">
              <a:lumMod val="40000"/>
              <a:lumOff val="60000"/>
            </a:schemeClr>
          </a:solidFill>
        </p:grpSpPr>
        <p:sp>
          <p:nvSpPr>
            <p:cNvPr id="10" name="Rectangle 9">
              <a:extLst>
                <a:ext uri="{FF2B5EF4-FFF2-40B4-BE49-F238E27FC236}">
                  <a16:creationId xmlns:a16="http://schemas.microsoft.com/office/drawing/2014/main" id="{3E8E234C-BAE4-30EA-F1DC-01320851F877}"/>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C81AA71-F961-6079-2F69-1C4FD1942FE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2" name="TextBox 11">
            <a:extLst>
              <a:ext uri="{FF2B5EF4-FFF2-40B4-BE49-F238E27FC236}">
                <a16:creationId xmlns:a16="http://schemas.microsoft.com/office/drawing/2014/main" id="{52985011-1B0D-AA9B-D778-1F10A08B8B6A}"/>
              </a:ext>
            </a:extLst>
          </p:cNvPr>
          <p:cNvSpPr txBox="1"/>
          <p:nvPr/>
        </p:nvSpPr>
        <p:spPr>
          <a:xfrm>
            <a:off x="7541845" y="5030788"/>
            <a:ext cx="1119217" cy="646331"/>
          </a:xfrm>
          <a:prstGeom prst="rect">
            <a:avLst/>
          </a:prstGeom>
          <a:noFill/>
        </p:spPr>
        <p:txBody>
          <a:bodyPr wrap="none" rtlCol="0">
            <a:spAutoFit/>
          </a:bodyPr>
          <a:lstStyle/>
          <a:p>
            <a:pPr algn="ctr"/>
            <a:r>
              <a:rPr lang="en-US" sz="3600" dirty="0"/>
              <a:t>NEW</a:t>
            </a:r>
            <a:endParaRPr lang="en-US" dirty="0"/>
          </a:p>
        </p:txBody>
      </p:sp>
      <p:sp>
        <p:nvSpPr>
          <p:cNvPr id="13" name="TextBox 12">
            <a:extLst>
              <a:ext uri="{FF2B5EF4-FFF2-40B4-BE49-F238E27FC236}">
                <a16:creationId xmlns:a16="http://schemas.microsoft.com/office/drawing/2014/main" id="{73CBD8CC-4EE2-415B-926B-0EA612B89373}"/>
              </a:ext>
            </a:extLst>
          </p:cNvPr>
          <p:cNvSpPr txBox="1"/>
          <p:nvPr/>
        </p:nvSpPr>
        <p:spPr>
          <a:xfrm>
            <a:off x="6354160" y="3647080"/>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5DF1F336-8B96-BE07-C848-9E8DDC8E24E4}"/>
              </a:ext>
            </a:extLst>
          </p:cNvPr>
          <p:cNvSpPr txBox="1"/>
          <p:nvPr/>
        </p:nvSpPr>
        <p:spPr>
          <a:xfrm>
            <a:off x="8717842" y="3647080"/>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1815ED0E-0C3A-9D31-9707-E931D360BAC0}"/>
              </a:ext>
            </a:extLst>
          </p:cNvPr>
          <p:cNvSpPr txBox="1"/>
          <p:nvPr/>
        </p:nvSpPr>
        <p:spPr>
          <a:xfrm>
            <a:off x="7515521" y="449029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16" name="Isosceles Triangle 15">
            <a:extLst>
              <a:ext uri="{FF2B5EF4-FFF2-40B4-BE49-F238E27FC236}">
                <a16:creationId xmlns:a16="http://schemas.microsoft.com/office/drawing/2014/main" id="{A3735BFF-1813-AC5D-36F6-7E36CEAB5681}"/>
              </a:ext>
            </a:extLst>
          </p:cNvPr>
          <p:cNvSpPr/>
          <p:nvPr/>
        </p:nvSpPr>
        <p:spPr>
          <a:xfrm flipV="1">
            <a:off x="7493878" y="5903770"/>
            <a:ext cx="1231323" cy="762900"/>
          </a:xfrm>
          <a:prstGeom prst="triangle">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B42D5D9-624C-8190-773A-11EB9CACB172}"/>
              </a:ext>
            </a:extLst>
          </p:cNvPr>
          <p:cNvSpPr txBox="1"/>
          <p:nvPr/>
        </p:nvSpPr>
        <p:spPr>
          <a:xfrm>
            <a:off x="7608403" y="5823781"/>
            <a:ext cx="1002197" cy="646331"/>
          </a:xfrm>
          <a:prstGeom prst="rect">
            <a:avLst/>
          </a:prstGeom>
          <a:noFill/>
        </p:spPr>
        <p:txBody>
          <a:bodyPr wrap="none" rtlCol="0">
            <a:spAutoFit/>
          </a:bodyPr>
          <a:lstStyle/>
          <a:p>
            <a:pPr algn="ctr"/>
            <a:r>
              <a:rPr lang="en-US" dirty="0"/>
              <a:t>Machine</a:t>
            </a:r>
            <a:br>
              <a:rPr lang="en-US" dirty="0"/>
            </a:br>
            <a:r>
              <a:rPr lang="en-US" dirty="0"/>
              <a:t>(NEW)</a:t>
            </a:r>
          </a:p>
        </p:txBody>
      </p:sp>
    </p:spTree>
    <p:extLst>
      <p:ext uri="{BB962C8B-B14F-4D97-AF65-F5344CB8AC3E}">
        <p14:creationId xmlns:p14="http://schemas.microsoft.com/office/powerpoint/2010/main" val="106073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Announcements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Please do course evaluations!</a:t>
            </a:r>
          </a:p>
          <a:p>
            <a:r>
              <a:rPr lang="en-US" sz="3600" dirty="0">
                <a:ea typeface="MS Mincho" panose="02020609040205080304" pitchFamily="49" charset="-128"/>
              </a:rPr>
              <a:t>Final Exam is 5/9 at 4:00pm</a:t>
            </a:r>
          </a:p>
          <a:p>
            <a:r>
              <a:rPr lang="en-US" sz="3600" dirty="0">
                <a:ea typeface="MS Mincho" panose="02020609040205080304" pitchFamily="49" charset="-128"/>
              </a:rPr>
              <a:t>The exam is written to be taken in 90 minutes, but I’m going to give you the full 180 minutes should you desire it.</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162167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b="1" dirty="0">
                <a:solidFill>
                  <a:srgbClr val="C00000"/>
                </a:solidFill>
              </a:rPr>
              <a:t>Given</a:t>
            </a:r>
            <a:r>
              <a:rPr lang="en-US" sz="5400" dirty="0"/>
              <a:t> a Portable and Native Compiler</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9" name="Group 8">
            <a:extLst>
              <a:ext uri="{FF2B5EF4-FFF2-40B4-BE49-F238E27FC236}">
                <a16:creationId xmlns:a16="http://schemas.microsoft.com/office/drawing/2014/main" id="{611F4E31-9577-C96D-F856-C62D947C8360}"/>
              </a:ext>
            </a:extLst>
          </p:cNvPr>
          <p:cNvGrpSpPr/>
          <p:nvPr/>
        </p:nvGrpSpPr>
        <p:grpSpPr>
          <a:xfrm>
            <a:off x="1821211" y="2002382"/>
            <a:ext cx="3348007" cy="2080524"/>
            <a:chOff x="2078182" y="2628900"/>
            <a:chExt cx="2150918" cy="1278082"/>
          </a:xfrm>
          <a:solidFill>
            <a:schemeClr val="accent6">
              <a:lumMod val="40000"/>
              <a:lumOff val="60000"/>
            </a:schemeClr>
          </a:solidFill>
        </p:grpSpPr>
        <p:sp>
          <p:nvSpPr>
            <p:cNvPr id="10" name="Rectangle 9">
              <a:extLst>
                <a:ext uri="{FF2B5EF4-FFF2-40B4-BE49-F238E27FC236}">
                  <a16:creationId xmlns:a16="http://schemas.microsoft.com/office/drawing/2014/main" id="{2E0D4A01-6CBE-D719-0C42-DED316090FCE}"/>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718E97C-2A37-1917-55BE-8DF1DAB61A28}"/>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2" name="TextBox 11">
            <a:extLst>
              <a:ext uri="{FF2B5EF4-FFF2-40B4-BE49-F238E27FC236}">
                <a16:creationId xmlns:a16="http://schemas.microsoft.com/office/drawing/2014/main" id="{B55E2B0F-DC62-1E16-C4F4-64664458F033}"/>
              </a:ext>
            </a:extLst>
          </p:cNvPr>
          <p:cNvSpPr txBox="1"/>
          <p:nvPr/>
        </p:nvSpPr>
        <p:spPr>
          <a:xfrm>
            <a:off x="2894730" y="3314108"/>
            <a:ext cx="1200970" cy="646331"/>
          </a:xfrm>
          <a:prstGeom prst="rect">
            <a:avLst/>
          </a:prstGeom>
          <a:noFill/>
        </p:spPr>
        <p:txBody>
          <a:bodyPr wrap="none" rtlCol="0">
            <a:spAutoFit/>
          </a:bodyPr>
          <a:lstStyle/>
          <a:p>
            <a:pPr algn="ctr"/>
            <a:r>
              <a:rPr lang="en-US" sz="3600" dirty="0"/>
              <a:t>Full C</a:t>
            </a:r>
            <a:endParaRPr lang="en-US" dirty="0"/>
          </a:p>
        </p:txBody>
      </p:sp>
      <p:sp>
        <p:nvSpPr>
          <p:cNvPr id="13" name="TextBox 12">
            <a:extLst>
              <a:ext uri="{FF2B5EF4-FFF2-40B4-BE49-F238E27FC236}">
                <a16:creationId xmlns:a16="http://schemas.microsoft.com/office/drawing/2014/main" id="{EDB75876-5DCF-C9FB-39C9-2DC1902E8192}"/>
              </a:ext>
            </a:extLst>
          </p:cNvPr>
          <p:cNvSpPr txBox="1"/>
          <p:nvPr/>
        </p:nvSpPr>
        <p:spPr>
          <a:xfrm>
            <a:off x="1747920" y="1930400"/>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6F2576A0-FCC2-1042-B81D-84C4BF1AE9AE}"/>
              </a:ext>
            </a:extLst>
          </p:cNvPr>
          <p:cNvSpPr txBox="1"/>
          <p:nvPr/>
        </p:nvSpPr>
        <p:spPr>
          <a:xfrm>
            <a:off x="4111602" y="1930400"/>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FFC85954-B24A-BDA0-564A-3253434526A0}"/>
              </a:ext>
            </a:extLst>
          </p:cNvPr>
          <p:cNvSpPr txBox="1"/>
          <p:nvPr/>
        </p:nvSpPr>
        <p:spPr>
          <a:xfrm>
            <a:off x="2909281" y="277361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16" name="Group 15">
            <a:extLst>
              <a:ext uri="{FF2B5EF4-FFF2-40B4-BE49-F238E27FC236}">
                <a16:creationId xmlns:a16="http://schemas.microsoft.com/office/drawing/2014/main" id="{17B5D366-214A-9E58-F52B-2A5F968F7A69}"/>
              </a:ext>
            </a:extLst>
          </p:cNvPr>
          <p:cNvGrpSpPr/>
          <p:nvPr/>
        </p:nvGrpSpPr>
        <p:grpSpPr>
          <a:xfrm>
            <a:off x="4302500" y="3093389"/>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3A2A1214-4670-CDD2-89D2-A4257F7C9435}"/>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FC5FF45-E606-F93B-219B-2C065D8092A2}"/>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1990BE83-DC21-8255-09A0-F36922A41A77}"/>
              </a:ext>
            </a:extLst>
          </p:cNvPr>
          <p:cNvSpPr txBox="1"/>
          <p:nvPr/>
        </p:nvSpPr>
        <p:spPr>
          <a:xfrm>
            <a:off x="5530996" y="4405115"/>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6A103605-E58B-9417-1DD0-CD8AD7E2B074}"/>
              </a:ext>
            </a:extLst>
          </p:cNvPr>
          <p:cNvSpPr txBox="1"/>
          <p:nvPr/>
        </p:nvSpPr>
        <p:spPr>
          <a:xfrm>
            <a:off x="4229209" y="3021407"/>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C0669311-5347-CD02-F038-33B9B2807DD0}"/>
              </a:ext>
            </a:extLst>
          </p:cNvPr>
          <p:cNvSpPr txBox="1"/>
          <p:nvPr/>
        </p:nvSpPr>
        <p:spPr>
          <a:xfrm>
            <a:off x="6592891" y="3021407"/>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3FADD459-1275-58FD-0312-D46E1316AA16}"/>
              </a:ext>
            </a:extLst>
          </p:cNvPr>
          <p:cNvSpPr txBox="1"/>
          <p:nvPr/>
        </p:nvSpPr>
        <p:spPr>
          <a:xfrm>
            <a:off x="5390570" y="3864622"/>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24" name="Isosceles Triangle 23">
            <a:extLst>
              <a:ext uri="{FF2B5EF4-FFF2-40B4-BE49-F238E27FC236}">
                <a16:creationId xmlns:a16="http://schemas.microsoft.com/office/drawing/2014/main" id="{CF0EAF88-AEF8-1B0D-9139-51D8DB1C8E67}"/>
              </a:ext>
            </a:extLst>
          </p:cNvPr>
          <p:cNvSpPr/>
          <p:nvPr/>
        </p:nvSpPr>
        <p:spPr>
          <a:xfrm flipV="1">
            <a:off x="5345256" y="527779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4A34CB4-AD9B-5E87-CEE3-FA861EA5CB64}"/>
              </a:ext>
            </a:extLst>
          </p:cNvPr>
          <p:cNvSpPr txBox="1"/>
          <p:nvPr/>
        </p:nvSpPr>
        <p:spPr>
          <a:xfrm>
            <a:off x="5459781" y="5197803"/>
            <a:ext cx="1002197" cy="646331"/>
          </a:xfrm>
          <a:prstGeom prst="rect">
            <a:avLst/>
          </a:prstGeom>
          <a:noFill/>
        </p:spPr>
        <p:txBody>
          <a:bodyPr wrap="none" rtlCol="0">
            <a:spAutoFit/>
          </a:bodyPr>
          <a:lstStyle/>
          <a:p>
            <a:pPr algn="ctr"/>
            <a:r>
              <a:rPr lang="en-US" dirty="0"/>
              <a:t>Machine</a:t>
            </a:r>
            <a:br>
              <a:rPr lang="en-US" dirty="0"/>
            </a:br>
            <a:r>
              <a:rPr lang="en-US" dirty="0"/>
              <a:t>(LEG)</a:t>
            </a:r>
          </a:p>
        </p:txBody>
      </p:sp>
    </p:spTree>
    <p:extLst>
      <p:ext uri="{BB962C8B-B14F-4D97-AF65-F5344CB8AC3E}">
        <p14:creationId xmlns:p14="http://schemas.microsoft.com/office/powerpoint/2010/main" val="1633005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Rewrite your </a:t>
            </a:r>
            <a:r>
              <a:rPr lang="en-US" sz="5400" dirty="0" err="1"/>
              <a:t>CodeGenerator</a:t>
            </a:r>
            <a:endParaRPr lang="en-US" sz="5400" dirty="0"/>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6" name="Group 15">
            <a:extLst>
              <a:ext uri="{FF2B5EF4-FFF2-40B4-BE49-F238E27FC236}">
                <a16:creationId xmlns:a16="http://schemas.microsoft.com/office/drawing/2014/main" id="{17B5D366-214A-9E58-F52B-2A5F968F7A69}"/>
              </a:ext>
            </a:extLst>
          </p:cNvPr>
          <p:cNvGrpSpPr/>
          <p:nvPr/>
        </p:nvGrpSpPr>
        <p:grpSpPr>
          <a:xfrm>
            <a:off x="4302500" y="3093389"/>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3A2A1214-4670-CDD2-89D2-A4257F7C9435}"/>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FC5FF45-E606-F93B-219B-2C065D8092A2}"/>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1990BE83-DC21-8255-09A0-F36922A41A77}"/>
              </a:ext>
            </a:extLst>
          </p:cNvPr>
          <p:cNvSpPr txBox="1"/>
          <p:nvPr/>
        </p:nvSpPr>
        <p:spPr>
          <a:xfrm>
            <a:off x="5530996" y="4405115"/>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6A103605-E58B-9417-1DD0-CD8AD7E2B074}"/>
              </a:ext>
            </a:extLst>
          </p:cNvPr>
          <p:cNvSpPr txBox="1"/>
          <p:nvPr/>
        </p:nvSpPr>
        <p:spPr>
          <a:xfrm>
            <a:off x="4224014" y="3021407"/>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C0669311-5347-CD02-F038-33B9B2807DD0}"/>
              </a:ext>
            </a:extLst>
          </p:cNvPr>
          <p:cNvSpPr txBox="1"/>
          <p:nvPr/>
        </p:nvSpPr>
        <p:spPr>
          <a:xfrm>
            <a:off x="6592891" y="3021407"/>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3FADD459-1275-58FD-0312-D46E1316AA16}"/>
              </a:ext>
            </a:extLst>
          </p:cNvPr>
          <p:cNvSpPr txBox="1"/>
          <p:nvPr/>
        </p:nvSpPr>
        <p:spPr>
          <a:xfrm>
            <a:off x="5390570" y="3864622"/>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24" name="Isosceles Triangle 23">
            <a:extLst>
              <a:ext uri="{FF2B5EF4-FFF2-40B4-BE49-F238E27FC236}">
                <a16:creationId xmlns:a16="http://schemas.microsoft.com/office/drawing/2014/main" id="{CF0EAF88-AEF8-1B0D-9139-51D8DB1C8E67}"/>
              </a:ext>
            </a:extLst>
          </p:cNvPr>
          <p:cNvSpPr/>
          <p:nvPr/>
        </p:nvSpPr>
        <p:spPr>
          <a:xfrm flipV="1">
            <a:off x="5345256" y="527779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4A34CB4-AD9B-5E87-CEE3-FA861EA5CB64}"/>
              </a:ext>
            </a:extLst>
          </p:cNvPr>
          <p:cNvSpPr txBox="1"/>
          <p:nvPr/>
        </p:nvSpPr>
        <p:spPr>
          <a:xfrm>
            <a:off x="5459781" y="5197803"/>
            <a:ext cx="1002197" cy="646331"/>
          </a:xfrm>
          <a:prstGeom prst="rect">
            <a:avLst/>
          </a:prstGeom>
          <a:noFill/>
        </p:spPr>
        <p:txBody>
          <a:bodyPr wrap="none" rtlCol="0">
            <a:spAutoFit/>
          </a:bodyPr>
          <a:lstStyle/>
          <a:p>
            <a:pPr algn="ctr"/>
            <a:r>
              <a:rPr lang="en-US" dirty="0"/>
              <a:t>Machine</a:t>
            </a:r>
            <a:br>
              <a:rPr lang="en-US" dirty="0"/>
            </a:br>
            <a:r>
              <a:rPr lang="en-US" dirty="0"/>
              <a:t>(LEG)</a:t>
            </a:r>
          </a:p>
        </p:txBody>
      </p:sp>
      <p:grpSp>
        <p:nvGrpSpPr>
          <p:cNvPr id="3" name="Group 2">
            <a:extLst>
              <a:ext uri="{FF2B5EF4-FFF2-40B4-BE49-F238E27FC236}">
                <a16:creationId xmlns:a16="http://schemas.microsoft.com/office/drawing/2014/main" id="{FBD6CD66-F4FD-2416-B3C3-0C1D6D739D27}"/>
              </a:ext>
            </a:extLst>
          </p:cNvPr>
          <p:cNvGrpSpPr/>
          <p:nvPr/>
        </p:nvGrpSpPr>
        <p:grpSpPr>
          <a:xfrm>
            <a:off x="1821211" y="2002382"/>
            <a:ext cx="3348007" cy="2080524"/>
            <a:chOff x="2078182" y="2628900"/>
            <a:chExt cx="2150918" cy="1278082"/>
          </a:xfrm>
          <a:solidFill>
            <a:schemeClr val="accent6">
              <a:lumMod val="40000"/>
              <a:lumOff val="60000"/>
            </a:schemeClr>
          </a:solidFill>
        </p:grpSpPr>
        <p:sp>
          <p:nvSpPr>
            <p:cNvPr id="23" name="Rectangle 22">
              <a:extLst>
                <a:ext uri="{FF2B5EF4-FFF2-40B4-BE49-F238E27FC236}">
                  <a16:creationId xmlns:a16="http://schemas.microsoft.com/office/drawing/2014/main" id="{2C98CD90-8FB1-73F7-4698-55D9D162F413}"/>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4AF5B8A-AFDB-5C48-BF77-02DBA292D956}"/>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27" name="TextBox 26">
            <a:extLst>
              <a:ext uri="{FF2B5EF4-FFF2-40B4-BE49-F238E27FC236}">
                <a16:creationId xmlns:a16="http://schemas.microsoft.com/office/drawing/2014/main" id="{5440CDF5-9746-9E8B-FFBB-B03F3F0F9E8E}"/>
              </a:ext>
            </a:extLst>
          </p:cNvPr>
          <p:cNvSpPr txBox="1"/>
          <p:nvPr/>
        </p:nvSpPr>
        <p:spPr>
          <a:xfrm>
            <a:off x="2894730" y="3314108"/>
            <a:ext cx="1200970" cy="646331"/>
          </a:xfrm>
          <a:prstGeom prst="rect">
            <a:avLst/>
          </a:prstGeom>
          <a:noFill/>
        </p:spPr>
        <p:txBody>
          <a:bodyPr wrap="none" rtlCol="0">
            <a:spAutoFit/>
          </a:bodyPr>
          <a:lstStyle/>
          <a:p>
            <a:pPr algn="ctr"/>
            <a:r>
              <a:rPr lang="en-US" sz="3600" dirty="0"/>
              <a:t>Full C</a:t>
            </a:r>
            <a:endParaRPr lang="en-US" dirty="0"/>
          </a:p>
        </p:txBody>
      </p:sp>
      <p:sp>
        <p:nvSpPr>
          <p:cNvPr id="28" name="TextBox 27">
            <a:extLst>
              <a:ext uri="{FF2B5EF4-FFF2-40B4-BE49-F238E27FC236}">
                <a16:creationId xmlns:a16="http://schemas.microsoft.com/office/drawing/2014/main" id="{2D9115D0-F537-B362-5F06-3C0A3C402851}"/>
              </a:ext>
            </a:extLst>
          </p:cNvPr>
          <p:cNvSpPr txBox="1"/>
          <p:nvPr/>
        </p:nvSpPr>
        <p:spPr>
          <a:xfrm>
            <a:off x="1747920" y="1930400"/>
            <a:ext cx="968983" cy="400110"/>
          </a:xfrm>
          <a:prstGeom prst="rect">
            <a:avLst/>
          </a:prstGeom>
          <a:noFill/>
        </p:spPr>
        <p:txBody>
          <a:bodyPr wrap="none" rtlCol="0">
            <a:spAutoFit/>
          </a:bodyPr>
          <a:lstStyle/>
          <a:p>
            <a:pPr algn="ctr"/>
            <a:r>
              <a:rPr lang="en-US" sz="2000" dirty="0"/>
              <a:t>Accept:</a:t>
            </a:r>
          </a:p>
        </p:txBody>
      </p:sp>
      <p:sp>
        <p:nvSpPr>
          <p:cNvPr id="29" name="TextBox 28">
            <a:extLst>
              <a:ext uri="{FF2B5EF4-FFF2-40B4-BE49-F238E27FC236}">
                <a16:creationId xmlns:a16="http://schemas.microsoft.com/office/drawing/2014/main" id="{3BE2B3E3-7596-85EC-50C7-421A81A90446}"/>
              </a:ext>
            </a:extLst>
          </p:cNvPr>
          <p:cNvSpPr txBox="1"/>
          <p:nvPr/>
        </p:nvSpPr>
        <p:spPr>
          <a:xfrm>
            <a:off x="4111602" y="1930400"/>
            <a:ext cx="1000595" cy="400110"/>
          </a:xfrm>
          <a:prstGeom prst="rect">
            <a:avLst/>
          </a:prstGeom>
          <a:noFill/>
        </p:spPr>
        <p:txBody>
          <a:bodyPr wrap="none" rtlCol="0">
            <a:spAutoFit/>
          </a:bodyPr>
          <a:lstStyle/>
          <a:p>
            <a:pPr algn="ctr"/>
            <a:r>
              <a:rPr lang="en-US" sz="2000" dirty="0"/>
              <a:t>Output:</a:t>
            </a:r>
          </a:p>
        </p:txBody>
      </p:sp>
      <p:sp>
        <p:nvSpPr>
          <p:cNvPr id="30" name="TextBox 29">
            <a:extLst>
              <a:ext uri="{FF2B5EF4-FFF2-40B4-BE49-F238E27FC236}">
                <a16:creationId xmlns:a16="http://schemas.microsoft.com/office/drawing/2014/main" id="{DAD05A35-D04E-844D-3F12-4B71F65F1D78}"/>
              </a:ext>
            </a:extLst>
          </p:cNvPr>
          <p:cNvSpPr txBox="1"/>
          <p:nvPr/>
        </p:nvSpPr>
        <p:spPr>
          <a:xfrm>
            <a:off x="2909281" y="277361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1" name="Rectangle 30">
            <a:extLst>
              <a:ext uri="{FF2B5EF4-FFF2-40B4-BE49-F238E27FC236}">
                <a16:creationId xmlns:a16="http://schemas.microsoft.com/office/drawing/2014/main" id="{C1ADAA93-1599-DC65-1CC1-1CD968A9B143}"/>
              </a:ext>
            </a:extLst>
          </p:cNvPr>
          <p:cNvSpPr/>
          <p:nvPr/>
        </p:nvSpPr>
        <p:spPr>
          <a:xfrm>
            <a:off x="3877293" y="1879915"/>
            <a:ext cx="1355915" cy="1019026"/>
          </a:xfrm>
          <a:custGeom>
            <a:avLst/>
            <a:gdLst>
              <a:gd name="connsiteX0" fmla="*/ 0 w 1355915"/>
              <a:gd name="connsiteY0" fmla="*/ 0 h 1019026"/>
              <a:gd name="connsiteX1" fmla="*/ 438413 w 1355915"/>
              <a:gd name="connsiteY1" fmla="*/ 0 h 1019026"/>
              <a:gd name="connsiteX2" fmla="*/ 890384 w 1355915"/>
              <a:gd name="connsiteY2" fmla="*/ 0 h 1019026"/>
              <a:gd name="connsiteX3" fmla="*/ 1355915 w 1355915"/>
              <a:gd name="connsiteY3" fmla="*/ 0 h 1019026"/>
              <a:gd name="connsiteX4" fmla="*/ 1355915 w 1355915"/>
              <a:gd name="connsiteY4" fmla="*/ 509513 h 1019026"/>
              <a:gd name="connsiteX5" fmla="*/ 1355915 w 1355915"/>
              <a:gd name="connsiteY5" fmla="*/ 1019026 h 1019026"/>
              <a:gd name="connsiteX6" fmla="*/ 903943 w 1355915"/>
              <a:gd name="connsiteY6" fmla="*/ 1019026 h 1019026"/>
              <a:gd name="connsiteX7" fmla="*/ 479090 w 1355915"/>
              <a:gd name="connsiteY7" fmla="*/ 1019026 h 1019026"/>
              <a:gd name="connsiteX8" fmla="*/ 0 w 1355915"/>
              <a:gd name="connsiteY8" fmla="*/ 1019026 h 1019026"/>
              <a:gd name="connsiteX9" fmla="*/ 0 w 1355915"/>
              <a:gd name="connsiteY9" fmla="*/ 519703 h 1019026"/>
              <a:gd name="connsiteX10" fmla="*/ 0 w 1355915"/>
              <a:gd name="connsiteY10" fmla="*/ 0 h 1019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55915" h="1019026" fill="none" extrusionOk="0">
                <a:moveTo>
                  <a:pt x="0" y="0"/>
                </a:moveTo>
                <a:cubicBezTo>
                  <a:pt x="192701" y="-3602"/>
                  <a:pt x="279423" y="12784"/>
                  <a:pt x="438413" y="0"/>
                </a:cubicBezTo>
                <a:cubicBezTo>
                  <a:pt x="597403" y="-12784"/>
                  <a:pt x="679755" y="37973"/>
                  <a:pt x="890384" y="0"/>
                </a:cubicBezTo>
                <a:cubicBezTo>
                  <a:pt x="1101013" y="-37973"/>
                  <a:pt x="1177365" y="30045"/>
                  <a:pt x="1355915" y="0"/>
                </a:cubicBezTo>
                <a:cubicBezTo>
                  <a:pt x="1404353" y="209910"/>
                  <a:pt x="1324192" y="357850"/>
                  <a:pt x="1355915" y="509513"/>
                </a:cubicBezTo>
                <a:cubicBezTo>
                  <a:pt x="1387638" y="661176"/>
                  <a:pt x="1352774" y="784245"/>
                  <a:pt x="1355915" y="1019026"/>
                </a:cubicBezTo>
                <a:cubicBezTo>
                  <a:pt x="1217618" y="1032783"/>
                  <a:pt x="999040" y="973085"/>
                  <a:pt x="903943" y="1019026"/>
                </a:cubicBezTo>
                <a:cubicBezTo>
                  <a:pt x="808846" y="1064967"/>
                  <a:pt x="625709" y="997255"/>
                  <a:pt x="479090" y="1019026"/>
                </a:cubicBezTo>
                <a:cubicBezTo>
                  <a:pt x="332471" y="1040797"/>
                  <a:pt x="111948" y="999275"/>
                  <a:pt x="0" y="1019026"/>
                </a:cubicBezTo>
                <a:cubicBezTo>
                  <a:pt x="-21692" y="786113"/>
                  <a:pt x="14786" y="681887"/>
                  <a:pt x="0" y="519703"/>
                </a:cubicBezTo>
                <a:cubicBezTo>
                  <a:pt x="-14786" y="357519"/>
                  <a:pt x="12384" y="195981"/>
                  <a:pt x="0" y="0"/>
                </a:cubicBezTo>
                <a:close/>
              </a:path>
              <a:path w="1355915" h="1019026" stroke="0" extrusionOk="0">
                <a:moveTo>
                  <a:pt x="0" y="0"/>
                </a:moveTo>
                <a:cubicBezTo>
                  <a:pt x="191126" y="-38154"/>
                  <a:pt x="282849" y="42301"/>
                  <a:pt x="438413" y="0"/>
                </a:cubicBezTo>
                <a:cubicBezTo>
                  <a:pt x="593977" y="-42301"/>
                  <a:pt x="668366" y="26163"/>
                  <a:pt x="849707" y="0"/>
                </a:cubicBezTo>
                <a:cubicBezTo>
                  <a:pt x="1031048" y="-26163"/>
                  <a:pt x="1187002" y="46097"/>
                  <a:pt x="1355915" y="0"/>
                </a:cubicBezTo>
                <a:cubicBezTo>
                  <a:pt x="1391560" y="119792"/>
                  <a:pt x="1353578" y="342509"/>
                  <a:pt x="1355915" y="499323"/>
                </a:cubicBezTo>
                <a:cubicBezTo>
                  <a:pt x="1358252" y="656137"/>
                  <a:pt x="1314971" y="851249"/>
                  <a:pt x="1355915" y="1019026"/>
                </a:cubicBezTo>
                <a:cubicBezTo>
                  <a:pt x="1243527" y="1049773"/>
                  <a:pt x="1048452" y="1012321"/>
                  <a:pt x="931062" y="1019026"/>
                </a:cubicBezTo>
                <a:cubicBezTo>
                  <a:pt x="813672" y="1025731"/>
                  <a:pt x="657906" y="977969"/>
                  <a:pt x="506208" y="1019026"/>
                </a:cubicBezTo>
                <a:cubicBezTo>
                  <a:pt x="354510" y="1060083"/>
                  <a:pt x="186382" y="1012513"/>
                  <a:pt x="0" y="1019026"/>
                </a:cubicBezTo>
                <a:cubicBezTo>
                  <a:pt x="-46235" y="784415"/>
                  <a:pt x="16505" y="756102"/>
                  <a:pt x="0" y="540084"/>
                </a:cubicBezTo>
                <a:cubicBezTo>
                  <a:pt x="-16505" y="324066"/>
                  <a:pt x="27688" y="242976"/>
                  <a:pt x="0" y="0"/>
                </a:cubicBezTo>
                <a:close/>
              </a:path>
            </a:pathLst>
          </a:custGeom>
          <a:solidFill>
            <a:schemeClr val="accent1">
              <a:lumMod val="40000"/>
              <a:lumOff val="60000"/>
              <a:alpha val="29000"/>
            </a:schemeClr>
          </a:solidFill>
          <a:ln w="38100">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B388C0A-005F-DA6B-F35E-D07C60A45E0A}"/>
              </a:ext>
            </a:extLst>
          </p:cNvPr>
          <p:cNvSpPr txBox="1"/>
          <p:nvPr/>
        </p:nvSpPr>
        <p:spPr>
          <a:xfrm>
            <a:off x="428680" y="5115235"/>
            <a:ext cx="3607462" cy="830997"/>
          </a:xfrm>
          <a:prstGeom prst="rect">
            <a:avLst/>
          </a:prstGeom>
          <a:noFill/>
        </p:spPr>
        <p:txBody>
          <a:bodyPr wrap="none" rtlCol="0">
            <a:spAutoFit/>
          </a:bodyPr>
          <a:lstStyle/>
          <a:p>
            <a:r>
              <a:rPr lang="en-US" sz="2400" b="1" dirty="0"/>
              <a:t>Question: is there a way to</a:t>
            </a:r>
            <a:br>
              <a:rPr lang="en-US" sz="2400" b="1" dirty="0"/>
            </a:br>
            <a:r>
              <a:rPr lang="en-US" sz="2400" b="1" dirty="0"/>
              <a:t>make this step practical?</a:t>
            </a:r>
          </a:p>
        </p:txBody>
      </p:sp>
    </p:spTree>
    <p:extLst>
      <p:ext uri="{BB962C8B-B14F-4D97-AF65-F5344CB8AC3E}">
        <p14:creationId xmlns:p14="http://schemas.microsoft.com/office/powerpoint/2010/main" val="3612322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Compile!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22</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16" name="Group 15">
            <a:extLst>
              <a:ext uri="{FF2B5EF4-FFF2-40B4-BE49-F238E27FC236}">
                <a16:creationId xmlns:a16="http://schemas.microsoft.com/office/drawing/2014/main" id="{17B5D366-214A-9E58-F52B-2A5F968F7A69}"/>
              </a:ext>
            </a:extLst>
          </p:cNvPr>
          <p:cNvGrpSpPr/>
          <p:nvPr/>
        </p:nvGrpSpPr>
        <p:grpSpPr>
          <a:xfrm>
            <a:off x="4302500" y="3093389"/>
            <a:ext cx="3348007" cy="2080524"/>
            <a:chOff x="2078182" y="2628900"/>
            <a:chExt cx="2150918" cy="1278082"/>
          </a:xfrm>
          <a:solidFill>
            <a:schemeClr val="accent5">
              <a:lumMod val="40000"/>
              <a:lumOff val="60000"/>
            </a:schemeClr>
          </a:solidFill>
        </p:grpSpPr>
        <p:sp>
          <p:nvSpPr>
            <p:cNvPr id="17" name="Rectangle 16">
              <a:extLst>
                <a:ext uri="{FF2B5EF4-FFF2-40B4-BE49-F238E27FC236}">
                  <a16:creationId xmlns:a16="http://schemas.microsoft.com/office/drawing/2014/main" id="{3A2A1214-4670-CDD2-89D2-A4257F7C9435}"/>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FC5FF45-E606-F93B-219B-2C065D8092A2}"/>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LEG</a:t>
              </a:r>
            </a:p>
          </p:txBody>
        </p:sp>
      </p:grpSp>
      <p:sp>
        <p:nvSpPr>
          <p:cNvPr id="19" name="TextBox 18">
            <a:extLst>
              <a:ext uri="{FF2B5EF4-FFF2-40B4-BE49-F238E27FC236}">
                <a16:creationId xmlns:a16="http://schemas.microsoft.com/office/drawing/2014/main" id="{1990BE83-DC21-8255-09A0-F36922A41A77}"/>
              </a:ext>
            </a:extLst>
          </p:cNvPr>
          <p:cNvSpPr txBox="1"/>
          <p:nvPr/>
        </p:nvSpPr>
        <p:spPr>
          <a:xfrm>
            <a:off x="5530996" y="4405115"/>
            <a:ext cx="891014" cy="646331"/>
          </a:xfrm>
          <a:prstGeom prst="rect">
            <a:avLst/>
          </a:prstGeom>
          <a:noFill/>
        </p:spPr>
        <p:txBody>
          <a:bodyPr wrap="none" rtlCol="0">
            <a:spAutoFit/>
          </a:bodyPr>
          <a:lstStyle/>
          <a:p>
            <a:pPr algn="ctr"/>
            <a:r>
              <a:rPr lang="en-US" sz="3600" dirty="0"/>
              <a:t>LEG</a:t>
            </a:r>
            <a:endParaRPr lang="en-US" dirty="0"/>
          </a:p>
        </p:txBody>
      </p:sp>
      <p:sp>
        <p:nvSpPr>
          <p:cNvPr id="20" name="TextBox 19">
            <a:extLst>
              <a:ext uri="{FF2B5EF4-FFF2-40B4-BE49-F238E27FC236}">
                <a16:creationId xmlns:a16="http://schemas.microsoft.com/office/drawing/2014/main" id="{6A103605-E58B-9417-1DD0-CD8AD7E2B074}"/>
              </a:ext>
            </a:extLst>
          </p:cNvPr>
          <p:cNvSpPr txBox="1"/>
          <p:nvPr/>
        </p:nvSpPr>
        <p:spPr>
          <a:xfrm>
            <a:off x="4224014" y="3021407"/>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C0669311-5347-CD02-F038-33B9B2807DD0}"/>
              </a:ext>
            </a:extLst>
          </p:cNvPr>
          <p:cNvSpPr txBox="1"/>
          <p:nvPr/>
        </p:nvSpPr>
        <p:spPr>
          <a:xfrm>
            <a:off x="6592891" y="3021407"/>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3FADD459-1275-58FD-0312-D46E1316AA16}"/>
              </a:ext>
            </a:extLst>
          </p:cNvPr>
          <p:cNvSpPr txBox="1"/>
          <p:nvPr/>
        </p:nvSpPr>
        <p:spPr>
          <a:xfrm>
            <a:off x="5390570" y="3864622"/>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24" name="Isosceles Triangle 23">
            <a:extLst>
              <a:ext uri="{FF2B5EF4-FFF2-40B4-BE49-F238E27FC236}">
                <a16:creationId xmlns:a16="http://schemas.microsoft.com/office/drawing/2014/main" id="{CF0EAF88-AEF8-1B0D-9139-51D8DB1C8E67}"/>
              </a:ext>
            </a:extLst>
          </p:cNvPr>
          <p:cNvSpPr/>
          <p:nvPr/>
        </p:nvSpPr>
        <p:spPr>
          <a:xfrm flipV="1">
            <a:off x="5345256" y="527779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4A34CB4-AD9B-5E87-CEE3-FA861EA5CB64}"/>
              </a:ext>
            </a:extLst>
          </p:cNvPr>
          <p:cNvSpPr txBox="1"/>
          <p:nvPr/>
        </p:nvSpPr>
        <p:spPr>
          <a:xfrm>
            <a:off x="5459781" y="5197803"/>
            <a:ext cx="1002197" cy="646331"/>
          </a:xfrm>
          <a:prstGeom prst="rect">
            <a:avLst/>
          </a:prstGeom>
          <a:noFill/>
        </p:spPr>
        <p:txBody>
          <a:bodyPr wrap="none" rtlCol="0">
            <a:spAutoFit/>
          </a:bodyPr>
          <a:lstStyle/>
          <a:p>
            <a:pPr algn="ctr"/>
            <a:r>
              <a:rPr lang="en-US" dirty="0"/>
              <a:t>Machine</a:t>
            </a:r>
            <a:br>
              <a:rPr lang="en-US" dirty="0"/>
            </a:br>
            <a:r>
              <a:rPr lang="en-US" dirty="0"/>
              <a:t>(LEG)</a:t>
            </a:r>
          </a:p>
        </p:txBody>
      </p:sp>
      <p:grpSp>
        <p:nvGrpSpPr>
          <p:cNvPr id="3" name="Group 2">
            <a:extLst>
              <a:ext uri="{FF2B5EF4-FFF2-40B4-BE49-F238E27FC236}">
                <a16:creationId xmlns:a16="http://schemas.microsoft.com/office/drawing/2014/main" id="{FBD6CD66-F4FD-2416-B3C3-0C1D6D739D27}"/>
              </a:ext>
            </a:extLst>
          </p:cNvPr>
          <p:cNvGrpSpPr/>
          <p:nvPr/>
        </p:nvGrpSpPr>
        <p:grpSpPr>
          <a:xfrm>
            <a:off x="1821211" y="2002382"/>
            <a:ext cx="3348007" cy="2080524"/>
            <a:chOff x="2078182" y="2628900"/>
            <a:chExt cx="2150918" cy="1278082"/>
          </a:xfrm>
          <a:solidFill>
            <a:schemeClr val="accent6">
              <a:lumMod val="40000"/>
              <a:lumOff val="60000"/>
            </a:schemeClr>
          </a:solidFill>
        </p:grpSpPr>
        <p:sp>
          <p:nvSpPr>
            <p:cNvPr id="23" name="Rectangle 22">
              <a:extLst>
                <a:ext uri="{FF2B5EF4-FFF2-40B4-BE49-F238E27FC236}">
                  <a16:creationId xmlns:a16="http://schemas.microsoft.com/office/drawing/2014/main" id="{2C98CD90-8FB1-73F7-4698-55D9D162F413}"/>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4AF5B8A-AFDB-5C48-BF77-02DBA292D956}"/>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27" name="TextBox 26">
            <a:extLst>
              <a:ext uri="{FF2B5EF4-FFF2-40B4-BE49-F238E27FC236}">
                <a16:creationId xmlns:a16="http://schemas.microsoft.com/office/drawing/2014/main" id="{5440CDF5-9746-9E8B-FFBB-B03F3F0F9E8E}"/>
              </a:ext>
            </a:extLst>
          </p:cNvPr>
          <p:cNvSpPr txBox="1"/>
          <p:nvPr/>
        </p:nvSpPr>
        <p:spPr>
          <a:xfrm>
            <a:off x="2894730" y="3314108"/>
            <a:ext cx="1200970" cy="646331"/>
          </a:xfrm>
          <a:prstGeom prst="rect">
            <a:avLst/>
          </a:prstGeom>
          <a:noFill/>
        </p:spPr>
        <p:txBody>
          <a:bodyPr wrap="none" rtlCol="0">
            <a:spAutoFit/>
          </a:bodyPr>
          <a:lstStyle/>
          <a:p>
            <a:pPr algn="ctr"/>
            <a:r>
              <a:rPr lang="en-US" sz="3600" dirty="0"/>
              <a:t>Full C</a:t>
            </a:r>
            <a:endParaRPr lang="en-US" dirty="0"/>
          </a:p>
        </p:txBody>
      </p:sp>
      <p:sp>
        <p:nvSpPr>
          <p:cNvPr id="28" name="TextBox 27">
            <a:extLst>
              <a:ext uri="{FF2B5EF4-FFF2-40B4-BE49-F238E27FC236}">
                <a16:creationId xmlns:a16="http://schemas.microsoft.com/office/drawing/2014/main" id="{2D9115D0-F537-B362-5F06-3C0A3C402851}"/>
              </a:ext>
            </a:extLst>
          </p:cNvPr>
          <p:cNvSpPr txBox="1"/>
          <p:nvPr/>
        </p:nvSpPr>
        <p:spPr>
          <a:xfrm>
            <a:off x="1747920" y="1930400"/>
            <a:ext cx="968983" cy="400110"/>
          </a:xfrm>
          <a:prstGeom prst="rect">
            <a:avLst/>
          </a:prstGeom>
          <a:noFill/>
        </p:spPr>
        <p:txBody>
          <a:bodyPr wrap="none" rtlCol="0">
            <a:spAutoFit/>
          </a:bodyPr>
          <a:lstStyle/>
          <a:p>
            <a:pPr algn="ctr"/>
            <a:r>
              <a:rPr lang="en-US" sz="2000" dirty="0"/>
              <a:t>Accept:</a:t>
            </a:r>
          </a:p>
        </p:txBody>
      </p:sp>
      <p:sp>
        <p:nvSpPr>
          <p:cNvPr id="29" name="TextBox 28">
            <a:extLst>
              <a:ext uri="{FF2B5EF4-FFF2-40B4-BE49-F238E27FC236}">
                <a16:creationId xmlns:a16="http://schemas.microsoft.com/office/drawing/2014/main" id="{3BE2B3E3-7596-85EC-50C7-421A81A90446}"/>
              </a:ext>
            </a:extLst>
          </p:cNvPr>
          <p:cNvSpPr txBox="1"/>
          <p:nvPr/>
        </p:nvSpPr>
        <p:spPr>
          <a:xfrm>
            <a:off x="4111602" y="1930400"/>
            <a:ext cx="1000595" cy="400110"/>
          </a:xfrm>
          <a:prstGeom prst="rect">
            <a:avLst/>
          </a:prstGeom>
          <a:noFill/>
        </p:spPr>
        <p:txBody>
          <a:bodyPr wrap="none" rtlCol="0">
            <a:spAutoFit/>
          </a:bodyPr>
          <a:lstStyle/>
          <a:p>
            <a:pPr algn="ctr"/>
            <a:r>
              <a:rPr lang="en-US" sz="2000" dirty="0"/>
              <a:t>Output:</a:t>
            </a:r>
          </a:p>
        </p:txBody>
      </p:sp>
      <p:sp>
        <p:nvSpPr>
          <p:cNvPr id="30" name="TextBox 29">
            <a:extLst>
              <a:ext uri="{FF2B5EF4-FFF2-40B4-BE49-F238E27FC236}">
                <a16:creationId xmlns:a16="http://schemas.microsoft.com/office/drawing/2014/main" id="{DAD05A35-D04E-844D-3F12-4B71F65F1D78}"/>
              </a:ext>
            </a:extLst>
          </p:cNvPr>
          <p:cNvSpPr txBox="1"/>
          <p:nvPr/>
        </p:nvSpPr>
        <p:spPr>
          <a:xfrm>
            <a:off x="2909281" y="277361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9" name="Group 8">
            <a:extLst>
              <a:ext uri="{FF2B5EF4-FFF2-40B4-BE49-F238E27FC236}">
                <a16:creationId xmlns:a16="http://schemas.microsoft.com/office/drawing/2014/main" id="{4471AA7E-5F74-B39E-DD09-F33EDE78B665}"/>
              </a:ext>
            </a:extLst>
          </p:cNvPr>
          <p:cNvGrpSpPr/>
          <p:nvPr/>
        </p:nvGrpSpPr>
        <p:grpSpPr>
          <a:xfrm>
            <a:off x="6783411" y="2002382"/>
            <a:ext cx="3348007" cy="2080524"/>
            <a:chOff x="2078182" y="2628900"/>
            <a:chExt cx="2150918" cy="1278082"/>
          </a:xfrm>
          <a:pattFill prst="lgGrid">
            <a:fgClr>
              <a:schemeClr val="accent5">
                <a:lumMod val="40000"/>
                <a:lumOff val="60000"/>
              </a:schemeClr>
            </a:fgClr>
            <a:bgClr>
              <a:schemeClr val="bg1"/>
            </a:bgClr>
          </a:pattFill>
        </p:grpSpPr>
        <p:sp>
          <p:nvSpPr>
            <p:cNvPr id="10" name="Rectangle 9">
              <a:extLst>
                <a:ext uri="{FF2B5EF4-FFF2-40B4-BE49-F238E27FC236}">
                  <a16:creationId xmlns:a16="http://schemas.microsoft.com/office/drawing/2014/main" id="{9A0BA7EE-CD1D-FB59-076D-14826FC6B3CE}"/>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635EFE3-44B3-29E2-496F-D05407449BC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2" name="TextBox 11">
            <a:extLst>
              <a:ext uri="{FF2B5EF4-FFF2-40B4-BE49-F238E27FC236}">
                <a16:creationId xmlns:a16="http://schemas.microsoft.com/office/drawing/2014/main" id="{C7ED7C07-7C5E-61DB-8FE4-4C7D34169C18}"/>
              </a:ext>
            </a:extLst>
          </p:cNvPr>
          <p:cNvSpPr txBox="1"/>
          <p:nvPr/>
        </p:nvSpPr>
        <p:spPr>
          <a:xfrm>
            <a:off x="8011906" y="3314108"/>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73BD6408-1124-25CD-7FE8-F83FD47AC897}"/>
              </a:ext>
            </a:extLst>
          </p:cNvPr>
          <p:cNvSpPr txBox="1"/>
          <p:nvPr/>
        </p:nvSpPr>
        <p:spPr>
          <a:xfrm>
            <a:off x="6710120" y="1930400"/>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C707D55-351A-3373-0D71-00EE96394A67}"/>
              </a:ext>
            </a:extLst>
          </p:cNvPr>
          <p:cNvSpPr txBox="1"/>
          <p:nvPr/>
        </p:nvSpPr>
        <p:spPr>
          <a:xfrm>
            <a:off x="9073802" y="1930400"/>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C249FDFB-F974-1445-524F-EE8154C6CE72}"/>
              </a:ext>
            </a:extLst>
          </p:cNvPr>
          <p:cNvSpPr txBox="1"/>
          <p:nvPr/>
        </p:nvSpPr>
        <p:spPr>
          <a:xfrm>
            <a:off x="7871481" y="277361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2" name="Rectangle 31">
            <a:extLst>
              <a:ext uri="{FF2B5EF4-FFF2-40B4-BE49-F238E27FC236}">
                <a16:creationId xmlns:a16="http://schemas.microsoft.com/office/drawing/2014/main" id="{24B39274-F372-C239-86F1-A1A03BBB04A4}"/>
              </a:ext>
            </a:extLst>
          </p:cNvPr>
          <p:cNvSpPr/>
          <p:nvPr/>
        </p:nvSpPr>
        <p:spPr>
          <a:xfrm>
            <a:off x="7666777" y="2742520"/>
            <a:ext cx="1615942" cy="1528144"/>
          </a:xfrm>
          <a:custGeom>
            <a:avLst/>
            <a:gdLst>
              <a:gd name="connsiteX0" fmla="*/ 0 w 1615942"/>
              <a:gd name="connsiteY0" fmla="*/ 0 h 1528144"/>
              <a:gd name="connsiteX1" fmla="*/ 522488 w 1615942"/>
              <a:gd name="connsiteY1" fmla="*/ 0 h 1528144"/>
              <a:gd name="connsiteX2" fmla="*/ 1061135 w 1615942"/>
              <a:gd name="connsiteY2" fmla="*/ 0 h 1528144"/>
              <a:gd name="connsiteX3" fmla="*/ 1615942 w 1615942"/>
              <a:gd name="connsiteY3" fmla="*/ 0 h 1528144"/>
              <a:gd name="connsiteX4" fmla="*/ 1615942 w 1615942"/>
              <a:gd name="connsiteY4" fmla="*/ 524663 h 1528144"/>
              <a:gd name="connsiteX5" fmla="*/ 1615942 w 1615942"/>
              <a:gd name="connsiteY5" fmla="*/ 988200 h 1528144"/>
              <a:gd name="connsiteX6" fmla="*/ 1615942 w 1615942"/>
              <a:gd name="connsiteY6" fmla="*/ 1528144 h 1528144"/>
              <a:gd name="connsiteX7" fmla="*/ 1044976 w 1615942"/>
              <a:gd name="connsiteY7" fmla="*/ 1528144 h 1528144"/>
              <a:gd name="connsiteX8" fmla="*/ 474010 w 1615942"/>
              <a:gd name="connsiteY8" fmla="*/ 1528144 h 1528144"/>
              <a:gd name="connsiteX9" fmla="*/ 0 w 1615942"/>
              <a:gd name="connsiteY9" fmla="*/ 1528144 h 1528144"/>
              <a:gd name="connsiteX10" fmla="*/ 0 w 1615942"/>
              <a:gd name="connsiteY10" fmla="*/ 1034044 h 1528144"/>
              <a:gd name="connsiteX11" fmla="*/ 0 w 1615942"/>
              <a:gd name="connsiteY11" fmla="*/ 524663 h 1528144"/>
              <a:gd name="connsiteX12" fmla="*/ 0 w 1615942"/>
              <a:gd name="connsiteY12" fmla="*/ 0 h 1528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5942" h="1528144" fill="none" extrusionOk="0">
                <a:moveTo>
                  <a:pt x="0" y="0"/>
                </a:moveTo>
                <a:cubicBezTo>
                  <a:pt x="199615" y="-62005"/>
                  <a:pt x="393480" y="51639"/>
                  <a:pt x="522488" y="0"/>
                </a:cubicBezTo>
                <a:cubicBezTo>
                  <a:pt x="651496" y="-51639"/>
                  <a:pt x="829105" y="56727"/>
                  <a:pt x="1061135" y="0"/>
                </a:cubicBezTo>
                <a:cubicBezTo>
                  <a:pt x="1293165" y="-56727"/>
                  <a:pt x="1458358" y="38699"/>
                  <a:pt x="1615942" y="0"/>
                </a:cubicBezTo>
                <a:cubicBezTo>
                  <a:pt x="1672221" y="122719"/>
                  <a:pt x="1556183" y="327236"/>
                  <a:pt x="1615942" y="524663"/>
                </a:cubicBezTo>
                <a:cubicBezTo>
                  <a:pt x="1675701" y="722090"/>
                  <a:pt x="1595889" y="779688"/>
                  <a:pt x="1615942" y="988200"/>
                </a:cubicBezTo>
                <a:cubicBezTo>
                  <a:pt x="1635995" y="1196712"/>
                  <a:pt x="1606984" y="1266048"/>
                  <a:pt x="1615942" y="1528144"/>
                </a:cubicBezTo>
                <a:cubicBezTo>
                  <a:pt x="1494452" y="1595263"/>
                  <a:pt x="1213472" y="1507005"/>
                  <a:pt x="1044976" y="1528144"/>
                </a:cubicBezTo>
                <a:cubicBezTo>
                  <a:pt x="876480" y="1549283"/>
                  <a:pt x="721226" y="1469952"/>
                  <a:pt x="474010" y="1528144"/>
                </a:cubicBezTo>
                <a:cubicBezTo>
                  <a:pt x="226794" y="1586336"/>
                  <a:pt x="129336" y="1520404"/>
                  <a:pt x="0" y="1528144"/>
                </a:cubicBezTo>
                <a:cubicBezTo>
                  <a:pt x="-32229" y="1284420"/>
                  <a:pt x="46236" y="1134539"/>
                  <a:pt x="0" y="1034044"/>
                </a:cubicBezTo>
                <a:cubicBezTo>
                  <a:pt x="-46236" y="933549"/>
                  <a:pt x="46401" y="756828"/>
                  <a:pt x="0" y="524663"/>
                </a:cubicBezTo>
                <a:cubicBezTo>
                  <a:pt x="-46401" y="292498"/>
                  <a:pt x="55334" y="118829"/>
                  <a:pt x="0" y="0"/>
                </a:cubicBezTo>
                <a:close/>
              </a:path>
              <a:path w="1615942" h="1528144" stroke="0" extrusionOk="0">
                <a:moveTo>
                  <a:pt x="0" y="0"/>
                </a:moveTo>
                <a:cubicBezTo>
                  <a:pt x="143839" y="-1748"/>
                  <a:pt x="347098" y="52956"/>
                  <a:pt x="522488" y="0"/>
                </a:cubicBezTo>
                <a:cubicBezTo>
                  <a:pt x="697878" y="-52956"/>
                  <a:pt x="903813" y="49116"/>
                  <a:pt x="1012657" y="0"/>
                </a:cubicBezTo>
                <a:cubicBezTo>
                  <a:pt x="1121501" y="-49116"/>
                  <a:pt x="1426869" y="34412"/>
                  <a:pt x="1615942" y="0"/>
                </a:cubicBezTo>
                <a:cubicBezTo>
                  <a:pt x="1657981" y="164586"/>
                  <a:pt x="1602414" y="345202"/>
                  <a:pt x="1615942" y="494100"/>
                </a:cubicBezTo>
                <a:cubicBezTo>
                  <a:pt x="1629470" y="642998"/>
                  <a:pt x="1572491" y="757358"/>
                  <a:pt x="1615942" y="972918"/>
                </a:cubicBezTo>
                <a:cubicBezTo>
                  <a:pt x="1659393" y="1188478"/>
                  <a:pt x="1563647" y="1265743"/>
                  <a:pt x="1615942" y="1528144"/>
                </a:cubicBezTo>
                <a:cubicBezTo>
                  <a:pt x="1482366" y="1577727"/>
                  <a:pt x="1235260" y="1481802"/>
                  <a:pt x="1077295" y="1528144"/>
                </a:cubicBezTo>
                <a:cubicBezTo>
                  <a:pt x="919330" y="1574486"/>
                  <a:pt x="698625" y="1460409"/>
                  <a:pt x="506328" y="1528144"/>
                </a:cubicBezTo>
                <a:cubicBezTo>
                  <a:pt x="314031" y="1595879"/>
                  <a:pt x="150910" y="1512176"/>
                  <a:pt x="0" y="1528144"/>
                </a:cubicBezTo>
                <a:cubicBezTo>
                  <a:pt x="-39393" y="1340310"/>
                  <a:pt x="40690" y="1217833"/>
                  <a:pt x="0" y="1018763"/>
                </a:cubicBezTo>
                <a:cubicBezTo>
                  <a:pt x="-40690" y="819693"/>
                  <a:pt x="28314" y="735605"/>
                  <a:pt x="0" y="524663"/>
                </a:cubicBezTo>
                <a:cubicBezTo>
                  <a:pt x="-28314" y="313721"/>
                  <a:pt x="31888" y="247339"/>
                  <a:pt x="0" y="0"/>
                </a:cubicBezTo>
                <a:close/>
              </a:path>
            </a:pathLst>
          </a:custGeom>
          <a:solidFill>
            <a:schemeClr val="accent1">
              <a:lumMod val="40000"/>
              <a:lumOff val="60000"/>
              <a:alpha val="29000"/>
            </a:schemeClr>
          </a:solidFill>
          <a:ln w="38100">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DB58949-4145-435C-7360-E96FCA245DE5}"/>
              </a:ext>
            </a:extLst>
          </p:cNvPr>
          <p:cNvSpPr txBox="1"/>
          <p:nvPr/>
        </p:nvSpPr>
        <p:spPr>
          <a:xfrm>
            <a:off x="9073802" y="5043914"/>
            <a:ext cx="2507866" cy="954107"/>
          </a:xfrm>
          <a:prstGeom prst="rect">
            <a:avLst/>
          </a:prstGeom>
          <a:noFill/>
        </p:spPr>
        <p:txBody>
          <a:bodyPr wrap="none" rtlCol="0">
            <a:spAutoFit/>
          </a:bodyPr>
          <a:lstStyle/>
          <a:p>
            <a:pPr algn="ctr"/>
            <a:r>
              <a:rPr lang="en-US" sz="2800" dirty="0">
                <a:solidFill>
                  <a:srgbClr val="C00000"/>
                </a:solidFill>
              </a:rPr>
              <a:t>New Executable</a:t>
            </a:r>
            <a:br>
              <a:rPr lang="en-US" sz="2800" dirty="0">
                <a:solidFill>
                  <a:srgbClr val="C00000"/>
                </a:solidFill>
              </a:rPr>
            </a:br>
            <a:r>
              <a:rPr lang="en-US" sz="2800" dirty="0">
                <a:solidFill>
                  <a:srgbClr val="C00000"/>
                </a:solidFill>
              </a:rPr>
              <a:t>Binary</a:t>
            </a:r>
          </a:p>
        </p:txBody>
      </p:sp>
      <p:sp>
        <p:nvSpPr>
          <p:cNvPr id="34" name="Freeform: Shape 33">
            <a:extLst>
              <a:ext uri="{FF2B5EF4-FFF2-40B4-BE49-F238E27FC236}">
                <a16:creationId xmlns:a16="http://schemas.microsoft.com/office/drawing/2014/main" id="{E6E64E84-9D9D-2EBD-5978-75AD4470D4E4}"/>
              </a:ext>
            </a:extLst>
          </p:cNvPr>
          <p:cNvSpPr/>
          <p:nvPr/>
        </p:nvSpPr>
        <p:spPr>
          <a:xfrm>
            <a:off x="8504959" y="4462895"/>
            <a:ext cx="597477" cy="1227647"/>
          </a:xfrm>
          <a:custGeom>
            <a:avLst/>
            <a:gdLst>
              <a:gd name="connsiteX0" fmla="*/ 597477 w 597477"/>
              <a:gd name="connsiteY0" fmla="*/ 1148196 h 1227647"/>
              <a:gd name="connsiteX1" fmla="*/ 327314 w 597477"/>
              <a:gd name="connsiteY1" fmla="*/ 1106632 h 1227647"/>
              <a:gd name="connsiteX2" fmla="*/ 0 w 597477"/>
              <a:gd name="connsiteY2" fmla="*/ 0 h 1227647"/>
            </a:gdLst>
            <a:ahLst/>
            <a:cxnLst>
              <a:cxn ang="0">
                <a:pos x="connsiteX0" y="connsiteY0"/>
              </a:cxn>
              <a:cxn ang="0">
                <a:pos x="connsiteX1" y="connsiteY1"/>
              </a:cxn>
              <a:cxn ang="0">
                <a:pos x="connsiteX2" y="connsiteY2"/>
              </a:cxn>
            </a:cxnLst>
            <a:rect l="l" t="t" r="r" b="b"/>
            <a:pathLst>
              <a:path w="597477" h="1227647">
                <a:moveTo>
                  <a:pt x="597477" y="1148196"/>
                </a:moveTo>
                <a:cubicBezTo>
                  <a:pt x="512185" y="1223097"/>
                  <a:pt x="426893" y="1297998"/>
                  <a:pt x="327314" y="1106632"/>
                </a:cubicBezTo>
                <a:cubicBezTo>
                  <a:pt x="227734" y="915266"/>
                  <a:pt x="113867" y="457633"/>
                  <a:pt x="0" y="0"/>
                </a:cubicBezTo>
              </a:path>
            </a:pathLst>
          </a:custGeom>
          <a:noFill/>
          <a:ln w="53975">
            <a:solidFill>
              <a:srgbClr val="FF0000"/>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2551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fontScale="90000"/>
          </a:bodyPr>
          <a:lstStyle/>
          <a:p>
            <a:pPr algn="ctr"/>
            <a:r>
              <a:rPr lang="en-US" sz="5400" dirty="0"/>
              <a:t>Let’s use that binary we just made.</a:t>
            </a:r>
            <a:br>
              <a:rPr lang="en-US" sz="5400" dirty="0"/>
            </a:br>
            <a:r>
              <a:rPr lang="en-US" sz="5400" dirty="0"/>
              <a:t>Same Portable Compiler on the left.</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3" name="Group 2">
            <a:extLst>
              <a:ext uri="{FF2B5EF4-FFF2-40B4-BE49-F238E27FC236}">
                <a16:creationId xmlns:a16="http://schemas.microsoft.com/office/drawing/2014/main" id="{FBD6CD66-F4FD-2416-B3C3-0C1D6D739D27}"/>
              </a:ext>
            </a:extLst>
          </p:cNvPr>
          <p:cNvGrpSpPr/>
          <p:nvPr/>
        </p:nvGrpSpPr>
        <p:grpSpPr>
          <a:xfrm>
            <a:off x="1821211" y="2142657"/>
            <a:ext cx="3348007" cy="2080524"/>
            <a:chOff x="2078182" y="2628900"/>
            <a:chExt cx="2150918" cy="1278082"/>
          </a:xfrm>
          <a:solidFill>
            <a:schemeClr val="accent6">
              <a:lumMod val="40000"/>
              <a:lumOff val="60000"/>
            </a:schemeClr>
          </a:solidFill>
        </p:grpSpPr>
        <p:sp>
          <p:nvSpPr>
            <p:cNvPr id="23" name="Rectangle 22">
              <a:extLst>
                <a:ext uri="{FF2B5EF4-FFF2-40B4-BE49-F238E27FC236}">
                  <a16:creationId xmlns:a16="http://schemas.microsoft.com/office/drawing/2014/main" id="{2C98CD90-8FB1-73F7-4698-55D9D162F413}"/>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4AF5B8A-AFDB-5C48-BF77-02DBA292D956}"/>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27" name="TextBox 26">
            <a:extLst>
              <a:ext uri="{FF2B5EF4-FFF2-40B4-BE49-F238E27FC236}">
                <a16:creationId xmlns:a16="http://schemas.microsoft.com/office/drawing/2014/main" id="{5440CDF5-9746-9E8B-FFBB-B03F3F0F9E8E}"/>
              </a:ext>
            </a:extLst>
          </p:cNvPr>
          <p:cNvSpPr txBox="1"/>
          <p:nvPr/>
        </p:nvSpPr>
        <p:spPr>
          <a:xfrm>
            <a:off x="2894730" y="3454383"/>
            <a:ext cx="1200970" cy="646331"/>
          </a:xfrm>
          <a:prstGeom prst="rect">
            <a:avLst/>
          </a:prstGeom>
          <a:noFill/>
        </p:spPr>
        <p:txBody>
          <a:bodyPr wrap="none" rtlCol="0">
            <a:spAutoFit/>
          </a:bodyPr>
          <a:lstStyle/>
          <a:p>
            <a:pPr algn="ctr"/>
            <a:r>
              <a:rPr lang="en-US" sz="3600" dirty="0"/>
              <a:t>Full C</a:t>
            </a:r>
            <a:endParaRPr lang="en-US" dirty="0"/>
          </a:p>
        </p:txBody>
      </p:sp>
      <p:sp>
        <p:nvSpPr>
          <p:cNvPr id="28" name="TextBox 27">
            <a:extLst>
              <a:ext uri="{FF2B5EF4-FFF2-40B4-BE49-F238E27FC236}">
                <a16:creationId xmlns:a16="http://schemas.microsoft.com/office/drawing/2014/main" id="{2D9115D0-F537-B362-5F06-3C0A3C402851}"/>
              </a:ext>
            </a:extLst>
          </p:cNvPr>
          <p:cNvSpPr txBox="1"/>
          <p:nvPr/>
        </p:nvSpPr>
        <p:spPr>
          <a:xfrm>
            <a:off x="1747920" y="2070675"/>
            <a:ext cx="968983" cy="400110"/>
          </a:xfrm>
          <a:prstGeom prst="rect">
            <a:avLst/>
          </a:prstGeom>
          <a:noFill/>
        </p:spPr>
        <p:txBody>
          <a:bodyPr wrap="none" rtlCol="0">
            <a:spAutoFit/>
          </a:bodyPr>
          <a:lstStyle/>
          <a:p>
            <a:pPr algn="ctr"/>
            <a:r>
              <a:rPr lang="en-US" sz="2000" dirty="0"/>
              <a:t>Accept:</a:t>
            </a:r>
          </a:p>
        </p:txBody>
      </p:sp>
      <p:sp>
        <p:nvSpPr>
          <p:cNvPr id="29" name="TextBox 28">
            <a:extLst>
              <a:ext uri="{FF2B5EF4-FFF2-40B4-BE49-F238E27FC236}">
                <a16:creationId xmlns:a16="http://schemas.microsoft.com/office/drawing/2014/main" id="{3BE2B3E3-7596-85EC-50C7-421A81A90446}"/>
              </a:ext>
            </a:extLst>
          </p:cNvPr>
          <p:cNvSpPr txBox="1"/>
          <p:nvPr/>
        </p:nvSpPr>
        <p:spPr>
          <a:xfrm>
            <a:off x="4111602" y="2070675"/>
            <a:ext cx="1000595" cy="400110"/>
          </a:xfrm>
          <a:prstGeom prst="rect">
            <a:avLst/>
          </a:prstGeom>
          <a:noFill/>
        </p:spPr>
        <p:txBody>
          <a:bodyPr wrap="none" rtlCol="0">
            <a:spAutoFit/>
          </a:bodyPr>
          <a:lstStyle/>
          <a:p>
            <a:pPr algn="ctr"/>
            <a:r>
              <a:rPr lang="en-US" sz="2000" dirty="0"/>
              <a:t>Output:</a:t>
            </a:r>
          </a:p>
        </p:txBody>
      </p:sp>
      <p:sp>
        <p:nvSpPr>
          <p:cNvPr id="30" name="TextBox 29">
            <a:extLst>
              <a:ext uri="{FF2B5EF4-FFF2-40B4-BE49-F238E27FC236}">
                <a16:creationId xmlns:a16="http://schemas.microsoft.com/office/drawing/2014/main" id="{DAD05A35-D04E-844D-3F12-4B71F65F1D78}"/>
              </a:ext>
            </a:extLst>
          </p:cNvPr>
          <p:cNvSpPr txBox="1"/>
          <p:nvPr/>
        </p:nvSpPr>
        <p:spPr>
          <a:xfrm>
            <a:off x="2909281" y="2913890"/>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9" name="Group 8">
            <a:extLst>
              <a:ext uri="{FF2B5EF4-FFF2-40B4-BE49-F238E27FC236}">
                <a16:creationId xmlns:a16="http://schemas.microsoft.com/office/drawing/2014/main" id="{4471AA7E-5F74-B39E-DD09-F33EDE78B665}"/>
              </a:ext>
            </a:extLst>
          </p:cNvPr>
          <p:cNvGrpSpPr/>
          <p:nvPr/>
        </p:nvGrpSpPr>
        <p:grpSpPr>
          <a:xfrm>
            <a:off x="4276222" y="3238602"/>
            <a:ext cx="3348007" cy="2080524"/>
            <a:chOff x="2078182" y="2628900"/>
            <a:chExt cx="2150918" cy="1278082"/>
          </a:xfrm>
          <a:pattFill prst="lgGrid">
            <a:fgClr>
              <a:schemeClr val="accent5">
                <a:lumMod val="40000"/>
                <a:lumOff val="60000"/>
              </a:schemeClr>
            </a:fgClr>
            <a:bgClr>
              <a:schemeClr val="bg1"/>
            </a:bgClr>
          </a:pattFill>
        </p:grpSpPr>
        <p:sp>
          <p:nvSpPr>
            <p:cNvPr id="10" name="Rectangle 9">
              <a:extLst>
                <a:ext uri="{FF2B5EF4-FFF2-40B4-BE49-F238E27FC236}">
                  <a16:creationId xmlns:a16="http://schemas.microsoft.com/office/drawing/2014/main" id="{9A0BA7EE-CD1D-FB59-076D-14826FC6B3CE}"/>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635EFE3-44B3-29E2-496F-D05407449BC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2" name="TextBox 11">
            <a:extLst>
              <a:ext uri="{FF2B5EF4-FFF2-40B4-BE49-F238E27FC236}">
                <a16:creationId xmlns:a16="http://schemas.microsoft.com/office/drawing/2014/main" id="{C7ED7C07-7C5E-61DB-8FE4-4C7D34169C18}"/>
              </a:ext>
            </a:extLst>
          </p:cNvPr>
          <p:cNvSpPr txBox="1"/>
          <p:nvPr/>
        </p:nvSpPr>
        <p:spPr>
          <a:xfrm>
            <a:off x="5504717" y="4550328"/>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73BD6408-1124-25CD-7FE8-F83FD47AC897}"/>
              </a:ext>
            </a:extLst>
          </p:cNvPr>
          <p:cNvSpPr txBox="1"/>
          <p:nvPr/>
        </p:nvSpPr>
        <p:spPr>
          <a:xfrm>
            <a:off x="4202931" y="3166620"/>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C707D55-351A-3373-0D71-00EE96394A67}"/>
              </a:ext>
            </a:extLst>
          </p:cNvPr>
          <p:cNvSpPr txBox="1"/>
          <p:nvPr/>
        </p:nvSpPr>
        <p:spPr>
          <a:xfrm>
            <a:off x="6566613" y="3166620"/>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C249FDFB-F974-1445-524F-EE8154C6CE72}"/>
              </a:ext>
            </a:extLst>
          </p:cNvPr>
          <p:cNvSpPr txBox="1"/>
          <p:nvPr/>
        </p:nvSpPr>
        <p:spPr>
          <a:xfrm>
            <a:off x="5364292" y="400983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3" name="TextBox 32">
            <a:extLst>
              <a:ext uri="{FF2B5EF4-FFF2-40B4-BE49-F238E27FC236}">
                <a16:creationId xmlns:a16="http://schemas.microsoft.com/office/drawing/2014/main" id="{2DB58949-4145-435C-7360-E96FCA245DE5}"/>
              </a:ext>
            </a:extLst>
          </p:cNvPr>
          <p:cNvSpPr txBox="1"/>
          <p:nvPr/>
        </p:nvSpPr>
        <p:spPr>
          <a:xfrm>
            <a:off x="7066910" y="2239267"/>
            <a:ext cx="4135684" cy="646331"/>
          </a:xfrm>
          <a:prstGeom prst="rect">
            <a:avLst/>
          </a:prstGeom>
          <a:noFill/>
        </p:spPr>
        <p:txBody>
          <a:bodyPr wrap="none" rtlCol="0">
            <a:spAutoFit/>
          </a:bodyPr>
          <a:lstStyle/>
          <a:p>
            <a:pPr algn="ctr"/>
            <a:r>
              <a:rPr lang="en-US" sz="3600" b="1" dirty="0">
                <a:solidFill>
                  <a:srgbClr val="C00000"/>
                </a:solidFill>
              </a:rPr>
              <a:t>What happens now?</a:t>
            </a:r>
          </a:p>
        </p:txBody>
      </p:sp>
      <p:sp>
        <p:nvSpPr>
          <p:cNvPr id="31" name="Isosceles Triangle 30">
            <a:extLst>
              <a:ext uri="{FF2B5EF4-FFF2-40B4-BE49-F238E27FC236}">
                <a16:creationId xmlns:a16="http://schemas.microsoft.com/office/drawing/2014/main" id="{4847C946-4D00-2D86-BCB8-C7CDAD0269A1}"/>
              </a:ext>
            </a:extLst>
          </p:cNvPr>
          <p:cNvSpPr/>
          <p:nvPr/>
        </p:nvSpPr>
        <p:spPr>
          <a:xfrm flipV="1">
            <a:off x="5345256" y="541287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CC9E05AA-2DAF-1509-BD40-3A4E875A9238}"/>
              </a:ext>
            </a:extLst>
          </p:cNvPr>
          <p:cNvSpPr txBox="1"/>
          <p:nvPr/>
        </p:nvSpPr>
        <p:spPr>
          <a:xfrm>
            <a:off x="5459781" y="5332883"/>
            <a:ext cx="1002197" cy="646331"/>
          </a:xfrm>
          <a:prstGeom prst="rect">
            <a:avLst/>
          </a:prstGeom>
          <a:noFill/>
        </p:spPr>
        <p:txBody>
          <a:bodyPr wrap="none" rtlCol="0">
            <a:spAutoFit/>
          </a:bodyPr>
          <a:lstStyle/>
          <a:p>
            <a:pPr algn="ctr"/>
            <a:r>
              <a:rPr lang="en-US" dirty="0"/>
              <a:t>Machine</a:t>
            </a:r>
            <a:br>
              <a:rPr lang="en-US" dirty="0"/>
            </a:br>
            <a:r>
              <a:rPr lang="en-US" dirty="0"/>
              <a:t>(LEG)</a:t>
            </a:r>
          </a:p>
        </p:txBody>
      </p:sp>
    </p:spTree>
    <p:extLst>
      <p:ext uri="{BB962C8B-B14F-4D97-AF65-F5344CB8AC3E}">
        <p14:creationId xmlns:p14="http://schemas.microsoft.com/office/powerpoint/2010/main" val="1598858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Compile!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24</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3" name="Group 2">
            <a:extLst>
              <a:ext uri="{FF2B5EF4-FFF2-40B4-BE49-F238E27FC236}">
                <a16:creationId xmlns:a16="http://schemas.microsoft.com/office/drawing/2014/main" id="{FBD6CD66-F4FD-2416-B3C3-0C1D6D739D27}"/>
              </a:ext>
            </a:extLst>
          </p:cNvPr>
          <p:cNvGrpSpPr/>
          <p:nvPr/>
        </p:nvGrpSpPr>
        <p:grpSpPr>
          <a:xfrm>
            <a:off x="1831601" y="2163435"/>
            <a:ext cx="3348007" cy="2080524"/>
            <a:chOff x="2078182" y="2628900"/>
            <a:chExt cx="2150918" cy="1278082"/>
          </a:xfrm>
          <a:solidFill>
            <a:schemeClr val="accent6">
              <a:lumMod val="40000"/>
              <a:lumOff val="60000"/>
            </a:schemeClr>
          </a:solidFill>
        </p:grpSpPr>
        <p:sp>
          <p:nvSpPr>
            <p:cNvPr id="23" name="Rectangle 22">
              <a:extLst>
                <a:ext uri="{FF2B5EF4-FFF2-40B4-BE49-F238E27FC236}">
                  <a16:creationId xmlns:a16="http://schemas.microsoft.com/office/drawing/2014/main" id="{2C98CD90-8FB1-73F7-4698-55D9D162F413}"/>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4AF5B8A-AFDB-5C48-BF77-02DBA292D956}"/>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27" name="TextBox 26">
            <a:extLst>
              <a:ext uri="{FF2B5EF4-FFF2-40B4-BE49-F238E27FC236}">
                <a16:creationId xmlns:a16="http://schemas.microsoft.com/office/drawing/2014/main" id="{5440CDF5-9746-9E8B-FFBB-B03F3F0F9E8E}"/>
              </a:ext>
            </a:extLst>
          </p:cNvPr>
          <p:cNvSpPr txBox="1"/>
          <p:nvPr/>
        </p:nvSpPr>
        <p:spPr>
          <a:xfrm>
            <a:off x="2905120" y="3475161"/>
            <a:ext cx="1200970" cy="646331"/>
          </a:xfrm>
          <a:prstGeom prst="rect">
            <a:avLst/>
          </a:prstGeom>
          <a:noFill/>
        </p:spPr>
        <p:txBody>
          <a:bodyPr wrap="none" rtlCol="0">
            <a:spAutoFit/>
          </a:bodyPr>
          <a:lstStyle/>
          <a:p>
            <a:pPr algn="ctr"/>
            <a:r>
              <a:rPr lang="en-US" sz="3600" dirty="0"/>
              <a:t>Full C</a:t>
            </a:r>
            <a:endParaRPr lang="en-US" dirty="0"/>
          </a:p>
        </p:txBody>
      </p:sp>
      <p:sp>
        <p:nvSpPr>
          <p:cNvPr id="28" name="TextBox 27">
            <a:extLst>
              <a:ext uri="{FF2B5EF4-FFF2-40B4-BE49-F238E27FC236}">
                <a16:creationId xmlns:a16="http://schemas.microsoft.com/office/drawing/2014/main" id="{2D9115D0-F537-B362-5F06-3C0A3C402851}"/>
              </a:ext>
            </a:extLst>
          </p:cNvPr>
          <p:cNvSpPr txBox="1"/>
          <p:nvPr/>
        </p:nvSpPr>
        <p:spPr>
          <a:xfrm>
            <a:off x="1758310" y="2091453"/>
            <a:ext cx="968983" cy="400110"/>
          </a:xfrm>
          <a:prstGeom prst="rect">
            <a:avLst/>
          </a:prstGeom>
          <a:noFill/>
        </p:spPr>
        <p:txBody>
          <a:bodyPr wrap="none" rtlCol="0">
            <a:spAutoFit/>
          </a:bodyPr>
          <a:lstStyle/>
          <a:p>
            <a:pPr algn="ctr"/>
            <a:r>
              <a:rPr lang="en-US" sz="2000" dirty="0"/>
              <a:t>Accept:</a:t>
            </a:r>
          </a:p>
        </p:txBody>
      </p:sp>
      <p:sp>
        <p:nvSpPr>
          <p:cNvPr id="29" name="TextBox 28">
            <a:extLst>
              <a:ext uri="{FF2B5EF4-FFF2-40B4-BE49-F238E27FC236}">
                <a16:creationId xmlns:a16="http://schemas.microsoft.com/office/drawing/2014/main" id="{3BE2B3E3-7596-85EC-50C7-421A81A90446}"/>
              </a:ext>
            </a:extLst>
          </p:cNvPr>
          <p:cNvSpPr txBox="1"/>
          <p:nvPr/>
        </p:nvSpPr>
        <p:spPr>
          <a:xfrm>
            <a:off x="4121992" y="2091453"/>
            <a:ext cx="1000595" cy="400110"/>
          </a:xfrm>
          <a:prstGeom prst="rect">
            <a:avLst/>
          </a:prstGeom>
          <a:noFill/>
        </p:spPr>
        <p:txBody>
          <a:bodyPr wrap="none" rtlCol="0">
            <a:spAutoFit/>
          </a:bodyPr>
          <a:lstStyle/>
          <a:p>
            <a:pPr algn="ctr"/>
            <a:r>
              <a:rPr lang="en-US" sz="2000" dirty="0"/>
              <a:t>Output:</a:t>
            </a:r>
          </a:p>
        </p:txBody>
      </p:sp>
      <p:sp>
        <p:nvSpPr>
          <p:cNvPr id="30" name="TextBox 29">
            <a:extLst>
              <a:ext uri="{FF2B5EF4-FFF2-40B4-BE49-F238E27FC236}">
                <a16:creationId xmlns:a16="http://schemas.microsoft.com/office/drawing/2014/main" id="{DAD05A35-D04E-844D-3F12-4B71F65F1D78}"/>
              </a:ext>
            </a:extLst>
          </p:cNvPr>
          <p:cNvSpPr txBox="1"/>
          <p:nvPr/>
        </p:nvSpPr>
        <p:spPr>
          <a:xfrm>
            <a:off x="2919671" y="2934668"/>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grpSp>
        <p:nvGrpSpPr>
          <p:cNvPr id="9" name="Group 8">
            <a:extLst>
              <a:ext uri="{FF2B5EF4-FFF2-40B4-BE49-F238E27FC236}">
                <a16:creationId xmlns:a16="http://schemas.microsoft.com/office/drawing/2014/main" id="{4471AA7E-5F74-B39E-DD09-F33EDE78B665}"/>
              </a:ext>
            </a:extLst>
          </p:cNvPr>
          <p:cNvGrpSpPr/>
          <p:nvPr/>
        </p:nvGrpSpPr>
        <p:grpSpPr>
          <a:xfrm>
            <a:off x="4276222" y="3238602"/>
            <a:ext cx="3348007" cy="2080524"/>
            <a:chOff x="2078182" y="2628900"/>
            <a:chExt cx="2150918" cy="1278082"/>
          </a:xfrm>
          <a:pattFill prst="lgGrid">
            <a:fgClr>
              <a:schemeClr val="accent5">
                <a:lumMod val="40000"/>
                <a:lumOff val="60000"/>
              </a:schemeClr>
            </a:fgClr>
            <a:bgClr>
              <a:schemeClr val="bg1"/>
            </a:bgClr>
          </a:pattFill>
        </p:grpSpPr>
        <p:sp>
          <p:nvSpPr>
            <p:cNvPr id="10" name="Rectangle 9">
              <a:extLst>
                <a:ext uri="{FF2B5EF4-FFF2-40B4-BE49-F238E27FC236}">
                  <a16:creationId xmlns:a16="http://schemas.microsoft.com/office/drawing/2014/main" id="{9A0BA7EE-CD1D-FB59-076D-14826FC6B3CE}"/>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635EFE3-44B3-29E2-496F-D05407449BC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2" name="TextBox 11">
            <a:extLst>
              <a:ext uri="{FF2B5EF4-FFF2-40B4-BE49-F238E27FC236}">
                <a16:creationId xmlns:a16="http://schemas.microsoft.com/office/drawing/2014/main" id="{C7ED7C07-7C5E-61DB-8FE4-4C7D34169C18}"/>
              </a:ext>
            </a:extLst>
          </p:cNvPr>
          <p:cNvSpPr txBox="1"/>
          <p:nvPr/>
        </p:nvSpPr>
        <p:spPr>
          <a:xfrm>
            <a:off x="5504717" y="4550328"/>
            <a:ext cx="891014" cy="646331"/>
          </a:xfrm>
          <a:prstGeom prst="rect">
            <a:avLst/>
          </a:prstGeom>
          <a:noFill/>
        </p:spPr>
        <p:txBody>
          <a:bodyPr wrap="none" rtlCol="0">
            <a:spAutoFit/>
          </a:bodyPr>
          <a:lstStyle/>
          <a:p>
            <a:pPr algn="ctr"/>
            <a:r>
              <a:rPr lang="en-US" sz="3600" dirty="0"/>
              <a:t>LEG</a:t>
            </a:r>
            <a:endParaRPr lang="en-US" dirty="0"/>
          </a:p>
        </p:txBody>
      </p:sp>
      <p:sp>
        <p:nvSpPr>
          <p:cNvPr id="13" name="TextBox 12">
            <a:extLst>
              <a:ext uri="{FF2B5EF4-FFF2-40B4-BE49-F238E27FC236}">
                <a16:creationId xmlns:a16="http://schemas.microsoft.com/office/drawing/2014/main" id="{73BD6408-1124-25CD-7FE8-F83FD47AC897}"/>
              </a:ext>
            </a:extLst>
          </p:cNvPr>
          <p:cNvSpPr txBox="1"/>
          <p:nvPr/>
        </p:nvSpPr>
        <p:spPr>
          <a:xfrm>
            <a:off x="4202931" y="3166620"/>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4C707D55-351A-3373-0D71-00EE96394A67}"/>
              </a:ext>
            </a:extLst>
          </p:cNvPr>
          <p:cNvSpPr txBox="1"/>
          <p:nvPr/>
        </p:nvSpPr>
        <p:spPr>
          <a:xfrm>
            <a:off x="6566613" y="3166620"/>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C249FDFB-F974-1445-524F-EE8154C6CE72}"/>
              </a:ext>
            </a:extLst>
          </p:cNvPr>
          <p:cNvSpPr txBox="1"/>
          <p:nvPr/>
        </p:nvSpPr>
        <p:spPr>
          <a:xfrm>
            <a:off x="5364292" y="4009835"/>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
        <p:nvSpPr>
          <p:cNvPr id="33" name="TextBox 32">
            <a:extLst>
              <a:ext uri="{FF2B5EF4-FFF2-40B4-BE49-F238E27FC236}">
                <a16:creationId xmlns:a16="http://schemas.microsoft.com/office/drawing/2014/main" id="{2DB58949-4145-435C-7360-E96FCA245DE5}"/>
              </a:ext>
            </a:extLst>
          </p:cNvPr>
          <p:cNvSpPr txBox="1"/>
          <p:nvPr/>
        </p:nvSpPr>
        <p:spPr>
          <a:xfrm>
            <a:off x="8185239" y="4761848"/>
            <a:ext cx="2616550" cy="523220"/>
          </a:xfrm>
          <a:prstGeom prst="rect">
            <a:avLst/>
          </a:prstGeom>
          <a:noFill/>
        </p:spPr>
        <p:txBody>
          <a:bodyPr wrap="none" rtlCol="0">
            <a:spAutoFit/>
          </a:bodyPr>
          <a:lstStyle/>
          <a:p>
            <a:pPr algn="ctr"/>
            <a:r>
              <a:rPr lang="en-US" sz="2800" dirty="0">
                <a:solidFill>
                  <a:srgbClr val="C00000"/>
                </a:solidFill>
              </a:rPr>
              <a:t>Target Achieved!</a:t>
            </a:r>
          </a:p>
        </p:txBody>
      </p:sp>
      <p:sp>
        <p:nvSpPr>
          <p:cNvPr id="31" name="Isosceles Triangle 30">
            <a:extLst>
              <a:ext uri="{FF2B5EF4-FFF2-40B4-BE49-F238E27FC236}">
                <a16:creationId xmlns:a16="http://schemas.microsoft.com/office/drawing/2014/main" id="{4847C946-4D00-2D86-BCB8-C7CDAD0269A1}"/>
              </a:ext>
            </a:extLst>
          </p:cNvPr>
          <p:cNvSpPr/>
          <p:nvPr/>
        </p:nvSpPr>
        <p:spPr>
          <a:xfrm flipV="1">
            <a:off x="5345256" y="541287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CC9E05AA-2DAF-1509-BD40-3A4E875A9238}"/>
              </a:ext>
            </a:extLst>
          </p:cNvPr>
          <p:cNvSpPr txBox="1"/>
          <p:nvPr/>
        </p:nvSpPr>
        <p:spPr>
          <a:xfrm>
            <a:off x="5459781" y="5332883"/>
            <a:ext cx="1002197" cy="646331"/>
          </a:xfrm>
          <a:prstGeom prst="rect">
            <a:avLst/>
          </a:prstGeom>
          <a:noFill/>
        </p:spPr>
        <p:txBody>
          <a:bodyPr wrap="none" rtlCol="0">
            <a:spAutoFit/>
          </a:bodyPr>
          <a:lstStyle/>
          <a:p>
            <a:pPr algn="ctr"/>
            <a:r>
              <a:rPr lang="en-US" dirty="0"/>
              <a:t>Machine</a:t>
            </a:r>
            <a:br>
              <a:rPr lang="en-US" dirty="0"/>
            </a:br>
            <a:r>
              <a:rPr lang="en-US" dirty="0"/>
              <a:t>(LEG)</a:t>
            </a:r>
          </a:p>
        </p:txBody>
      </p:sp>
      <p:grpSp>
        <p:nvGrpSpPr>
          <p:cNvPr id="16" name="Group 15">
            <a:extLst>
              <a:ext uri="{FF2B5EF4-FFF2-40B4-BE49-F238E27FC236}">
                <a16:creationId xmlns:a16="http://schemas.microsoft.com/office/drawing/2014/main" id="{C80BC519-FD8C-CB47-CA8D-7B5A32F4ACF5}"/>
              </a:ext>
            </a:extLst>
          </p:cNvPr>
          <p:cNvGrpSpPr/>
          <p:nvPr/>
        </p:nvGrpSpPr>
        <p:grpSpPr>
          <a:xfrm>
            <a:off x="6702822" y="2098080"/>
            <a:ext cx="3348007" cy="2080524"/>
            <a:chOff x="2078182" y="2628900"/>
            <a:chExt cx="2150918" cy="1278082"/>
          </a:xfrm>
          <a:solidFill>
            <a:schemeClr val="accent2">
              <a:lumMod val="40000"/>
              <a:lumOff val="60000"/>
            </a:schemeClr>
          </a:solidFill>
        </p:grpSpPr>
        <p:sp>
          <p:nvSpPr>
            <p:cNvPr id="17" name="Rectangle 16">
              <a:extLst>
                <a:ext uri="{FF2B5EF4-FFF2-40B4-BE49-F238E27FC236}">
                  <a16:creationId xmlns:a16="http://schemas.microsoft.com/office/drawing/2014/main" id="{3BB39986-C657-280E-CFBE-B57B3C18709A}"/>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DC2920E-744F-CB60-563A-E7EBE5376334}"/>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9" name="TextBox 18">
            <a:extLst>
              <a:ext uri="{FF2B5EF4-FFF2-40B4-BE49-F238E27FC236}">
                <a16:creationId xmlns:a16="http://schemas.microsoft.com/office/drawing/2014/main" id="{39D97766-70FF-F4B2-E0B4-58A9C6D12687}"/>
              </a:ext>
            </a:extLst>
          </p:cNvPr>
          <p:cNvSpPr txBox="1"/>
          <p:nvPr/>
        </p:nvSpPr>
        <p:spPr>
          <a:xfrm>
            <a:off x="7817216" y="3409806"/>
            <a:ext cx="1119217" cy="646331"/>
          </a:xfrm>
          <a:prstGeom prst="rect">
            <a:avLst/>
          </a:prstGeom>
          <a:noFill/>
        </p:spPr>
        <p:txBody>
          <a:bodyPr wrap="none" rtlCol="0">
            <a:spAutoFit/>
          </a:bodyPr>
          <a:lstStyle/>
          <a:p>
            <a:pPr algn="ctr"/>
            <a:r>
              <a:rPr lang="en-US" sz="3600" dirty="0"/>
              <a:t>NEW</a:t>
            </a:r>
            <a:endParaRPr lang="en-US" dirty="0"/>
          </a:p>
        </p:txBody>
      </p:sp>
      <p:sp>
        <p:nvSpPr>
          <p:cNvPr id="20" name="TextBox 19">
            <a:extLst>
              <a:ext uri="{FF2B5EF4-FFF2-40B4-BE49-F238E27FC236}">
                <a16:creationId xmlns:a16="http://schemas.microsoft.com/office/drawing/2014/main" id="{7CF16967-5EA5-2307-6E55-D6FA1D4C3764}"/>
              </a:ext>
            </a:extLst>
          </p:cNvPr>
          <p:cNvSpPr txBox="1"/>
          <p:nvPr/>
        </p:nvSpPr>
        <p:spPr>
          <a:xfrm>
            <a:off x="6629531" y="2026098"/>
            <a:ext cx="968983" cy="400110"/>
          </a:xfrm>
          <a:prstGeom prst="rect">
            <a:avLst/>
          </a:prstGeom>
          <a:noFill/>
        </p:spPr>
        <p:txBody>
          <a:bodyPr wrap="none" rtlCol="0">
            <a:spAutoFit/>
          </a:bodyPr>
          <a:lstStyle/>
          <a:p>
            <a:pPr algn="ctr"/>
            <a:r>
              <a:rPr lang="en-US" sz="2000" dirty="0"/>
              <a:t>Accept:</a:t>
            </a:r>
          </a:p>
        </p:txBody>
      </p:sp>
      <p:sp>
        <p:nvSpPr>
          <p:cNvPr id="21" name="TextBox 20">
            <a:extLst>
              <a:ext uri="{FF2B5EF4-FFF2-40B4-BE49-F238E27FC236}">
                <a16:creationId xmlns:a16="http://schemas.microsoft.com/office/drawing/2014/main" id="{DC8887AC-F24F-10A7-BD25-68CFF02786AC}"/>
              </a:ext>
            </a:extLst>
          </p:cNvPr>
          <p:cNvSpPr txBox="1"/>
          <p:nvPr/>
        </p:nvSpPr>
        <p:spPr>
          <a:xfrm>
            <a:off x="8993213" y="2026098"/>
            <a:ext cx="1000595" cy="400110"/>
          </a:xfrm>
          <a:prstGeom prst="rect">
            <a:avLst/>
          </a:prstGeom>
          <a:noFill/>
        </p:spPr>
        <p:txBody>
          <a:bodyPr wrap="none" rtlCol="0">
            <a:spAutoFit/>
          </a:bodyPr>
          <a:lstStyle/>
          <a:p>
            <a:pPr algn="ctr"/>
            <a:r>
              <a:rPr lang="en-US" sz="2000" dirty="0"/>
              <a:t>Output:</a:t>
            </a:r>
          </a:p>
        </p:txBody>
      </p:sp>
      <p:sp>
        <p:nvSpPr>
          <p:cNvPr id="22" name="TextBox 21">
            <a:extLst>
              <a:ext uri="{FF2B5EF4-FFF2-40B4-BE49-F238E27FC236}">
                <a16:creationId xmlns:a16="http://schemas.microsoft.com/office/drawing/2014/main" id="{0BE71551-82CB-43F6-2369-BC624935486D}"/>
              </a:ext>
            </a:extLst>
          </p:cNvPr>
          <p:cNvSpPr txBox="1"/>
          <p:nvPr/>
        </p:nvSpPr>
        <p:spPr>
          <a:xfrm>
            <a:off x="7790892" y="2869313"/>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Tree>
    <p:extLst>
      <p:ext uri="{BB962C8B-B14F-4D97-AF65-F5344CB8AC3E}">
        <p14:creationId xmlns:p14="http://schemas.microsoft.com/office/powerpoint/2010/main" val="975336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Portable compiler</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This is why the Green compiler is known as the Portable Compiler.</a:t>
            </a:r>
          </a:p>
          <a:p>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9" name="Group 8">
            <a:extLst>
              <a:ext uri="{FF2B5EF4-FFF2-40B4-BE49-F238E27FC236}">
                <a16:creationId xmlns:a16="http://schemas.microsoft.com/office/drawing/2014/main" id="{4707D335-AFD5-93F6-33D2-2969AD7C326F}"/>
              </a:ext>
            </a:extLst>
          </p:cNvPr>
          <p:cNvGrpSpPr/>
          <p:nvPr/>
        </p:nvGrpSpPr>
        <p:grpSpPr>
          <a:xfrm>
            <a:off x="4512455" y="3997430"/>
            <a:ext cx="3348007" cy="2080524"/>
            <a:chOff x="2078182" y="2628900"/>
            <a:chExt cx="2150918" cy="1278082"/>
          </a:xfrm>
          <a:solidFill>
            <a:schemeClr val="accent6">
              <a:lumMod val="40000"/>
              <a:lumOff val="60000"/>
            </a:schemeClr>
          </a:solidFill>
        </p:grpSpPr>
        <p:sp>
          <p:nvSpPr>
            <p:cNvPr id="10" name="Rectangle 9">
              <a:extLst>
                <a:ext uri="{FF2B5EF4-FFF2-40B4-BE49-F238E27FC236}">
                  <a16:creationId xmlns:a16="http://schemas.microsoft.com/office/drawing/2014/main" id="{99E56D3B-6AF7-D74D-6094-DB0393E062E0}"/>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404FF64-D092-5EAB-371B-2D4FFD7B9D5D}"/>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Full C             NEW</a:t>
              </a:r>
            </a:p>
          </p:txBody>
        </p:sp>
      </p:grpSp>
      <p:sp>
        <p:nvSpPr>
          <p:cNvPr id="12" name="TextBox 11">
            <a:extLst>
              <a:ext uri="{FF2B5EF4-FFF2-40B4-BE49-F238E27FC236}">
                <a16:creationId xmlns:a16="http://schemas.microsoft.com/office/drawing/2014/main" id="{7A49F508-B6BD-75EA-1904-61FE8316E121}"/>
              </a:ext>
            </a:extLst>
          </p:cNvPr>
          <p:cNvSpPr txBox="1"/>
          <p:nvPr/>
        </p:nvSpPr>
        <p:spPr>
          <a:xfrm>
            <a:off x="5585974" y="5309156"/>
            <a:ext cx="1200970" cy="646331"/>
          </a:xfrm>
          <a:prstGeom prst="rect">
            <a:avLst/>
          </a:prstGeom>
          <a:noFill/>
        </p:spPr>
        <p:txBody>
          <a:bodyPr wrap="none" rtlCol="0">
            <a:spAutoFit/>
          </a:bodyPr>
          <a:lstStyle/>
          <a:p>
            <a:pPr algn="ctr"/>
            <a:r>
              <a:rPr lang="en-US" sz="3600" dirty="0"/>
              <a:t>Full C</a:t>
            </a:r>
            <a:endParaRPr lang="en-US" dirty="0"/>
          </a:p>
        </p:txBody>
      </p:sp>
      <p:sp>
        <p:nvSpPr>
          <p:cNvPr id="13" name="TextBox 12">
            <a:extLst>
              <a:ext uri="{FF2B5EF4-FFF2-40B4-BE49-F238E27FC236}">
                <a16:creationId xmlns:a16="http://schemas.microsoft.com/office/drawing/2014/main" id="{C5EF0269-16C8-BC1A-66E2-7D1519BE0A57}"/>
              </a:ext>
            </a:extLst>
          </p:cNvPr>
          <p:cNvSpPr txBox="1"/>
          <p:nvPr/>
        </p:nvSpPr>
        <p:spPr>
          <a:xfrm>
            <a:off x="4439164" y="3925448"/>
            <a:ext cx="968983" cy="400110"/>
          </a:xfrm>
          <a:prstGeom prst="rect">
            <a:avLst/>
          </a:prstGeom>
          <a:noFill/>
        </p:spPr>
        <p:txBody>
          <a:bodyPr wrap="none" rtlCol="0">
            <a:spAutoFit/>
          </a:bodyPr>
          <a:lstStyle/>
          <a:p>
            <a:pPr algn="ctr"/>
            <a:r>
              <a:rPr lang="en-US" sz="2000" dirty="0"/>
              <a:t>Accept:</a:t>
            </a:r>
          </a:p>
        </p:txBody>
      </p:sp>
      <p:sp>
        <p:nvSpPr>
          <p:cNvPr id="14" name="TextBox 13">
            <a:extLst>
              <a:ext uri="{FF2B5EF4-FFF2-40B4-BE49-F238E27FC236}">
                <a16:creationId xmlns:a16="http://schemas.microsoft.com/office/drawing/2014/main" id="{2D001D48-B252-0925-9105-A45708F493EA}"/>
              </a:ext>
            </a:extLst>
          </p:cNvPr>
          <p:cNvSpPr txBox="1"/>
          <p:nvPr/>
        </p:nvSpPr>
        <p:spPr>
          <a:xfrm>
            <a:off x="6802846" y="3925448"/>
            <a:ext cx="1000595" cy="400110"/>
          </a:xfrm>
          <a:prstGeom prst="rect">
            <a:avLst/>
          </a:prstGeom>
          <a:noFill/>
        </p:spPr>
        <p:txBody>
          <a:bodyPr wrap="none" rtlCol="0">
            <a:spAutoFit/>
          </a:bodyPr>
          <a:lstStyle/>
          <a:p>
            <a:pPr algn="ctr"/>
            <a:r>
              <a:rPr lang="en-US" sz="2000" dirty="0"/>
              <a:t>Output:</a:t>
            </a:r>
          </a:p>
        </p:txBody>
      </p:sp>
      <p:sp>
        <p:nvSpPr>
          <p:cNvPr id="15" name="TextBox 14">
            <a:extLst>
              <a:ext uri="{FF2B5EF4-FFF2-40B4-BE49-F238E27FC236}">
                <a16:creationId xmlns:a16="http://schemas.microsoft.com/office/drawing/2014/main" id="{16C46140-3A3A-4B1C-F670-3507F2D5C6AF}"/>
              </a:ext>
            </a:extLst>
          </p:cNvPr>
          <p:cNvSpPr txBox="1"/>
          <p:nvPr/>
        </p:nvSpPr>
        <p:spPr>
          <a:xfrm>
            <a:off x="5600525" y="4768663"/>
            <a:ext cx="1174809" cy="707886"/>
          </a:xfrm>
          <a:prstGeom prst="rect">
            <a:avLst/>
          </a:prstGeom>
          <a:noFill/>
        </p:spPr>
        <p:txBody>
          <a:bodyPr wrap="none" rtlCol="0">
            <a:spAutoFit/>
          </a:bodyPr>
          <a:lstStyle/>
          <a:p>
            <a:pPr algn="ctr"/>
            <a:r>
              <a:rPr lang="en-US" sz="2000" dirty="0"/>
              <a:t>Compiler</a:t>
            </a:r>
            <a:br>
              <a:rPr lang="en-US" sz="2000" dirty="0"/>
            </a:br>
            <a:r>
              <a:rPr lang="en-US" sz="2000" dirty="0"/>
              <a:t>Language</a:t>
            </a:r>
          </a:p>
        </p:txBody>
      </p:sp>
    </p:spTree>
    <p:extLst>
      <p:ext uri="{BB962C8B-B14F-4D97-AF65-F5344CB8AC3E}">
        <p14:creationId xmlns:p14="http://schemas.microsoft.com/office/powerpoint/2010/main" val="1799575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T-Diagram Takeaways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If forced to write in assembly, make a </a:t>
            </a:r>
            <a:r>
              <a:rPr lang="en-US" sz="3600" b="1" dirty="0">
                <a:solidFill>
                  <a:srgbClr val="C00000"/>
                </a:solidFill>
                <a:ea typeface="MS Mincho" panose="02020609040205080304" pitchFamily="49" charset="-128"/>
              </a:rPr>
              <a:t>mini-language</a:t>
            </a:r>
          </a:p>
          <a:p>
            <a:r>
              <a:rPr lang="en-US" sz="3600" dirty="0">
                <a:ea typeface="MS Mincho" panose="02020609040205080304" pitchFamily="49" charset="-128"/>
              </a:rPr>
              <a:t>With the </a:t>
            </a:r>
            <a:r>
              <a:rPr lang="en-US" sz="3600" i="1" dirty="0">
                <a:solidFill>
                  <a:srgbClr val="C00000"/>
                </a:solidFill>
                <a:ea typeface="MS Mincho" panose="02020609040205080304" pitchFamily="49" charset="-128"/>
              </a:rPr>
              <a:t>mini-language</a:t>
            </a:r>
            <a:r>
              <a:rPr lang="en-US" sz="3600" dirty="0">
                <a:ea typeface="MS Mincho" panose="02020609040205080304" pitchFamily="49" charset="-128"/>
              </a:rPr>
              <a:t> compiler, create the </a:t>
            </a:r>
            <a:br>
              <a:rPr lang="en-US" sz="3600" dirty="0">
                <a:ea typeface="MS Mincho" panose="02020609040205080304" pitchFamily="49" charset="-128"/>
              </a:rPr>
            </a:br>
            <a:r>
              <a:rPr lang="en-US" sz="3600" i="1" dirty="0">
                <a:solidFill>
                  <a:srgbClr val="C00000"/>
                </a:solidFill>
                <a:ea typeface="MS Mincho" panose="02020609040205080304" pitchFamily="49" charset="-128"/>
              </a:rPr>
              <a:t>full-language</a:t>
            </a:r>
            <a:r>
              <a:rPr lang="en-US" sz="3600" i="1" dirty="0">
                <a:ea typeface="MS Mincho" panose="02020609040205080304" pitchFamily="49" charset="-128"/>
              </a:rPr>
              <a:t> </a:t>
            </a:r>
            <a:r>
              <a:rPr lang="en-US" sz="3600" dirty="0">
                <a:ea typeface="MS Mincho" panose="02020609040205080304" pitchFamily="49" charset="-128"/>
              </a:rPr>
              <a:t>compiler</a:t>
            </a:r>
          </a:p>
          <a:p>
            <a:r>
              <a:rPr lang="en-US" sz="3600" dirty="0">
                <a:ea typeface="MS Mincho" panose="02020609040205080304" pitchFamily="49" charset="-128"/>
              </a:rPr>
              <a:t>Update the </a:t>
            </a:r>
            <a:r>
              <a:rPr lang="en-US" sz="3600" i="1" dirty="0">
                <a:solidFill>
                  <a:srgbClr val="C00000"/>
                </a:solidFill>
                <a:ea typeface="MS Mincho" panose="02020609040205080304" pitchFamily="49" charset="-128"/>
              </a:rPr>
              <a:t>mini-language</a:t>
            </a:r>
            <a:r>
              <a:rPr lang="en-US" sz="3600" dirty="0">
                <a:ea typeface="MS Mincho" panose="02020609040205080304" pitchFamily="49" charset="-128"/>
              </a:rPr>
              <a:t> compiler to be written in </a:t>
            </a:r>
            <a:r>
              <a:rPr lang="en-US" sz="3600" i="1" dirty="0">
                <a:solidFill>
                  <a:srgbClr val="C00000"/>
                </a:solidFill>
                <a:ea typeface="MS Mincho" panose="02020609040205080304" pitchFamily="49" charset="-128"/>
              </a:rPr>
              <a:t>full-language</a:t>
            </a:r>
            <a:r>
              <a:rPr lang="en-US" sz="3600" dirty="0">
                <a:ea typeface="MS Mincho" panose="02020609040205080304" pitchFamily="49" charset="-128"/>
              </a:rPr>
              <a:t> (Portable Compiler)</a:t>
            </a:r>
          </a:p>
          <a:p>
            <a:r>
              <a:rPr lang="en-US" sz="3600" dirty="0">
                <a:ea typeface="MS Mincho" panose="02020609040205080304" pitchFamily="49" charset="-128"/>
              </a:rPr>
              <a:t>Easy to add on new language semantics, and </a:t>
            </a:r>
            <a:r>
              <a:rPr lang="en-US" sz="3600" i="1" dirty="0">
                <a:ea typeface="MS Mincho" panose="02020609040205080304" pitchFamily="49" charset="-128"/>
              </a:rPr>
              <a:t>somewhat</a:t>
            </a:r>
            <a:r>
              <a:rPr lang="en-US" sz="3600" dirty="0">
                <a:ea typeface="MS Mincho" panose="02020609040205080304" pitchFamily="49" charset="-128"/>
              </a:rPr>
              <a:t> easy to target new binary formats.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4186143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r>
              <a:rPr lang="en-US" dirty="0"/>
              <a:t>Interpreters, Java, and a quick look into C#</a:t>
            </a:r>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27</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656318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Interpreters (Square Rectangle)</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Input is some language (often called a script)</a:t>
            </a:r>
          </a:p>
          <a:p>
            <a:r>
              <a:rPr lang="en-US" sz="3600" dirty="0">
                <a:ea typeface="MS Mincho" panose="02020609040205080304" pitchFamily="49" charset="-128"/>
              </a:rPr>
              <a:t>Input corresponds to operations in interpreter’s language</a:t>
            </a:r>
          </a:p>
          <a:p>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28</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Rectangle 9">
            <a:extLst>
              <a:ext uri="{FF2B5EF4-FFF2-40B4-BE49-F238E27FC236}">
                <a16:creationId xmlns:a16="http://schemas.microsoft.com/office/drawing/2014/main" id="{8A489196-6E9D-0C5D-D873-C40895B1CD65}"/>
              </a:ext>
            </a:extLst>
          </p:cNvPr>
          <p:cNvSpPr/>
          <p:nvPr/>
        </p:nvSpPr>
        <p:spPr>
          <a:xfrm>
            <a:off x="5474677" y="3281267"/>
            <a:ext cx="1242646" cy="180542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Python</a:t>
            </a:r>
          </a:p>
          <a:p>
            <a:pPr algn="ctr"/>
            <a:endParaRPr lang="en-US" dirty="0"/>
          </a:p>
          <a:p>
            <a:pPr algn="ctr"/>
            <a:endParaRPr lang="en-US" dirty="0"/>
          </a:p>
          <a:p>
            <a:pPr algn="ctr"/>
            <a:r>
              <a:rPr lang="en-US" dirty="0"/>
              <a:t>Python Runtime</a:t>
            </a:r>
          </a:p>
          <a:p>
            <a:pPr algn="ctr"/>
            <a:r>
              <a:rPr lang="en-US" dirty="0"/>
              <a:t>(x64)</a:t>
            </a:r>
          </a:p>
        </p:txBody>
      </p:sp>
      <p:sp>
        <p:nvSpPr>
          <p:cNvPr id="11" name="Isosceles Triangle 10">
            <a:extLst>
              <a:ext uri="{FF2B5EF4-FFF2-40B4-BE49-F238E27FC236}">
                <a16:creationId xmlns:a16="http://schemas.microsoft.com/office/drawing/2014/main" id="{14169BB6-B5E0-7239-986E-28A5AA0C409E}"/>
              </a:ext>
            </a:extLst>
          </p:cNvPr>
          <p:cNvSpPr/>
          <p:nvPr/>
        </p:nvSpPr>
        <p:spPr>
          <a:xfrm flipV="1">
            <a:off x="5474677" y="5288922"/>
            <a:ext cx="1231323" cy="7629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D8B8D53-F9B6-744C-7EC5-8E54FB9E7E58}"/>
              </a:ext>
            </a:extLst>
          </p:cNvPr>
          <p:cNvSpPr txBox="1"/>
          <p:nvPr/>
        </p:nvSpPr>
        <p:spPr>
          <a:xfrm>
            <a:off x="5589202" y="5208933"/>
            <a:ext cx="1002197" cy="646331"/>
          </a:xfrm>
          <a:prstGeom prst="rect">
            <a:avLst/>
          </a:prstGeom>
          <a:noFill/>
        </p:spPr>
        <p:txBody>
          <a:bodyPr wrap="none" rtlCol="0">
            <a:spAutoFit/>
          </a:bodyPr>
          <a:lstStyle/>
          <a:p>
            <a:pPr algn="ctr"/>
            <a:r>
              <a:rPr lang="en-US" dirty="0"/>
              <a:t>Machine</a:t>
            </a:r>
            <a:br>
              <a:rPr lang="en-US" dirty="0"/>
            </a:br>
            <a:r>
              <a:rPr lang="en-US" dirty="0"/>
              <a:t>(x64)</a:t>
            </a:r>
          </a:p>
        </p:txBody>
      </p:sp>
      <p:sp>
        <p:nvSpPr>
          <p:cNvPr id="9" name="TextBox 8">
            <a:extLst>
              <a:ext uri="{FF2B5EF4-FFF2-40B4-BE49-F238E27FC236}">
                <a16:creationId xmlns:a16="http://schemas.microsoft.com/office/drawing/2014/main" id="{AF8D74BD-B5B9-91FF-18E0-12DA3EEA3EA1}"/>
              </a:ext>
            </a:extLst>
          </p:cNvPr>
          <p:cNvSpPr txBox="1"/>
          <p:nvPr/>
        </p:nvSpPr>
        <p:spPr>
          <a:xfrm>
            <a:off x="7426611" y="3879275"/>
            <a:ext cx="3984489" cy="2031325"/>
          </a:xfrm>
          <a:prstGeom prst="rect">
            <a:avLst/>
          </a:prstGeom>
          <a:noFill/>
        </p:spPr>
        <p:txBody>
          <a:bodyPr wrap="none" rtlCol="0">
            <a:spAutoFit/>
          </a:bodyPr>
          <a:lstStyle/>
          <a:p>
            <a:r>
              <a:rPr lang="en-US" b="1" dirty="0"/>
              <a:t>While interpreters can be slow, the</a:t>
            </a:r>
            <a:br>
              <a:rPr lang="en-US" b="1" dirty="0"/>
            </a:br>
            <a:r>
              <a:rPr lang="en-US" b="1" dirty="0"/>
              <a:t>input code is easy to modify and debug.</a:t>
            </a:r>
            <a:br>
              <a:rPr lang="en-US" b="1" dirty="0"/>
            </a:br>
            <a:br>
              <a:rPr lang="en-US" b="1" dirty="0"/>
            </a:br>
            <a:r>
              <a:rPr lang="en-US" b="1" dirty="0"/>
              <a:t>Note the simplicity of the diagram.</a:t>
            </a:r>
          </a:p>
          <a:p>
            <a:endParaRPr lang="en-US" b="1" dirty="0"/>
          </a:p>
          <a:p>
            <a:r>
              <a:rPr lang="en-US" b="1" dirty="0"/>
              <a:t>Quick to get up and running,</a:t>
            </a:r>
            <a:br>
              <a:rPr lang="en-US" b="1" dirty="0"/>
            </a:br>
            <a:r>
              <a:rPr lang="en-US" b="1" dirty="0"/>
              <a:t>and no slow </a:t>
            </a:r>
            <a:r>
              <a:rPr lang="en-US" b="1" dirty="0" err="1"/>
              <a:t>slow</a:t>
            </a:r>
            <a:r>
              <a:rPr lang="en-US" b="1" dirty="0"/>
              <a:t> compilation step!</a:t>
            </a:r>
          </a:p>
        </p:txBody>
      </p:sp>
      <p:sp>
        <p:nvSpPr>
          <p:cNvPr id="13" name="TextBox 12">
            <a:extLst>
              <a:ext uri="{FF2B5EF4-FFF2-40B4-BE49-F238E27FC236}">
                <a16:creationId xmlns:a16="http://schemas.microsoft.com/office/drawing/2014/main" id="{6DC37784-6940-1F5A-19D2-BCAA750AFB80}"/>
              </a:ext>
            </a:extLst>
          </p:cNvPr>
          <p:cNvSpPr txBox="1"/>
          <p:nvPr/>
        </p:nvSpPr>
        <p:spPr>
          <a:xfrm>
            <a:off x="2714515" y="4001294"/>
            <a:ext cx="1730282" cy="646331"/>
          </a:xfrm>
          <a:prstGeom prst="rect">
            <a:avLst/>
          </a:prstGeom>
          <a:noFill/>
        </p:spPr>
        <p:txBody>
          <a:bodyPr wrap="none" rtlCol="0">
            <a:spAutoFit/>
          </a:bodyPr>
          <a:lstStyle/>
          <a:p>
            <a:pPr algn="ctr"/>
            <a:r>
              <a:rPr lang="en-US" dirty="0"/>
              <a:t>This</a:t>
            </a:r>
            <a:br>
              <a:rPr lang="en-US" dirty="0"/>
            </a:br>
            <a:r>
              <a:rPr lang="en-US" dirty="0"/>
              <a:t>is interpreted by</a:t>
            </a:r>
          </a:p>
        </p:txBody>
      </p:sp>
      <p:sp>
        <p:nvSpPr>
          <p:cNvPr id="14" name="Freeform: Shape 13">
            <a:extLst>
              <a:ext uri="{FF2B5EF4-FFF2-40B4-BE49-F238E27FC236}">
                <a16:creationId xmlns:a16="http://schemas.microsoft.com/office/drawing/2014/main" id="{1929A19D-03E2-0D7E-5A9F-958D37991CDA}"/>
              </a:ext>
            </a:extLst>
          </p:cNvPr>
          <p:cNvSpPr/>
          <p:nvPr/>
        </p:nvSpPr>
        <p:spPr>
          <a:xfrm>
            <a:off x="3789947" y="3434430"/>
            <a:ext cx="1582153" cy="722481"/>
          </a:xfrm>
          <a:custGeom>
            <a:avLst/>
            <a:gdLst>
              <a:gd name="connsiteX0" fmla="*/ 0 w 1582153"/>
              <a:gd name="connsiteY0" fmla="*/ 722481 h 722481"/>
              <a:gd name="connsiteX1" fmla="*/ 637674 w 1582153"/>
              <a:gd name="connsiteY1" fmla="*/ 439738 h 722481"/>
              <a:gd name="connsiteX2" fmla="*/ 1281364 w 1582153"/>
              <a:gd name="connsiteY2" fmla="*/ 54728 h 722481"/>
              <a:gd name="connsiteX3" fmla="*/ 1582153 w 1582153"/>
              <a:gd name="connsiteY3" fmla="*/ 12617 h 722481"/>
            </a:gdLst>
            <a:ahLst/>
            <a:cxnLst>
              <a:cxn ang="0">
                <a:pos x="connsiteX0" y="connsiteY0"/>
              </a:cxn>
              <a:cxn ang="0">
                <a:pos x="connsiteX1" y="connsiteY1"/>
              </a:cxn>
              <a:cxn ang="0">
                <a:pos x="connsiteX2" y="connsiteY2"/>
              </a:cxn>
              <a:cxn ang="0">
                <a:pos x="connsiteX3" y="connsiteY3"/>
              </a:cxn>
            </a:cxnLst>
            <a:rect l="l" t="t" r="r" b="b"/>
            <a:pathLst>
              <a:path w="1582153" h="722481">
                <a:moveTo>
                  <a:pt x="0" y="722481"/>
                </a:moveTo>
                <a:cubicBezTo>
                  <a:pt x="212056" y="636755"/>
                  <a:pt x="424113" y="551030"/>
                  <a:pt x="637674" y="439738"/>
                </a:cubicBezTo>
                <a:cubicBezTo>
                  <a:pt x="851235" y="328446"/>
                  <a:pt x="1123951" y="125915"/>
                  <a:pt x="1281364" y="54728"/>
                </a:cubicBezTo>
                <a:cubicBezTo>
                  <a:pt x="1438777" y="-16459"/>
                  <a:pt x="1512972" y="-3425"/>
                  <a:pt x="1582153" y="12617"/>
                </a:cubicBezTo>
              </a:path>
            </a:pathLst>
          </a:custGeom>
          <a:noFill/>
          <a:ln w="3810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91D7F16-2BAB-0BF5-242B-094324AF83E7}"/>
              </a:ext>
            </a:extLst>
          </p:cNvPr>
          <p:cNvSpPr/>
          <p:nvPr/>
        </p:nvSpPr>
        <p:spPr>
          <a:xfrm>
            <a:off x="4190452" y="4572000"/>
            <a:ext cx="1177536" cy="172097"/>
          </a:xfrm>
          <a:custGeom>
            <a:avLst/>
            <a:gdLst>
              <a:gd name="connsiteX0" fmla="*/ 0 w 1177536"/>
              <a:gd name="connsiteY0" fmla="*/ 0 h 172097"/>
              <a:gd name="connsiteX1" fmla="*/ 315764 w 1177536"/>
              <a:gd name="connsiteY1" fmla="*/ 171039 h 172097"/>
              <a:gd name="connsiteX2" fmla="*/ 1177536 w 1177536"/>
              <a:gd name="connsiteY2" fmla="*/ 59206 h 172097"/>
            </a:gdLst>
            <a:ahLst/>
            <a:cxnLst>
              <a:cxn ang="0">
                <a:pos x="connsiteX0" y="connsiteY0"/>
              </a:cxn>
              <a:cxn ang="0">
                <a:pos x="connsiteX1" y="connsiteY1"/>
              </a:cxn>
              <a:cxn ang="0">
                <a:pos x="connsiteX2" y="connsiteY2"/>
              </a:cxn>
            </a:cxnLst>
            <a:rect l="l" t="t" r="r" b="b"/>
            <a:pathLst>
              <a:path w="1177536" h="172097">
                <a:moveTo>
                  <a:pt x="0" y="0"/>
                </a:moveTo>
                <a:cubicBezTo>
                  <a:pt x="59754" y="80585"/>
                  <a:pt x="119508" y="161171"/>
                  <a:pt x="315764" y="171039"/>
                </a:cubicBezTo>
                <a:cubicBezTo>
                  <a:pt x="512020" y="180907"/>
                  <a:pt x="844778" y="120056"/>
                  <a:pt x="1177536" y="59206"/>
                </a:cubicBezTo>
              </a:path>
            </a:pathLst>
          </a:custGeom>
          <a:noFill/>
          <a:ln w="34925">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0020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Quick Overview</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29</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9" name="Rectangle 8">
            <a:extLst>
              <a:ext uri="{FF2B5EF4-FFF2-40B4-BE49-F238E27FC236}">
                <a16:creationId xmlns:a16="http://schemas.microsoft.com/office/drawing/2014/main" id="{33A79A42-7407-F9E9-51A6-729C9B59F8BE}"/>
              </a:ext>
            </a:extLst>
          </p:cNvPr>
          <p:cNvSpPr/>
          <p:nvPr/>
        </p:nvSpPr>
        <p:spPr>
          <a:xfrm>
            <a:off x="1385892" y="1583087"/>
            <a:ext cx="690143" cy="11985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a:t>
            </a:r>
          </a:p>
          <a:p>
            <a:pPr algn="ctr"/>
            <a:endParaRPr lang="en-US" dirty="0"/>
          </a:p>
          <a:p>
            <a:pPr algn="ctr"/>
            <a:endParaRPr lang="en-US" dirty="0"/>
          </a:p>
          <a:p>
            <a:pPr algn="ctr"/>
            <a:r>
              <a:rPr lang="en-US" dirty="0"/>
              <a:t>B</a:t>
            </a:r>
          </a:p>
        </p:txBody>
      </p:sp>
      <p:sp>
        <p:nvSpPr>
          <p:cNvPr id="10" name="Rectangle: Rounded Corners 9">
            <a:extLst>
              <a:ext uri="{FF2B5EF4-FFF2-40B4-BE49-F238E27FC236}">
                <a16:creationId xmlns:a16="http://schemas.microsoft.com/office/drawing/2014/main" id="{83B64983-8DDF-2BA6-BB2B-D53BEFD0EF9E}"/>
              </a:ext>
            </a:extLst>
          </p:cNvPr>
          <p:cNvSpPr/>
          <p:nvPr/>
        </p:nvSpPr>
        <p:spPr>
          <a:xfrm>
            <a:off x="1385891" y="3172542"/>
            <a:ext cx="690143" cy="93933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a:t>
            </a:r>
          </a:p>
          <a:p>
            <a:pPr algn="ctr"/>
            <a:br>
              <a:rPr lang="en-US" dirty="0">
                <a:solidFill>
                  <a:schemeClr val="tx1"/>
                </a:solidFill>
              </a:rPr>
            </a:br>
            <a:r>
              <a:rPr lang="en-US" dirty="0">
                <a:solidFill>
                  <a:schemeClr val="tx1"/>
                </a:solidFill>
              </a:rPr>
              <a:t>B</a:t>
            </a:r>
          </a:p>
        </p:txBody>
      </p:sp>
      <p:grpSp>
        <p:nvGrpSpPr>
          <p:cNvPr id="11" name="Group 10">
            <a:extLst>
              <a:ext uri="{FF2B5EF4-FFF2-40B4-BE49-F238E27FC236}">
                <a16:creationId xmlns:a16="http://schemas.microsoft.com/office/drawing/2014/main" id="{E23945CB-2E96-D252-D879-10C984A65A90}"/>
              </a:ext>
            </a:extLst>
          </p:cNvPr>
          <p:cNvGrpSpPr/>
          <p:nvPr/>
        </p:nvGrpSpPr>
        <p:grpSpPr>
          <a:xfrm>
            <a:off x="838200" y="4566320"/>
            <a:ext cx="1929345" cy="1283822"/>
            <a:chOff x="2078182" y="2628900"/>
            <a:chExt cx="2150918" cy="1278082"/>
          </a:xfrm>
          <a:solidFill>
            <a:schemeClr val="accent6">
              <a:lumMod val="40000"/>
              <a:lumOff val="60000"/>
            </a:schemeClr>
          </a:solidFill>
        </p:grpSpPr>
        <p:sp>
          <p:nvSpPr>
            <p:cNvPr id="12" name="Rectangle 11">
              <a:extLst>
                <a:ext uri="{FF2B5EF4-FFF2-40B4-BE49-F238E27FC236}">
                  <a16:creationId xmlns:a16="http://schemas.microsoft.com/office/drawing/2014/main" id="{E05E9B34-B06C-817A-8039-9BAB33DE7162}"/>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3" name="Rectangle 12">
              <a:extLst>
                <a:ext uri="{FF2B5EF4-FFF2-40B4-BE49-F238E27FC236}">
                  <a16:creationId xmlns:a16="http://schemas.microsoft.com/office/drawing/2014/main" id="{C03766FA-B6F2-9752-DAFF-BAE69FB4B098}"/>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B</a:t>
              </a:r>
            </a:p>
          </p:txBody>
        </p:sp>
      </p:grpSp>
      <p:sp>
        <p:nvSpPr>
          <p:cNvPr id="14" name="TextBox 13">
            <a:extLst>
              <a:ext uri="{FF2B5EF4-FFF2-40B4-BE49-F238E27FC236}">
                <a16:creationId xmlns:a16="http://schemas.microsoft.com/office/drawing/2014/main" id="{D9862C4E-3C33-EC4E-9F83-07506756A1BC}"/>
              </a:ext>
            </a:extLst>
          </p:cNvPr>
          <p:cNvSpPr txBox="1"/>
          <p:nvPr/>
        </p:nvSpPr>
        <p:spPr>
          <a:xfrm>
            <a:off x="1648823" y="5441310"/>
            <a:ext cx="308098" cy="369332"/>
          </a:xfrm>
          <a:prstGeom prst="rect">
            <a:avLst/>
          </a:prstGeom>
          <a:noFill/>
        </p:spPr>
        <p:txBody>
          <a:bodyPr wrap="none" rtlCol="0">
            <a:spAutoFit/>
          </a:bodyPr>
          <a:lstStyle/>
          <a:p>
            <a:r>
              <a:rPr lang="en-US" dirty="0"/>
              <a:t>C</a:t>
            </a:r>
          </a:p>
        </p:txBody>
      </p:sp>
      <p:sp>
        <p:nvSpPr>
          <p:cNvPr id="15" name="TextBox 14">
            <a:extLst>
              <a:ext uri="{FF2B5EF4-FFF2-40B4-BE49-F238E27FC236}">
                <a16:creationId xmlns:a16="http://schemas.microsoft.com/office/drawing/2014/main" id="{FBBE0CBF-207B-7AEB-EC45-368ADFFD11D6}"/>
              </a:ext>
            </a:extLst>
          </p:cNvPr>
          <p:cNvSpPr txBox="1"/>
          <p:nvPr/>
        </p:nvSpPr>
        <p:spPr>
          <a:xfrm>
            <a:off x="2933974" y="1951539"/>
            <a:ext cx="4650568" cy="461665"/>
          </a:xfrm>
          <a:prstGeom prst="rect">
            <a:avLst/>
          </a:prstGeom>
          <a:noFill/>
        </p:spPr>
        <p:txBody>
          <a:bodyPr wrap="none" rtlCol="0">
            <a:spAutoFit/>
          </a:bodyPr>
          <a:lstStyle/>
          <a:p>
            <a:r>
              <a:rPr lang="en-US" sz="2400" dirty="0"/>
              <a:t>Input A is interpreted by language B</a:t>
            </a:r>
          </a:p>
        </p:txBody>
      </p:sp>
      <p:sp>
        <p:nvSpPr>
          <p:cNvPr id="16" name="TextBox 15">
            <a:extLst>
              <a:ext uri="{FF2B5EF4-FFF2-40B4-BE49-F238E27FC236}">
                <a16:creationId xmlns:a16="http://schemas.microsoft.com/office/drawing/2014/main" id="{13278346-0845-A93F-AF95-C511B8E799AA}"/>
              </a:ext>
            </a:extLst>
          </p:cNvPr>
          <p:cNvSpPr txBox="1"/>
          <p:nvPr/>
        </p:nvSpPr>
        <p:spPr>
          <a:xfrm>
            <a:off x="2933974" y="3353839"/>
            <a:ext cx="4685065" cy="461665"/>
          </a:xfrm>
          <a:prstGeom prst="rect">
            <a:avLst/>
          </a:prstGeom>
          <a:noFill/>
        </p:spPr>
        <p:txBody>
          <a:bodyPr wrap="none" rtlCol="0">
            <a:spAutoFit/>
          </a:bodyPr>
          <a:lstStyle/>
          <a:p>
            <a:r>
              <a:rPr lang="en-US" sz="2400" dirty="0"/>
              <a:t>Input A is represented in language B</a:t>
            </a:r>
          </a:p>
        </p:txBody>
      </p:sp>
      <p:sp>
        <p:nvSpPr>
          <p:cNvPr id="17" name="TextBox 16">
            <a:extLst>
              <a:ext uri="{FF2B5EF4-FFF2-40B4-BE49-F238E27FC236}">
                <a16:creationId xmlns:a16="http://schemas.microsoft.com/office/drawing/2014/main" id="{07031774-E0C0-3B9B-53D3-A173E0C26829}"/>
              </a:ext>
            </a:extLst>
          </p:cNvPr>
          <p:cNvSpPr txBox="1"/>
          <p:nvPr/>
        </p:nvSpPr>
        <p:spPr>
          <a:xfrm>
            <a:off x="2916726" y="4855863"/>
            <a:ext cx="5192447" cy="830997"/>
          </a:xfrm>
          <a:prstGeom prst="rect">
            <a:avLst/>
          </a:prstGeom>
          <a:noFill/>
        </p:spPr>
        <p:txBody>
          <a:bodyPr wrap="none" rtlCol="0">
            <a:spAutoFit/>
          </a:bodyPr>
          <a:lstStyle/>
          <a:p>
            <a:r>
              <a:rPr lang="en-US" sz="2400" dirty="0"/>
              <a:t>Input A is translated to language B</a:t>
            </a:r>
            <a:br>
              <a:rPr lang="en-US" sz="2400" dirty="0"/>
            </a:br>
            <a:r>
              <a:rPr lang="en-US" sz="2400" dirty="0"/>
              <a:t>   The translator is written in language C.</a:t>
            </a:r>
          </a:p>
        </p:txBody>
      </p:sp>
      <p:sp>
        <p:nvSpPr>
          <p:cNvPr id="18" name="Isosceles Triangle 17">
            <a:extLst>
              <a:ext uri="{FF2B5EF4-FFF2-40B4-BE49-F238E27FC236}">
                <a16:creationId xmlns:a16="http://schemas.microsoft.com/office/drawing/2014/main" id="{94EA2C70-E362-988D-4C4A-F8FEB90FD0C1}"/>
              </a:ext>
            </a:extLst>
          </p:cNvPr>
          <p:cNvSpPr/>
          <p:nvPr/>
        </p:nvSpPr>
        <p:spPr>
          <a:xfrm flipV="1">
            <a:off x="9765054" y="2949047"/>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01320F0-E6B4-2E21-CB9F-8B35B219D073}"/>
              </a:ext>
            </a:extLst>
          </p:cNvPr>
          <p:cNvSpPr txBox="1"/>
          <p:nvPr/>
        </p:nvSpPr>
        <p:spPr>
          <a:xfrm>
            <a:off x="9847590" y="2859390"/>
            <a:ext cx="1002197" cy="646331"/>
          </a:xfrm>
          <a:prstGeom prst="rect">
            <a:avLst/>
          </a:prstGeom>
          <a:noFill/>
        </p:spPr>
        <p:txBody>
          <a:bodyPr wrap="none" rtlCol="0">
            <a:spAutoFit/>
          </a:bodyPr>
          <a:lstStyle/>
          <a:p>
            <a:pPr algn="ctr"/>
            <a:r>
              <a:rPr lang="en-US" dirty="0"/>
              <a:t>Machine</a:t>
            </a:r>
            <a:br>
              <a:rPr lang="en-US" dirty="0"/>
            </a:br>
            <a:r>
              <a:rPr lang="en-US" dirty="0"/>
              <a:t>A</a:t>
            </a:r>
          </a:p>
        </p:txBody>
      </p:sp>
      <p:sp>
        <p:nvSpPr>
          <p:cNvPr id="20" name="TextBox 19">
            <a:extLst>
              <a:ext uri="{FF2B5EF4-FFF2-40B4-BE49-F238E27FC236}">
                <a16:creationId xmlns:a16="http://schemas.microsoft.com/office/drawing/2014/main" id="{9D735C5C-8A44-725F-2023-F7452315167F}"/>
              </a:ext>
            </a:extLst>
          </p:cNvPr>
          <p:cNvSpPr txBox="1"/>
          <p:nvPr/>
        </p:nvSpPr>
        <p:spPr>
          <a:xfrm>
            <a:off x="9258026" y="3505721"/>
            <a:ext cx="2258726" cy="1200329"/>
          </a:xfrm>
          <a:prstGeom prst="rect">
            <a:avLst/>
          </a:prstGeom>
          <a:noFill/>
        </p:spPr>
        <p:txBody>
          <a:bodyPr wrap="square" rtlCol="0">
            <a:spAutoFit/>
          </a:bodyPr>
          <a:lstStyle/>
          <a:p>
            <a:pPr algn="ctr"/>
            <a:r>
              <a:rPr lang="en-US" sz="2400" dirty="0"/>
              <a:t>This machine can execute the language A</a:t>
            </a:r>
          </a:p>
        </p:txBody>
      </p:sp>
    </p:spTree>
    <p:extLst>
      <p:ext uri="{BB962C8B-B14F-4D97-AF65-F5344CB8AC3E}">
        <p14:creationId xmlns:p14="http://schemas.microsoft.com/office/powerpoint/2010/main" val="158037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Final Exam</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If you are in the situation of “3 exams in 24 hours”, make sure you follow protocol and let the Dean’s office know so that way we can get your exam rescheduled.</a:t>
            </a:r>
          </a:p>
          <a:p>
            <a:endParaRPr lang="en-US" sz="3600" dirty="0">
              <a:ea typeface="MS Mincho" panose="02020609040205080304" pitchFamily="49" charset="-128"/>
            </a:endParaRPr>
          </a:p>
          <a:p>
            <a:r>
              <a:rPr lang="en-US" sz="3600" dirty="0">
                <a:ea typeface="MS Mincho" panose="02020609040205080304" pitchFamily="49" charset="-128"/>
              </a:rPr>
              <a:t>Once again: Final Exam is 5/9 at 4:00pm</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127013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What if we interpreted </a:t>
            </a:r>
            <a:r>
              <a:rPr lang="en-US" sz="5400" dirty="0" err="1"/>
              <a:t>miniJava</a:t>
            </a:r>
            <a:r>
              <a:rPr lang="en-US" sz="5400" dirty="0"/>
              <a:t>?</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a:xfrm>
            <a:off x="660584" y="1740106"/>
            <a:ext cx="10515600" cy="4351338"/>
          </a:xfrm>
        </p:spPr>
        <p:txBody>
          <a:bodyPr>
            <a:normAutofit/>
          </a:bodyPr>
          <a:lstStyle/>
          <a:p>
            <a:r>
              <a:rPr lang="en-US" sz="3600" dirty="0">
                <a:ea typeface="MS Mincho" panose="02020609040205080304" pitchFamily="49" charset="-128"/>
              </a:rPr>
              <a:t>Instead of outputting bytecode, what if we</a:t>
            </a:r>
            <a:br>
              <a:rPr lang="en-US" sz="3600" dirty="0">
                <a:ea typeface="MS Mincho" panose="02020609040205080304" pitchFamily="49" charset="-128"/>
              </a:rPr>
            </a:br>
            <a:r>
              <a:rPr lang="en-US" sz="3600" b="1" dirty="0">
                <a:solidFill>
                  <a:srgbClr val="C00000"/>
                </a:solidFill>
                <a:ea typeface="MS Mincho" panose="02020609040205080304" pitchFamily="49" charset="-128"/>
              </a:rPr>
              <a:t>interpreted</a:t>
            </a:r>
            <a:r>
              <a:rPr lang="en-US" sz="3600" dirty="0">
                <a:ea typeface="MS Mincho" panose="02020609040205080304" pitchFamily="49" charset="-128"/>
              </a:rPr>
              <a:t> the input code and executed what</a:t>
            </a:r>
            <a:br>
              <a:rPr lang="en-US" sz="3600" dirty="0">
                <a:ea typeface="MS Mincho" panose="02020609040205080304" pitchFamily="49" charset="-128"/>
              </a:rPr>
            </a:br>
            <a:r>
              <a:rPr lang="en-US" sz="3600" dirty="0">
                <a:ea typeface="MS Mincho" panose="02020609040205080304" pitchFamily="49" charset="-128"/>
              </a:rPr>
              <a:t>it instructs to do in our Java Program?</a:t>
            </a:r>
          </a:p>
          <a:p>
            <a:endParaRPr lang="en-US" sz="3600" dirty="0">
              <a:ea typeface="MS Mincho" panose="02020609040205080304" pitchFamily="49" charset="-128"/>
            </a:endParaRPr>
          </a:p>
          <a:p>
            <a:pPr marL="0" indent="0">
              <a:buNone/>
            </a:pPr>
            <a:r>
              <a:rPr lang="en-US" sz="3600" dirty="0">
                <a:ea typeface="MS Mincho" panose="02020609040205080304" pitchFamily="49" charset="-128"/>
              </a:rPr>
              <a:t>It would look something like this:</a:t>
            </a:r>
          </a:p>
          <a:p>
            <a:pPr marL="0" indent="0">
              <a:buNone/>
            </a:pPr>
            <a:r>
              <a:rPr lang="en-US" sz="3600" dirty="0">
                <a:ea typeface="MS Mincho" panose="02020609040205080304" pitchFamily="49" charset="-128"/>
              </a:rPr>
              <a:t>(Next slide details what is going on)</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Rectangle 9">
            <a:extLst>
              <a:ext uri="{FF2B5EF4-FFF2-40B4-BE49-F238E27FC236}">
                <a16:creationId xmlns:a16="http://schemas.microsoft.com/office/drawing/2014/main" id="{8A489196-6E9D-0C5D-D873-C40895B1CD65}"/>
              </a:ext>
            </a:extLst>
          </p:cNvPr>
          <p:cNvSpPr/>
          <p:nvPr/>
        </p:nvSpPr>
        <p:spPr>
          <a:xfrm>
            <a:off x="7152919" y="3304826"/>
            <a:ext cx="1006942" cy="108446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miniJava</a:t>
            </a:r>
            <a:endParaRPr lang="en-US" sz="1400" dirty="0"/>
          </a:p>
          <a:p>
            <a:pPr algn="ctr"/>
            <a:endParaRPr lang="en-US" sz="1400" dirty="0"/>
          </a:p>
          <a:p>
            <a:pPr algn="ctr"/>
            <a:endParaRPr lang="en-US" sz="1400" dirty="0"/>
          </a:p>
          <a:p>
            <a:pPr algn="ctr"/>
            <a:r>
              <a:rPr lang="en-US" sz="1400" dirty="0"/>
              <a:t>Interpreter</a:t>
            </a:r>
            <a:br>
              <a:rPr lang="en-US" sz="1400" dirty="0"/>
            </a:br>
            <a:r>
              <a:rPr lang="en-US" sz="1400" dirty="0"/>
              <a:t>(Java)</a:t>
            </a:r>
          </a:p>
        </p:txBody>
      </p:sp>
      <p:sp>
        <p:nvSpPr>
          <p:cNvPr id="11" name="Isosceles Triangle 10">
            <a:extLst>
              <a:ext uri="{FF2B5EF4-FFF2-40B4-BE49-F238E27FC236}">
                <a16:creationId xmlns:a16="http://schemas.microsoft.com/office/drawing/2014/main" id="{14169BB6-B5E0-7239-986E-28A5AA0C409E}"/>
              </a:ext>
            </a:extLst>
          </p:cNvPr>
          <p:cNvSpPr/>
          <p:nvPr/>
        </p:nvSpPr>
        <p:spPr>
          <a:xfrm flipV="1">
            <a:off x="8659881" y="6242845"/>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D8B8D53-F9B6-744C-7EC5-8E54FB9E7E58}"/>
              </a:ext>
            </a:extLst>
          </p:cNvPr>
          <p:cNvSpPr txBox="1"/>
          <p:nvPr/>
        </p:nvSpPr>
        <p:spPr>
          <a:xfrm>
            <a:off x="8821693" y="6162856"/>
            <a:ext cx="907621" cy="584775"/>
          </a:xfrm>
          <a:prstGeom prst="rect">
            <a:avLst/>
          </a:prstGeom>
          <a:noFill/>
        </p:spPr>
        <p:txBody>
          <a:bodyPr wrap="none" rtlCol="0">
            <a:spAutoFit/>
          </a:bodyPr>
          <a:lstStyle/>
          <a:p>
            <a:pPr algn="ctr"/>
            <a:r>
              <a:rPr lang="en-US" sz="1600" dirty="0"/>
              <a:t>Machine</a:t>
            </a:r>
            <a:br>
              <a:rPr lang="en-US" sz="1600" dirty="0"/>
            </a:br>
            <a:r>
              <a:rPr lang="en-US" sz="1600" dirty="0"/>
              <a:t>(x64)</a:t>
            </a:r>
          </a:p>
        </p:txBody>
      </p:sp>
      <p:sp>
        <p:nvSpPr>
          <p:cNvPr id="9" name="Rectangle 8">
            <a:extLst>
              <a:ext uri="{FF2B5EF4-FFF2-40B4-BE49-F238E27FC236}">
                <a16:creationId xmlns:a16="http://schemas.microsoft.com/office/drawing/2014/main" id="{F66B062C-ED9C-CFB1-8D0D-3DBF09578AC3}"/>
              </a:ext>
            </a:extLst>
          </p:cNvPr>
          <p:cNvSpPr/>
          <p:nvPr/>
        </p:nvSpPr>
        <p:spPr>
          <a:xfrm>
            <a:off x="8651096" y="5114822"/>
            <a:ext cx="1167270" cy="10324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JVM Code</a:t>
            </a:r>
          </a:p>
          <a:p>
            <a:pPr algn="ctr"/>
            <a:endParaRPr lang="en-US" sz="1400" dirty="0"/>
          </a:p>
          <a:p>
            <a:pPr algn="ctr"/>
            <a:r>
              <a:rPr lang="en-US" sz="1400" dirty="0"/>
              <a:t>JVM Runtime (x64)</a:t>
            </a:r>
          </a:p>
        </p:txBody>
      </p:sp>
      <p:grpSp>
        <p:nvGrpSpPr>
          <p:cNvPr id="13" name="Group 12">
            <a:extLst>
              <a:ext uri="{FF2B5EF4-FFF2-40B4-BE49-F238E27FC236}">
                <a16:creationId xmlns:a16="http://schemas.microsoft.com/office/drawing/2014/main" id="{05DA30AB-8AEA-0769-10BB-D5B692CE6CA1}"/>
              </a:ext>
            </a:extLst>
          </p:cNvPr>
          <p:cNvGrpSpPr/>
          <p:nvPr/>
        </p:nvGrpSpPr>
        <p:grpSpPr>
          <a:xfrm>
            <a:off x="8229601" y="3802874"/>
            <a:ext cx="1929345" cy="1283822"/>
            <a:chOff x="2078182" y="2628900"/>
            <a:chExt cx="2150918" cy="1278082"/>
          </a:xfrm>
          <a:solidFill>
            <a:schemeClr val="accent6">
              <a:lumMod val="40000"/>
              <a:lumOff val="60000"/>
            </a:schemeClr>
          </a:solidFill>
        </p:grpSpPr>
        <p:sp>
          <p:nvSpPr>
            <p:cNvPr id="14" name="Rectangle 13">
              <a:extLst>
                <a:ext uri="{FF2B5EF4-FFF2-40B4-BE49-F238E27FC236}">
                  <a16:creationId xmlns:a16="http://schemas.microsoft.com/office/drawing/2014/main" id="{241FAF90-4979-BEBA-8ED2-4CCA85F3A53B}"/>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 name="Rectangle 14">
              <a:extLst>
                <a:ext uri="{FF2B5EF4-FFF2-40B4-BE49-F238E27FC236}">
                  <a16:creationId xmlns:a16="http://schemas.microsoft.com/office/drawing/2014/main" id="{A021F646-59DE-C436-39F8-60635E0FBEE9}"/>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Java                 JVM</a:t>
              </a:r>
            </a:p>
          </p:txBody>
        </p:sp>
      </p:grpSp>
      <p:sp>
        <p:nvSpPr>
          <p:cNvPr id="16" name="TextBox 15">
            <a:extLst>
              <a:ext uri="{FF2B5EF4-FFF2-40B4-BE49-F238E27FC236}">
                <a16:creationId xmlns:a16="http://schemas.microsoft.com/office/drawing/2014/main" id="{616BBDB6-F1F4-0413-C7BC-5784CFED14DD}"/>
              </a:ext>
            </a:extLst>
          </p:cNvPr>
          <p:cNvSpPr txBox="1"/>
          <p:nvPr/>
        </p:nvSpPr>
        <p:spPr>
          <a:xfrm>
            <a:off x="8918780" y="4705130"/>
            <a:ext cx="631903" cy="400110"/>
          </a:xfrm>
          <a:prstGeom prst="rect">
            <a:avLst/>
          </a:prstGeom>
          <a:noFill/>
        </p:spPr>
        <p:txBody>
          <a:bodyPr wrap="none" rtlCol="0">
            <a:spAutoFit/>
          </a:bodyPr>
          <a:lstStyle/>
          <a:p>
            <a:pPr algn="ctr"/>
            <a:r>
              <a:rPr lang="en-US" sz="2000" dirty="0"/>
              <a:t>JVM</a:t>
            </a:r>
            <a:endParaRPr lang="en-US" sz="1100" dirty="0"/>
          </a:p>
        </p:txBody>
      </p:sp>
      <p:sp>
        <p:nvSpPr>
          <p:cNvPr id="17" name="TextBox 16">
            <a:extLst>
              <a:ext uri="{FF2B5EF4-FFF2-40B4-BE49-F238E27FC236}">
                <a16:creationId xmlns:a16="http://schemas.microsoft.com/office/drawing/2014/main" id="{7BA94E39-3A31-3C8E-3F93-2BC5DA62407A}"/>
              </a:ext>
            </a:extLst>
          </p:cNvPr>
          <p:cNvSpPr txBox="1"/>
          <p:nvPr/>
        </p:nvSpPr>
        <p:spPr>
          <a:xfrm>
            <a:off x="8146473" y="3765930"/>
            <a:ext cx="655243" cy="276999"/>
          </a:xfrm>
          <a:prstGeom prst="rect">
            <a:avLst/>
          </a:prstGeom>
          <a:noFill/>
        </p:spPr>
        <p:txBody>
          <a:bodyPr wrap="none" rtlCol="0">
            <a:spAutoFit/>
          </a:bodyPr>
          <a:lstStyle/>
          <a:p>
            <a:pPr algn="ctr"/>
            <a:r>
              <a:rPr lang="en-US" sz="1200" dirty="0"/>
              <a:t>Accept:</a:t>
            </a:r>
          </a:p>
        </p:txBody>
      </p:sp>
      <p:sp>
        <p:nvSpPr>
          <p:cNvPr id="18" name="TextBox 17">
            <a:extLst>
              <a:ext uri="{FF2B5EF4-FFF2-40B4-BE49-F238E27FC236}">
                <a16:creationId xmlns:a16="http://schemas.microsoft.com/office/drawing/2014/main" id="{2219BE23-FE03-9CD1-ED2D-2DA2102490FE}"/>
              </a:ext>
            </a:extLst>
          </p:cNvPr>
          <p:cNvSpPr txBox="1"/>
          <p:nvPr/>
        </p:nvSpPr>
        <p:spPr>
          <a:xfrm>
            <a:off x="9570095" y="3774748"/>
            <a:ext cx="671979" cy="276999"/>
          </a:xfrm>
          <a:prstGeom prst="rect">
            <a:avLst/>
          </a:prstGeom>
          <a:noFill/>
        </p:spPr>
        <p:txBody>
          <a:bodyPr wrap="none" rtlCol="0">
            <a:spAutoFit/>
          </a:bodyPr>
          <a:lstStyle/>
          <a:p>
            <a:pPr algn="ctr"/>
            <a:r>
              <a:rPr lang="en-US" sz="1200" dirty="0"/>
              <a:t>Output:</a:t>
            </a:r>
          </a:p>
        </p:txBody>
      </p:sp>
      <p:sp>
        <p:nvSpPr>
          <p:cNvPr id="19" name="TextBox 18">
            <a:extLst>
              <a:ext uri="{FF2B5EF4-FFF2-40B4-BE49-F238E27FC236}">
                <a16:creationId xmlns:a16="http://schemas.microsoft.com/office/drawing/2014/main" id="{1DE1F051-DC4F-0264-1D41-C0AB1123BE86}"/>
              </a:ext>
            </a:extLst>
          </p:cNvPr>
          <p:cNvSpPr txBox="1"/>
          <p:nvPr/>
        </p:nvSpPr>
        <p:spPr>
          <a:xfrm>
            <a:off x="8804366" y="4388211"/>
            <a:ext cx="776495" cy="461665"/>
          </a:xfrm>
          <a:prstGeom prst="rect">
            <a:avLst/>
          </a:prstGeom>
          <a:noFill/>
        </p:spPr>
        <p:txBody>
          <a:bodyPr wrap="none" rtlCol="0">
            <a:spAutoFit/>
          </a:bodyPr>
          <a:lstStyle/>
          <a:p>
            <a:pPr algn="ctr"/>
            <a:r>
              <a:rPr lang="en-US" sz="1200" dirty="0"/>
              <a:t>Compiler</a:t>
            </a:r>
            <a:br>
              <a:rPr lang="en-US" sz="1200" dirty="0"/>
            </a:br>
            <a:r>
              <a:rPr lang="en-US" sz="1200" dirty="0"/>
              <a:t>Language</a:t>
            </a:r>
          </a:p>
        </p:txBody>
      </p:sp>
      <p:sp>
        <p:nvSpPr>
          <p:cNvPr id="20" name="Rectangle 19">
            <a:extLst>
              <a:ext uri="{FF2B5EF4-FFF2-40B4-BE49-F238E27FC236}">
                <a16:creationId xmlns:a16="http://schemas.microsoft.com/office/drawing/2014/main" id="{39E196AB-FCF5-4A4A-C3FB-187B8A02B30F}"/>
              </a:ext>
            </a:extLst>
          </p:cNvPr>
          <p:cNvSpPr/>
          <p:nvPr/>
        </p:nvSpPr>
        <p:spPr>
          <a:xfrm>
            <a:off x="10225192" y="3308944"/>
            <a:ext cx="1006942" cy="108446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miniJava</a:t>
            </a:r>
            <a:endParaRPr lang="en-US" sz="1400" dirty="0"/>
          </a:p>
          <a:p>
            <a:pPr algn="ctr"/>
            <a:endParaRPr lang="en-US" sz="1400" dirty="0"/>
          </a:p>
          <a:p>
            <a:pPr algn="ctr"/>
            <a:endParaRPr lang="en-US" sz="1400" dirty="0"/>
          </a:p>
          <a:p>
            <a:pPr algn="ctr"/>
            <a:r>
              <a:rPr lang="en-US" sz="1400" dirty="0"/>
              <a:t>Interpreter</a:t>
            </a:r>
            <a:br>
              <a:rPr lang="en-US" sz="1400" dirty="0"/>
            </a:br>
            <a:r>
              <a:rPr lang="en-US" sz="1400" dirty="0"/>
              <a:t>(JVM)</a:t>
            </a:r>
          </a:p>
        </p:txBody>
      </p:sp>
    </p:spTree>
    <p:extLst>
      <p:ext uri="{BB962C8B-B14F-4D97-AF65-F5344CB8AC3E}">
        <p14:creationId xmlns:p14="http://schemas.microsoft.com/office/powerpoint/2010/main" val="39849005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66663229-C73E-8C9F-EB43-23C3740CE181}"/>
              </a:ext>
            </a:extLst>
          </p:cNvPr>
          <p:cNvSpPr/>
          <p:nvPr/>
        </p:nvSpPr>
        <p:spPr>
          <a:xfrm>
            <a:off x="1578819" y="1647930"/>
            <a:ext cx="1608652" cy="93933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err="1">
                <a:solidFill>
                  <a:schemeClr val="tx1"/>
                </a:solidFill>
              </a:rPr>
              <a:t>miniJava</a:t>
            </a:r>
            <a:endParaRPr lang="en-US" dirty="0">
              <a:solidFill>
                <a:schemeClr val="tx1"/>
              </a:solidFill>
            </a:endParaRPr>
          </a:p>
        </p:txBody>
      </p:sp>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What if we interpreted </a:t>
            </a:r>
            <a:r>
              <a:rPr lang="en-US" sz="5400" dirty="0" err="1"/>
              <a:t>miniJava</a:t>
            </a:r>
            <a:r>
              <a:rPr lang="en-US" sz="5400" dirty="0"/>
              <a:t>? (2)</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Rectangle 9">
            <a:extLst>
              <a:ext uri="{FF2B5EF4-FFF2-40B4-BE49-F238E27FC236}">
                <a16:creationId xmlns:a16="http://schemas.microsoft.com/office/drawing/2014/main" id="{8A489196-6E9D-0C5D-D873-C40895B1CD65}"/>
              </a:ext>
            </a:extLst>
          </p:cNvPr>
          <p:cNvSpPr/>
          <p:nvPr/>
        </p:nvSpPr>
        <p:spPr>
          <a:xfrm>
            <a:off x="1915900" y="2585419"/>
            <a:ext cx="1006942" cy="135616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miniJava</a:t>
            </a:r>
            <a:endParaRPr lang="en-US" sz="1400" dirty="0"/>
          </a:p>
          <a:p>
            <a:pPr algn="ctr"/>
            <a:endParaRPr lang="en-US" sz="1400" dirty="0"/>
          </a:p>
          <a:p>
            <a:pPr algn="ctr"/>
            <a:endParaRPr lang="en-US" sz="1400" dirty="0"/>
          </a:p>
          <a:p>
            <a:pPr algn="ctr"/>
            <a:r>
              <a:rPr lang="en-US" sz="1400" dirty="0"/>
              <a:t>Interpreter</a:t>
            </a:r>
          </a:p>
          <a:p>
            <a:pPr algn="ctr"/>
            <a:r>
              <a:rPr lang="en-US" sz="1400" dirty="0"/>
              <a:t>(Java)</a:t>
            </a:r>
          </a:p>
        </p:txBody>
      </p:sp>
      <p:sp>
        <p:nvSpPr>
          <p:cNvPr id="11" name="Isosceles Triangle 10">
            <a:extLst>
              <a:ext uri="{FF2B5EF4-FFF2-40B4-BE49-F238E27FC236}">
                <a16:creationId xmlns:a16="http://schemas.microsoft.com/office/drawing/2014/main" id="{14169BB6-B5E0-7239-986E-28A5AA0C409E}"/>
              </a:ext>
            </a:extLst>
          </p:cNvPr>
          <p:cNvSpPr/>
          <p:nvPr/>
        </p:nvSpPr>
        <p:spPr>
          <a:xfrm flipV="1">
            <a:off x="3371959" y="4726481"/>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D8B8D53-F9B6-744C-7EC5-8E54FB9E7E58}"/>
              </a:ext>
            </a:extLst>
          </p:cNvPr>
          <p:cNvSpPr txBox="1"/>
          <p:nvPr/>
        </p:nvSpPr>
        <p:spPr>
          <a:xfrm>
            <a:off x="3533771" y="4646492"/>
            <a:ext cx="907621" cy="584775"/>
          </a:xfrm>
          <a:prstGeom prst="rect">
            <a:avLst/>
          </a:prstGeom>
          <a:noFill/>
        </p:spPr>
        <p:txBody>
          <a:bodyPr wrap="none" rtlCol="0">
            <a:spAutoFit/>
          </a:bodyPr>
          <a:lstStyle/>
          <a:p>
            <a:pPr algn="ctr"/>
            <a:r>
              <a:rPr lang="en-US" sz="1600" dirty="0"/>
              <a:t>Machine</a:t>
            </a:r>
            <a:br>
              <a:rPr lang="en-US" sz="1600" dirty="0"/>
            </a:br>
            <a:endParaRPr lang="en-US" sz="1600" dirty="0"/>
          </a:p>
        </p:txBody>
      </p:sp>
      <p:sp>
        <p:nvSpPr>
          <p:cNvPr id="9" name="Rectangle 8">
            <a:extLst>
              <a:ext uri="{FF2B5EF4-FFF2-40B4-BE49-F238E27FC236}">
                <a16:creationId xmlns:a16="http://schemas.microsoft.com/office/drawing/2014/main" id="{F66B062C-ED9C-CFB1-8D0D-3DBF09578AC3}"/>
              </a:ext>
            </a:extLst>
          </p:cNvPr>
          <p:cNvSpPr/>
          <p:nvPr/>
        </p:nvSpPr>
        <p:spPr>
          <a:xfrm>
            <a:off x="9664757" y="3613328"/>
            <a:ext cx="1167270" cy="1113153"/>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JVM Code</a:t>
            </a:r>
          </a:p>
          <a:p>
            <a:pPr algn="ct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JVM Runtime (Native)</a:t>
            </a:r>
          </a:p>
        </p:txBody>
      </p:sp>
      <p:grpSp>
        <p:nvGrpSpPr>
          <p:cNvPr id="13" name="Group 12">
            <a:extLst>
              <a:ext uri="{FF2B5EF4-FFF2-40B4-BE49-F238E27FC236}">
                <a16:creationId xmlns:a16="http://schemas.microsoft.com/office/drawing/2014/main" id="{05DA30AB-8AEA-0769-10BB-D5B692CE6CA1}"/>
              </a:ext>
            </a:extLst>
          </p:cNvPr>
          <p:cNvGrpSpPr/>
          <p:nvPr/>
        </p:nvGrpSpPr>
        <p:grpSpPr>
          <a:xfrm>
            <a:off x="2992582" y="3355169"/>
            <a:ext cx="1929345" cy="1283822"/>
            <a:chOff x="2078182" y="2628900"/>
            <a:chExt cx="2150918" cy="1278082"/>
          </a:xfrm>
          <a:solidFill>
            <a:schemeClr val="accent6">
              <a:lumMod val="40000"/>
              <a:lumOff val="60000"/>
            </a:schemeClr>
          </a:solidFill>
        </p:grpSpPr>
        <p:sp>
          <p:nvSpPr>
            <p:cNvPr id="14" name="Rectangle 13">
              <a:extLst>
                <a:ext uri="{FF2B5EF4-FFF2-40B4-BE49-F238E27FC236}">
                  <a16:creationId xmlns:a16="http://schemas.microsoft.com/office/drawing/2014/main" id="{241FAF90-4979-BEBA-8ED2-4CCA85F3A53B}"/>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 name="Rectangle 14">
              <a:extLst>
                <a:ext uri="{FF2B5EF4-FFF2-40B4-BE49-F238E27FC236}">
                  <a16:creationId xmlns:a16="http://schemas.microsoft.com/office/drawing/2014/main" id="{A021F646-59DE-C436-39F8-60635E0FBEE9}"/>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Java                JVM</a:t>
              </a:r>
            </a:p>
          </p:txBody>
        </p:sp>
      </p:grpSp>
      <p:sp>
        <p:nvSpPr>
          <p:cNvPr id="16" name="TextBox 15">
            <a:extLst>
              <a:ext uri="{FF2B5EF4-FFF2-40B4-BE49-F238E27FC236}">
                <a16:creationId xmlns:a16="http://schemas.microsoft.com/office/drawing/2014/main" id="{616BBDB6-F1F4-0413-C7BC-5784CFED14DD}"/>
              </a:ext>
            </a:extLst>
          </p:cNvPr>
          <p:cNvSpPr txBox="1"/>
          <p:nvPr/>
        </p:nvSpPr>
        <p:spPr>
          <a:xfrm>
            <a:off x="3531838" y="4257425"/>
            <a:ext cx="857864" cy="400110"/>
          </a:xfrm>
          <a:prstGeom prst="rect">
            <a:avLst/>
          </a:prstGeom>
          <a:noFill/>
        </p:spPr>
        <p:txBody>
          <a:bodyPr wrap="none" rtlCol="0">
            <a:spAutoFit/>
          </a:bodyPr>
          <a:lstStyle/>
          <a:p>
            <a:pPr algn="ctr"/>
            <a:r>
              <a:rPr lang="en-US" sz="2000" dirty="0"/>
              <a:t>Native</a:t>
            </a:r>
            <a:endParaRPr lang="en-US" sz="1100" dirty="0"/>
          </a:p>
        </p:txBody>
      </p:sp>
      <p:sp>
        <p:nvSpPr>
          <p:cNvPr id="17" name="TextBox 16">
            <a:extLst>
              <a:ext uri="{FF2B5EF4-FFF2-40B4-BE49-F238E27FC236}">
                <a16:creationId xmlns:a16="http://schemas.microsoft.com/office/drawing/2014/main" id="{7BA94E39-3A31-3C8E-3F93-2BC5DA62407A}"/>
              </a:ext>
            </a:extLst>
          </p:cNvPr>
          <p:cNvSpPr txBox="1"/>
          <p:nvPr/>
        </p:nvSpPr>
        <p:spPr>
          <a:xfrm>
            <a:off x="2909454" y="3318225"/>
            <a:ext cx="655243" cy="276999"/>
          </a:xfrm>
          <a:prstGeom prst="rect">
            <a:avLst/>
          </a:prstGeom>
          <a:noFill/>
        </p:spPr>
        <p:txBody>
          <a:bodyPr wrap="none" rtlCol="0">
            <a:spAutoFit/>
          </a:bodyPr>
          <a:lstStyle/>
          <a:p>
            <a:pPr algn="ctr"/>
            <a:r>
              <a:rPr lang="en-US" sz="1200" dirty="0"/>
              <a:t>Accept:</a:t>
            </a:r>
          </a:p>
        </p:txBody>
      </p:sp>
      <p:sp>
        <p:nvSpPr>
          <p:cNvPr id="18" name="TextBox 17">
            <a:extLst>
              <a:ext uri="{FF2B5EF4-FFF2-40B4-BE49-F238E27FC236}">
                <a16:creationId xmlns:a16="http://schemas.microsoft.com/office/drawing/2014/main" id="{2219BE23-FE03-9CD1-ED2D-2DA2102490FE}"/>
              </a:ext>
            </a:extLst>
          </p:cNvPr>
          <p:cNvSpPr txBox="1"/>
          <p:nvPr/>
        </p:nvSpPr>
        <p:spPr>
          <a:xfrm>
            <a:off x="4333076" y="3327043"/>
            <a:ext cx="671979" cy="276999"/>
          </a:xfrm>
          <a:prstGeom prst="rect">
            <a:avLst/>
          </a:prstGeom>
          <a:noFill/>
        </p:spPr>
        <p:txBody>
          <a:bodyPr wrap="none" rtlCol="0">
            <a:spAutoFit/>
          </a:bodyPr>
          <a:lstStyle/>
          <a:p>
            <a:pPr algn="ctr"/>
            <a:r>
              <a:rPr lang="en-US" sz="1200" dirty="0"/>
              <a:t>Output:</a:t>
            </a:r>
          </a:p>
        </p:txBody>
      </p:sp>
      <p:sp>
        <p:nvSpPr>
          <p:cNvPr id="19" name="TextBox 18">
            <a:extLst>
              <a:ext uri="{FF2B5EF4-FFF2-40B4-BE49-F238E27FC236}">
                <a16:creationId xmlns:a16="http://schemas.microsoft.com/office/drawing/2014/main" id="{1DE1F051-DC4F-0264-1D41-C0AB1123BE86}"/>
              </a:ext>
            </a:extLst>
          </p:cNvPr>
          <p:cNvSpPr txBox="1"/>
          <p:nvPr/>
        </p:nvSpPr>
        <p:spPr>
          <a:xfrm>
            <a:off x="3567347" y="3940506"/>
            <a:ext cx="776495" cy="461665"/>
          </a:xfrm>
          <a:prstGeom prst="rect">
            <a:avLst/>
          </a:prstGeom>
          <a:noFill/>
        </p:spPr>
        <p:txBody>
          <a:bodyPr wrap="none" rtlCol="0">
            <a:spAutoFit/>
          </a:bodyPr>
          <a:lstStyle/>
          <a:p>
            <a:pPr algn="ctr"/>
            <a:r>
              <a:rPr lang="en-US" sz="1200" dirty="0"/>
              <a:t>Compiler</a:t>
            </a:r>
            <a:br>
              <a:rPr lang="en-US" sz="1200" dirty="0"/>
            </a:br>
            <a:r>
              <a:rPr lang="en-US" sz="1200" dirty="0"/>
              <a:t>Language</a:t>
            </a:r>
          </a:p>
        </p:txBody>
      </p:sp>
      <p:sp>
        <p:nvSpPr>
          <p:cNvPr id="20" name="Rectangle 19">
            <a:extLst>
              <a:ext uri="{FF2B5EF4-FFF2-40B4-BE49-F238E27FC236}">
                <a16:creationId xmlns:a16="http://schemas.microsoft.com/office/drawing/2014/main" id="{39E196AB-FCF5-4A4A-C3FB-187B8A02B30F}"/>
              </a:ext>
            </a:extLst>
          </p:cNvPr>
          <p:cNvSpPr/>
          <p:nvPr/>
        </p:nvSpPr>
        <p:spPr>
          <a:xfrm>
            <a:off x="4988173" y="2589537"/>
            <a:ext cx="1006942" cy="135616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miniJava</a:t>
            </a:r>
            <a:endParaRPr lang="en-US" sz="1400" dirty="0"/>
          </a:p>
          <a:p>
            <a:pPr algn="ctr"/>
            <a:endParaRPr lang="en-US" sz="1400" dirty="0"/>
          </a:p>
          <a:p>
            <a:pPr algn="ctr"/>
            <a:endParaRPr lang="en-US" sz="1400" dirty="0"/>
          </a:p>
          <a:p>
            <a:pPr algn="ctr"/>
            <a:endParaRPr lang="en-US" sz="1400" dirty="0"/>
          </a:p>
          <a:p>
            <a:pPr algn="ctr"/>
            <a:r>
              <a:rPr lang="en-US" sz="1400" dirty="0"/>
              <a:t>JVM .class bytecode</a:t>
            </a:r>
          </a:p>
        </p:txBody>
      </p:sp>
      <p:sp>
        <p:nvSpPr>
          <p:cNvPr id="22" name="TextBox 21">
            <a:extLst>
              <a:ext uri="{FF2B5EF4-FFF2-40B4-BE49-F238E27FC236}">
                <a16:creationId xmlns:a16="http://schemas.microsoft.com/office/drawing/2014/main" id="{81969F73-1065-5130-FAA3-DB87397CA8AD}"/>
              </a:ext>
            </a:extLst>
          </p:cNvPr>
          <p:cNvSpPr txBox="1"/>
          <p:nvPr/>
        </p:nvSpPr>
        <p:spPr>
          <a:xfrm>
            <a:off x="493942" y="3873898"/>
            <a:ext cx="1786451" cy="830997"/>
          </a:xfrm>
          <a:prstGeom prst="rect">
            <a:avLst/>
          </a:prstGeom>
          <a:noFill/>
        </p:spPr>
        <p:txBody>
          <a:bodyPr wrap="none" rtlCol="0">
            <a:spAutoFit/>
          </a:bodyPr>
          <a:lstStyle/>
          <a:p>
            <a:pPr algn="ctr"/>
            <a:r>
              <a:rPr lang="en-US" sz="2400" b="1" dirty="0">
                <a:solidFill>
                  <a:srgbClr val="C00000"/>
                </a:solidFill>
              </a:rPr>
              <a:t>Interpreter’s</a:t>
            </a:r>
            <a:br>
              <a:rPr lang="en-US" sz="2400" b="1" dirty="0">
                <a:solidFill>
                  <a:srgbClr val="C00000"/>
                </a:solidFill>
              </a:rPr>
            </a:br>
            <a:r>
              <a:rPr lang="en-US" sz="2400" b="1" dirty="0">
                <a:solidFill>
                  <a:srgbClr val="C00000"/>
                </a:solidFill>
              </a:rPr>
              <a:t>.java Files</a:t>
            </a:r>
          </a:p>
        </p:txBody>
      </p:sp>
      <p:sp>
        <p:nvSpPr>
          <p:cNvPr id="23" name="TextBox 22">
            <a:extLst>
              <a:ext uri="{FF2B5EF4-FFF2-40B4-BE49-F238E27FC236}">
                <a16:creationId xmlns:a16="http://schemas.microsoft.com/office/drawing/2014/main" id="{B2B3E694-556D-B903-5D26-B9EBA95EB207}"/>
              </a:ext>
            </a:extLst>
          </p:cNvPr>
          <p:cNvSpPr txBox="1"/>
          <p:nvPr/>
        </p:nvSpPr>
        <p:spPr>
          <a:xfrm>
            <a:off x="5101891" y="3895484"/>
            <a:ext cx="1786451" cy="1200329"/>
          </a:xfrm>
          <a:prstGeom prst="rect">
            <a:avLst/>
          </a:prstGeom>
          <a:noFill/>
        </p:spPr>
        <p:txBody>
          <a:bodyPr wrap="none" rtlCol="0">
            <a:spAutoFit/>
          </a:bodyPr>
          <a:lstStyle/>
          <a:p>
            <a:pPr algn="ctr"/>
            <a:r>
              <a:rPr lang="en-US" sz="2400" b="1" dirty="0">
                <a:solidFill>
                  <a:srgbClr val="C00000"/>
                </a:solidFill>
              </a:rPr>
              <a:t>Interpreter’s</a:t>
            </a:r>
            <a:br>
              <a:rPr lang="en-US" sz="2400" b="1" dirty="0">
                <a:solidFill>
                  <a:srgbClr val="C00000"/>
                </a:solidFill>
              </a:rPr>
            </a:br>
            <a:r>
              <a:rPr lang="en-US" sz="2400" b="1" dirty="0">
                <a:solidFill>
                  <a:srgbClr val="C00000"/>
                </a:solidFill>
              </a:rPr>
              <a:t>compiled</a:t>
            </a:r>
            <a:br>
              <a:rPr lang="en-US" sz="2400" b="1" dirty="0">
                <a:solidFill>
                  <a:srgbClr val="C00000"/>
                </a:solidFill>
              </a:rPr>
            </a:br>
            <a:r>
              <a:rPr lang="en-US" sz="2400" b="1" dirty="0">
                <a:solidFill>
                  <a:srgbClr val="C00000"/>
                </a:solidFill>
              </a:rPr>
              <a:t>.class Files</a:t>
            </a:r>
          </a:p>
        </p:txBody>
      </p:sp>
      <p:sp>
        <p:nvSpPr>
          <p:cNvPr id="24" name="TextBox 23">
            <a:extLst>
              <a:ext uri="{FF2B5EF4-FFF2-40B4-BE49-F238E27FC236}">
                <a16:creationId xmlns:a16="http://schemas.microsoft.com/office/drawing/2014/main" id="{9F93711A-3CC6-559E-6D7A-7C2C5E89BAE2}"/>
              </a:ext>
            </a:extLst>
          </p:cNvPr>
          <p:cNvSpPr txBox="1"/>
          <p:nvPr/>
        </p:nvSpPr>
        <p:spPr>
          <a:xfrm>
            <a:off x="3562299" y="2967335"/>
            <a:ext cx="892360" cy="461665"/>
          </a:xfrm>
          <a:prstGeom prst="rect">
            <a:avLst/>
          </a:prstGeom>
          <a:noFill/>
        </p:spPr>
        <p:txBody>
          <a:bodyPr wrap="none" rtlCol="0">
            <a:spAutoFit/>
          </a:bodyPr>
          <a:lstStyle/>
          <a:p>
            <a:r>
              <a:rPr lang="en-US" sz="2400" b="1" dirty="0" err="1">
                <a:solidFill>
                  <a:srgbClr val="C00000"/>
                </a:solidFill>
              </a:rPr>
              <a:t>JavaC</a:t>
            </a:r>
            <a:endParaRPr lang="en-US" sz="2400" b="1" dirty="0">
              <a:solidFill>
                <a:srgbClr val="C00000"/>
              </a:solidFill>
            </a:endParaRPr>
          </a:p>
        </p:txBody>
      </p:sp>
      <p:sp>
        <p:nvSpPr>
          <p:cNvPr id="26" name="Isosceles Triangle 25">
            <a:extLst>
              <a:ext uri="{FF2B5EF4-FFF2-40B4-BE49-F238E27FC236}">
                <a16:creationId xmlns:a16="http://schemas.microsoft.com/office/drawing/2014/main" id="{238C8BC4-F01F-51B1-DCD9-B48B3BB26C21}"/>
              </a:ext>
            </a:extLst>
          </p:cNvPr>
          <p:cNvSpPr/>
          <p:nvPr/>
        </p:nvSpPr>
        <p:spPr>
          <a:xfrm flipV="1">
            <a:off x="9667187" y="4804937"/>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A9B909D-0823-6435-B98A-DBFAA60962CE}"/>
              </a:ext>
            </a:extLst>
          </p:cNvPr>
          <p:cNvSpPr txBox="1"/>
          <p:nvPr/>
        </p:nvSpPr>
        <p:spPr>
          <a:xfrm>
            <a:off x="9828999" y="4724948"/>
            <a:ext cx="907621" cy="584775"/>
          </a:xfrm>
          <a:prstGeom prst="rect">
            <a:avLst/>
          </a:prstGeom>
          <a:noFill/>
        </p:spPr>
        <p:txBody>
          <a:bodyPr wrap="none" rtlCol="0">
            <a:spAutoFit/>
          </a:bodyPr>
          <a:lstStyle/>
          <a:p>
            <a:pPr algn="ctr"/>
            <a:r>
              <a:rPr lang="en-US" sz="1600" dirty="0"/>
              <a:t>Machine</a:t>
            </a:r>
            <a:br>
              <a:rPr lang="en-US" sz="1600" dirty="0"/>
            </a:br>
            <a:endParaRPr lang="en-US" sz="1600" dirty="0"/>
          </a:p>
        </p:txBody>
      </p:sp>
      <p:sp>
        <p:nvSpPr>
          <p:cNvPr id="30" name="Rectangle 29">
            <a:extLst>
              <a:ext uri="{FF2B5EF4-FFF2-40B4-BE49-F238E27FC236}">
                <a16:creationId xmlns:a16="http://schemas.microsoft.com/office/drawing/2014/main" id="{690930E1-FE6B-D24F-2658-DBDC2A6577A3}"/>
              </a:ext>
            </a:extLst>
          </p:cNvPr>
          <p:cNvSpPr/>
          <p:nvPr/>
        </p:nvSpPr>
        <p:spPr>
          <a:xfrm>
            <a:off x="9737958" y="2448201"/>
            <a:ext cx="1006942" cy="10975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miniJava</a:t>
            </a:r>
            <a:endParaRPr lang="en-US" sz="1400" dirty="0"/>
          </a:p>
          <a:p>
            <a:pPr algn="ctr"/>
            <a:endParaRPr lang="en-US" sz="1400" dirty="0"/>
          </a:p>
          <a:p>
            <a:pPr algn="ctr"/>
            <a:endParaRPr lang="en-US" sz="1400" dirty="0"/>
          </a:p>
          <a:p>
            <a:pPr algn="ctr"/>
            <a:r>
              <a:rPr lang="en-US" sz="1400" dirty="0"/>
              <a:t>JVM .class Bytecode</a:t>
            </a:r>
          </a:p>
        </p:txBody>
      </p:sp>
      <p:sp>
        <p:nvSpPr>
          <p:cNvPr id="31" name="Freeform: Shape 30">
            <a:extLst>
              <a:ext uri="{FF2B5EF4-FFF2-40B4-BE49-F238E27FC236}">
                <a16:creationId xmlns:a16="http://schemas.microsoft.com/office/drawing/2014/main" id="{F610E64C-7921-A691-940F-34110C73037D}"/>
              </a:ext>
            </a:extLst>
          </p:cNvPr>
          <p:cNvSpPr/>
          <p:nvPr/>
        </p:nvSpPr>
        <p:spPr>
          <a:xfrm>
            <a:off x="6188364" y="2964873"/>
            <a:ext cx="3398981" cy="508000"/>
          </a:xfrm>
          <a:custGeom>
            <a:avLst/>
            <a:gdLst>
              <a:gd name="connsiteX0" fmla="*/ 0 w 3398981"/>
              <a:gd name="connsiteY0" fmla="*/ 508000 h 508000"/>
              <a:gd name="connsiteX1" fmla="*/ 1939636 w 3398981"/>
              <a:gd name="connsiteY1" fmla="*/ 341745 h 508000"/>
              <a:gd name="connsiteX2" fmla="*/ 2789381 w 3398981"/>
              <a:gd name="connsiteY2" fmla="*/ 83127 h 508000"/>
              <a:gd name="connsiteX3" fmla="*/ 3398981 w 3398981"/>
              <a:gd name="connsiteY3" fmla="*/ 0 h 508000"/>
            </a:gdLst>
            <a:ahLst/>
            <a:cxnLst>
              <a:cxn ang="0">
                <a:pos x="connsiteX0" y="connsiteY0"/>
              </a:cxn>
              <a:cxn ang="0">
                <a:pos x="connsiteX1" y="connsiteY1"/>
              </a:cxn>
              <a:cxn ang="0">
                <a:pos x="connsiteX2" y="connsiteY2"/>
              </a:cxn>
              <a:cxn ang="0">
                <a:pos x="connsiteX3" y="connsiteY3"/>
              </a:cxn>
            </a:cxnLst>
            <a:rect l="l" t="t" r="r" b="b"/>
            <a:pathLst>
              <a:path w="3398981" h="508000">
                <a:moveTo>
                  <a:pt x="0" y="508000"/>
                </a:moveTo>
                <a:cubicBezTo>
                  <a:pt x="737369" y="460278"/>
                  <a:pt x="1474739" y="412557"/>
                  <a:pt x="1939636" y="341745"/>
                </a:cubicBezTo>
                <a:cubicBezTo>
                  <a:pt x="2404533" y="270933"/>
                  <a:pt x="2546157" y="140084"/>
                  <a:pt x="2789381" y="83127"/>
                </a:cubicBezTo>
                <a:cubicBezTo>
                  <a:pt x="3032605" y="26169"/>
                  <a:pt x="3215793" y="13084"/>
                  <a:pt x="3398981" y="0"/>
                </a:cubicBezTo>
              </a:path>
            </a:pathLst>
          </a:custGeom>
          <a:noFill/>
          <a:ln w="4445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7FDB4C2C-902F-BE15-2BB6-04261D363CC2}"/>
              </a:ext>
            </a:extLst>
          </p:cNvPr>
          <p:cNvSpPr/>
          <p:nvPr/>
        </p:nvSpPr>
        <p:spPr>
          <a:xfrm>
            <a:off x="4669065" y="1655121"/>
            <a:ext cx="1608652" cy="93933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err="1">
                <a:solidFill>
                  <a:schemeClr val="tx1"/>
                </a:solidFill>
              </a:rPr>
              <a:t>miniJava</a:t>
            </a:r>
            <a:endParaRPr lang="en-US" dirty="0">
              <a:solidFill>
                <a:schemeClr val="tx1"/>
              </a:solidFill>
            </a:endParaRPr>
          </a:p>
        </p:txBody>
      </p:sp>
      <p:sp>
        <p:nvSpPr>
          <p:cNvPr id="34" name="Rectangle: Rounded Corners 33">
            <a:extLst>
              <a:ext uri="{FF2B5EF4-FFF2-40B4-BE49-F238E27FC236}">
                <a16:creationId xmlns:a16="http://schemas.microsoft.com/office/drawing/2014/main" id="{D8830B31-9A73-899E-BB38-4EE347DD7CA4}"/>
              </a:ext>
            </a:extLst>
          </p:cNvPr>
          <p:cNvSpPr/>
          <p:nvPr/>
        </p:nvSpPr>
        <p:spPr>
          <a:xfrm>
            <a:off x="9437103" y="1507278"/>
            <a:ext cx="1608652" cy="93933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err="1">
                <a:solidFill>
                  <a:schemeClr val="tx1"/>
                </a:solidFill>
              </a:rPr>
              <a:t>miniJava</a:t>
            </a:r>
            <a:endParaRPr lang="en-US" dirty="0">
              <a:solidFill>
                <a:schemeClr val="tx1"/>
              </a:solidFill>
            </a:endParaRPr>
          </a:p>
        </p:txBody>
      </p:sp>
    </p:spTree>
    <p:extLst>
      <p:ext uri="{BB962C8B-B14F-4D97-AF65-F5344CB8AC3E}">
        <p14:creationId xmlns:p14="http://schemas.microsoft.com/office/powerpoint/2010/main" val="1960060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And what is regular Java?</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32</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1" name="Isosceles Triangle 10">
            <a:extLst>
              <a:ext uri="{FF2B5EF4-FFF2-40B4-BE49-F238E27FC236}">
                <a16:creationId xmlns:a16="http://schemas.microsoft.com/office/drawing/2014/main" id="{14169BB6-B5E0-7239-986E-28A5AA0C409E}"/>
              </a:ext>
            </a:extLst>
          </p:cNvPr>
          <p:cNvSpPr/>
          <p:nvPr/>
        </p:nvSpPr>
        <p:spPr>
          <a:xfrm flipV="1">
            <a:off x="3871919" y="4239074"/>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6D8B8D53-F9B6-744C-7EC5-8E54FB9E7E58}"/>
              </a:ext>
            </a:extLst>
          </p:cNvPr>
          <p:cNvSpPr txBox="1"/>
          <p:nvPr/>
        </p:nvSpPr>
        <p:spPr>
          <a:xfrm>
            <a:off x="4033731" y="4159085"/>
            <a:ext cx="907621" cy="584775"/>
          </a:xfrm>
          <a:prstGeom prst="rect">
            <a:avLst/>
          </a:prstGeom>
          <a:noFill/>
        </p:spPr>
        <p:txBody>
          <a:bodyPr wrap="none" rtlCol="0">
            <a:spAutoFit/>
          </a:bodyPr>
          <a:lstStyle/>
          <a:p>
            <a:pPr algn="ctr"/>
            <a:r>
              <a:rPr lang="en-US" sz="1600" dirty="0"/>
              <a:t>Machine</a:t>
            </a:r>
            <a:br>
              <a:rPr lang="en-US" sz="1600" dirty="0"/>
            </a:br>
            <a:endParaRPr lang="en-US" sz="1600" dirty="0"/>
          </a:p>
        </p:txBody>
      </p:sp>
      <p:sp>
        <p:nvSpPr>
          <p:cNvPr id="9" name="Rectangle 8">
            <a:extLst>
              <a:ext uri="{FF2B5EF4-FFF2-40B4-BE49-F238E27FC236}">
                <a16:creationId xmlns:a16="http://schemas.microsoft.com/office/drawing/2014/main" id="{F66B062C-ED9C-CFB1-8D0D-3DBF09578AC3}"/>
              </a:ext>
            </a:extLst>
          </p:cNvPr>
          <p:cNvSpPr/>
          <p:nvPr/>
        </p:nvSpPr>
        <p:spPr>
          <a:xfrm>
            <a:off x="7802300" y="3047465"/>
            <a:ext cx="1167270" cy="1113153"/>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JVM Code</a:t>
            </a:r>
          </a:p>
          <a:p>
            <a:pPr algn="ctr"/>
            <a:endParaRPr lang="en-US" sz="1400" dirty="0">
              <a:solidFill>
                <a:schemeClr val="tx1"/>
              </a:solidFill>
            </a:endParaRPr>
          </a:p>
          <a:p>
            <a:pPr algn="ctr"/>
            <a:endParaRPr lang="en-US" sz="1400" dirty="0">
              <a:solidFill>
                <a:schemeClr val="tx1"/>
              </a:solidFill>
            </a:endParaRPr>
          </a:p>
          <a:p>
            <a:pPr algn="ctr"/>
            <a:r>
              <a:rPr lang="en-US" sz="1400" dirty="0">
                <a:solidFill>
                  <a:schemeClr val="tx1"/>
                </a:solidFill>
              </a:rPr>
              <a:t>JVM Runtime (Native)</a:t>
            </a:r>
          </a:p>
        </p:txBody>
      </p:sp>
      <p:grpSp>
        <p:nvGrpSpPr>
          <p:cNvPr id="13" name="Group 12">
            <a:extLst>
              <a:ext uri="{FF2B5EF4-FFF2-40B4-BE49-F238E27FC236}">
                <a16:creationId xmlns:a16="http://schemas.microsoft.com/office/drawing/2014/main" id="{05DA30AB-8AEA-0769-10BB-D5B692CE6CA1}"/>
              </a:ext>
            </a:extLst>
          </p:cNvPr>
          <p:cNvGrpSpPr/>
          <p:nvPr/>
        </p:nvGrpSpPr>
        <p:grpSpPr>
          <a:xfrm>
            <a:off x="3492542" y="2867762"/>
            <a:ext cx="1929345" cy="1283822"/>
            <a:chOff x="2078182" y="2628900"/>
            <a:chExt cx="2150918" cy="1278082"/>
          </a:xfrm>
          <a:solidFill>
            <a:schemeClr val="accent6">
              <a:lumMod val="40000"/>
              <a:lumOff val="60000"/>
            </a:schemeClr>
          </a:solidFill>
        </p:grpSpPr>
        <p:sp>
          <p:nvSpPr>
            <p:cNvPr id="14" name="Rectangle 13">
              <a:extLst>
                <a:ext uri="{FF2B5EF4-FFF2-40B4-BE49-F238E27FC236}">
                  <a16:creationId xmlns:a16="http://schemas.microsoft.com/office/drawing/2014/main" id="{241FAF90-4979-BEBA-8ED2-4CCA85F3A53B}"/>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 name="Rectangle 14">
              <a:extLst>
                <a:ext uri="{FF2B5EF4-FFF2-40B4-BE49-F238E27FC236}">
                  <a16:creationId xmlns:a16="http://schemas.microsoft.com/office/drawing/2014/main" id="{A021F646-59DE-C436-39F8-60635E0FBEE9}"/>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Java                JVM</a:t>
              </a:r>
            </a:p>
          </p:txBody>
        </p:sp>
      </p:grpSp>
      <p:sp>
        <p:nvSpPr>
          <p:cNvPr id="16" name="TextBox 15">
            <a:extLst>
              <a:ext uri="{FF2B5EF4-FFF2-40B4-BE49-F238E27FC236}">
                <a16:creationId xmlns:a16="http://schemas.microsoft.com/office/drawing/2014/main" id="{616BBDB6-F1F4-0413-C7BC-5784CFED14DD}"/>
              </a:ext>
            </a:extLst>
          </p:cNvPr>
          <p:cNvSpPr txBox="1"/>
          <p:nvPr/>
        </p:nvSpPr>
        <p:spPr>
          <a:xfrm>
            <a:off x="4031798" y="3770018"/>
            <a:ext cx="857864" cy="400110"/>
          </a:xfrm>
          <a:prstGeom prst="rect">
            <a:avLst/>
          </a:prstGeom>
          <a:noFill/>
        </p:spPr>
        <p:txBody>
          <a:bodyPr wrap="none" rtlCol="0">
            <a:spAutoFit/>
          </a:bodyPr>
          <a:lstStyle/>
          <a:p>
            <a:pPr algn="ctr"/>
            <a:r>
              <a:rPr lang="en-US" sz="2000" dirty="0"/>
              <a:t>Native</a:t>
            </a:r>
            <a:endParaRPr lang="en-US" sz="1100" dirty="0"/>
          </a:p>
        </p:txBody>
      </p:sp>
      <p:sp>
        <p:nvSpPr>
          <p:cNvPr id="17" name="TextBox 16">
            <a:extLst>
              <a:ext uri="{FF2B5EF4-FFF2-40B4-BE49-F238E27FC236}">
                <a16:creationId xmlns:a16="http://schemas.microsoft.com/office/drawing/2014/main" id="{7BA94E39-3A31-3C8E-3F93-2BC5DA62407A}"/>
              </a:ext>
            </a:extLst>
          </p:cNvPr>
          <p:cNvSpPr txBox="1"/>
          <p:nvPr/>
        </p:nvSpPr>
        <p:spPr>
          <a:xfrm>
            <a:off x="3409414" y="2830818"/>
            <a:ext cx="655243" cy="276999"/>
          </a:xfrm>
          <a:prstGeom prst="rect">
            <a:avLst/>
          </a:prstGeom>
          <a:noFill/>
        </p:spPr>
        <p:txBody>
          <a:bodyPr wrap="none" rtlCol="0">
            <a:spAutoFit/>
          </a:bodyPr>
          <a:lstStyle/>
          <a:p>
            <a:pPr algn="ctr"/>
            <a:r>
              <a:rPr lang="en-US" sz="1200" dirty="0"/>
              <a:t>Accept:</a:t>
            </a:r>
          </a:p>
        </p:txBody>
      </p:sp>
      <p:sp>
        <p:nvSpPr>
          <p:cNvPr id="18" name="TextBox 17">
            <a:extLst>
              <a:ext uri="{FF2B5EF4-FFF2-40B4-BE49-F238E27FC236}">
                <a16:creationId xmlns:a16="http://schemas.microsoft.com/office/drawing/2014/main" id="{2219BE23-FE03-9CD1-ED2D-2DA2102490FE}"/>
              </a:ext>
            </a:extLst>
          </p:cNvPr>
          <p:cNvSpPr txBox="1"/>
          <p:nvPr/>
        </p:nvSpPr>
        <p:spPr>
          <a:xfrm>
            <a:off x="4833036" y="2839636"/>
            <a:ext cx="671979" cy="276999"/>
          </a:xfrm>
          <a:prstGeom prst="rect">
            <a:avLst/>
          </a:prstGeom>
          <a:noFill/>
        </p:spPr>
        <p:txBody>
          <a:bodyPr wrap="none" rtlCol="0">
            <a:spAutoFit/>
          </a:bodyPr>
          <a:lstStyle/>
          <a:p>
            <a:pPr algn="ctr"/>
            <a:r>
              <a:rPr lang="en-US" sz="1200" dirty="0"/>
              <a:t>Output:</a:t>
            </a:r>
          </a:p>
        </p:txBody>
      </p:sp>
      <p:sp>
        <p:nvSpPr>
          <p:cNvPr id="19" name="TextBox 18">
            <a:extLst>
              <a:ext uri="{FF2B5EF4-FFF2-40B4-BE49-F238E27FC236}">
                <a16:creationId xmlns:a16="http://schemas.microsoft.com/office/drawing/2014/main" id="{1DE1F051-DC4F-0264-1D41-C0AB1123BE86}"/>
              </a:ext>
            </a:extLst>
          </p:cNvPr>
          <p:cNvSpPr txBox="1"/>
          <p:nvPr/>
        </p:nvSpPr>
        <p:spPr>
          <a:xfrm>
            <a:off x="4067307" y="3453099"/>
            <a:ext cx="776495" cy="461665"/>
          </a:xfrm>
          <a:prstGeom prst="rect">
            <a:avLst/>
          </a:prstGeom>
          <a:noFill/>
        </p:spPr>
        <p:txBody>
          <a:bodyPr wrap="none" rtlCol="0">
            <a:spAutoFit/>
          </a:bodyPr>
          <a:lstStyle/>
          <a:p>
            <a:pPr algn="ctr"/>
            <a:r>
              <a:rPr lang="en-US" sz="1200" dirty="0"/>
              <a:t>Compiler</a:t>
            </a:r>
            <a:br>
              <a:rPr lang="en-US" sz="1200" dirty="0"/>
            </a:br>
            <a:r>
              <a:rPr lang="en-US" sz="1200" dirty="0"/>
              <a:t>Language</a:t>
            </a:r>
          </a:p>
        </p:txBody>
      </p:sp>
      <p:sp>
        <p:nvSpPr>
          <p:cNvPr id="24" name="TextBox 23">
            <a:extLst>
              <a:ext uri="{FF2B5EF4-FFF2-40B4-BE49-F238E27FC236}">
                <a16:creationId xmlns:a16="http://schemas.microsoft.com/office/drawing/2014/main" id="{9F93711A-3CC6-559E-6D7A-7C2C5E89BAE2}"/>
              </a:ext>
            </a:extLst>
          </p:cNvPr>
          <p:cNvSpPr txBox="1"/>
          <p:nvPr/>
        </p:nvSpPr>
        <p:spPr>
          <a:xfrm>
            <a:off x="4062259" y="2479928"/>
            <a:ext cx="892360" cy="461665"/>
          </a:xfrm>
          <a:prstGeom prst="rect">
            <a:avLst/>
          </a:prstGeom>
          <a:noFill/>
        </p:spPr>
        <p:txBody>
          <a:bodyPr wrap="none" rtlCol="0">
            <a:spAutoFit/>
          </a:bodyPr>
          <a:lstStyle/>
          <a:p>
            <a:r>
              <a:rPr lang="en-US" sz="2400" b="1" dirty="0" err="1">
                <a:solidFill>
                  <a:srgbClr val="C00000"/>
                </a:solidFill>
              </a:rPr>
              <a:t>JavaC</a:t>
            </a:r>
            <a:endParaRPr lang="en-US" sz="2400" b="1" dirty="0">
              <a:solidFill>
                <a:srgbClr val="C00000"/>
              </a:solidFill>
            </a:endParaRPr>
          </a:p>
        </p:txBody>
      </p:sp>
      <p:sp>
        <p:nvSpPr>
          <p:cNvPr id="26" name="Isosceles Triangle 25">
            <a:extLst>
              <a:ext uri="{FF2B5EF4-FFF2-40B4-BE49-F238E27FC236}">
                <a16:creationId xmlns:a16="http://schemas.microsoft.com/office/drawing/2014/main" id="{238C8BC4-F01F-51B1-DCD9-B48B3BB26C21}"/>
              </a:ext>
            </a:extLst>
          </p:cNvPr>
          <p:cNvSpPr/>
          <p:nvPr/>
        </p:nvSpPr>
        <p:spPr>
          <a:xfrm flipV="1">
            <a:off x="7804730" y="4239074"/>
            <a:ext cx="1167270" cy="558800"/>
          </a:xfrm>
          <a:prstGeom prst="triangl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A9B909D-0823-6435-B98A-DBFAA60962CE}"/>
              </a:ext>
            </a:extLst>
          </p:cNvPr>
          <p:cNvSpPr txBox="1"/>
          <p:nvPr/>
        </p:nvSpPr>
        <p:spPr>
          <a:xfrm>
            <a:off x="7966542" y="4159085"/>
            <a:ext cx="907621" cy="584775"/>
          </a:xfrm>
          <a:prstGeom prst="rect">
            <a:avLst/>
          </a:prstGeom>
          <a:noFill/>
        </p:spPr>
        <p:txBody>
          <a:bodyPr wrap="none" rtlCol="0">
            <a:spAutoFit/>
          </a:bodyPr>
          <a:lstStyle/>
          <a:p>
            <a:pPr algn="ctr"/>
            <a:r>
              <a:rPr lang="en-US" sz="1600" dirty="0"/>
              <a:t>Machine</a:t>
            </a:r>
            <a:br>
              <a:rPr lang="en-US" sz="1600" dirty="0"/>
            </a:br>
            <a:endParaRPr lang="en-US" sz="1600" dirty="0"/>
          </a:p>
        </p:txBody>
      </p:sp>
      <p:sp>
        <p:nvSpPr>
          <p:cNvPr id="25" name="Rectangle: Rounded Corners 24">
            <a:extLst>
              <a:ext uri="{FF2B5EF4-FFF2-40B4-BE49-F238E27FC236}">
                <a16:creationId xmlns:a16="http://schemas.microsoft.com/office/drawing/2014/main" id="{74888109-E38E-A8CE-5EF8-FCAA558AF4AD}"/>
              </a:ext>
            </a:extLst>
          </p:cNvPr>
          <p:cNvSpPr/>
          <p:nvPr/>
        </p:nvSpPr>
        <p:spPr>
          <a:xfrm>
            <a:off x="2715679" y="2192804"/>
            <a:ext cx="763096" cy="12936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a:solidFill>
                  <a:schemeClr val="tx1"/>
                </a:solidFill>
              </a:rPr>
              <a:t>Java</a:t>
            </a:r>
          </a:p>
        </p:txBody>
      </p:sp>
      <p:sp>
        <p:nvSpPr>
          <p:cNvPr id="28" name="Rectangle: Rounded Corners 27">
            <a:extLst>
              <a:ext uri="{FF2B5EF4-FFF2-40B4-BE49-F238E27FC236}">
                <a16:creationId xmlns:a16="http://schemas.microsoft.com/office/drawing/2014/main" id="{E1D5B0AE-1A30-20F9-A769-B105DF929508}"/>
              </a:ext>
            </a:extLst>
          </p:cNvPr>
          <p:cNvSpPr/>
          <p:nvPr/>
        </p:nvSpPr>
        <p:spPr>
          <a:xfrm>
            <a:off x="5442369" y="2192804"/>
            <a:ext cx="752107" cy="12936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a:solidFill>
                  <a:schemeClr val="tx1"/>
                </a:solidFill>
              </a:rPr>
              <a:t>JVM</a:t>
            </a:r>
            <a:br>
              <a:rPr lang="en-US" dirty="0">
                <a:solidFill>
                  <a:schemeClr val="tx1"/>
                </a:solidFill>
              </a:rPr>
            </a:br>
            <a:r>
              <a:rPr lang="en-US" dirty="0">
                <a:solidFill>
                  <a:schemeClr val="tx1"/>
                </a:solidFill>
              </a:rPr>
              <a:t>Code</a:t>
            </a:r>
          </a:p>
        </p:txBody>
      </p:sp>
      <p:sp>
        <p:nvSpPr>
          <p:cNvPr id="35" name="Rectangle: Rounded Corners 34">
            <a:extLst>
              <a:ext uri="{FF2B5EF4-FFF2-40B4-BE49-F238E27FC236}">
                <a16:creationId xmlns:a16="http://schemas.microsoft.com/office/drawing/2014/main" id="{663691F1-5463-B240-E8A8-DCDA95AF85D7}"/>
              </a:ext>
            </a:extLst>
          </p:cNvPr>
          <p:cNvSpPr/>
          <p:nvPr/>
        </p:nvSpPr>
        <p:spPr>
          <a:xfrm>
            <a:off x="7668887" y="1708765"/>
            <a:ext cx="1434095" cy="12936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a:solidFill>
                  <a:schemeClr val="tx1"/>
                </a:solidFill>
              </a:rPr>
              <a:t>JVM Code</a:t>
            </a:r>
            <a:br>
              <a:rPr lang="en-US" dirty="0">
                <a:solidFill>
                  <a:schemeClr val="tx1"/>
                </a:solidFill>
              </a:rPr>
            </a:br>
            <a:r>
              <a:rPr lang="en-US" dirty="0">
                <a:solidFill>
                  <a:schemeClr val="tx1"/>
                </a:solidFill>
              </a:rPr>
              <a:t>(.class files)</a:t>
            </a:r>
          </a:p>
        </p:txBody>
      </p:sp>
      <p:sp>
        <p:nvSpPr>
          <p:cNvPr id="36" name="TextBox 35">
            <a:extLst>
              <a:ext uri="{FF2B5EF4-FFF2-40B4-BE49-F238E27FC236}">
                <a16:creationId xmlns:a16="http://schemas.microsoft.com/office/drawing/2014/main" id="{1E0DD4BF-EEE1-2BED-EC5E-19F96F27AB3D}"/>
              </a:ext>
            </a:extLst>
          </p:cNvPr>
          <p:cNvSpPr txBox="1"/>
          <p:nvPr/>
        </p:nvSpPr>
        <p:spPr>
          <a:xfrm>
            <a:off x="5169025" y="5111190"/>
            <a:ext cx="2840971" cy="923330"/>
          </a:xfrm>
          <a:prstGeom prst="rect">
            <a:avLst/>
          </a:prstGeom>
          <a:noFill/>
        </p:spPr>
        <p:txBody>
          <a:bodyPr wrap="none" rtlCol="0">
            <a:spAutoFit/>
          </a:bodyPr>
          <a:lstStyle/>
          <a:p>
            <a:pPr algn="ctr"/>
            <a:r>
              <a:rPr lang="en-US" dirty="0"/>
              <a:t>Code gets represented</a:t>
            </a:r>
            <a:br>
              <a:rPr lang="en-US" dirty="0"/>
            </a:br>
            <a:r>
              <a:rPr lang="en-US" dirty="0"/>
              <a:t>by .class JVM bytecode</a:t>
            </a:r>
            <a:br>
              <a:rPr lang="en-US" dirty="0"/>
            </a:br>
            <a:r>
              <a:rPr lang="en-US" dirty="0"/>
              <a:t>rather than .java source files</a:t>
            </a:r>
          </a:p>
        </p:txBody>
      </p:sp>
      <p:sp>
        <p:nvSpPr>
          <p:cNvPr id="37" name="Freeform: Shape 36">
            <a:extLst>
              <a:ext uri="{FF2B5EF4-FFF2-40B4-BE49-F238E27FC236}">
                <a16:creationId xmlns:a16="http://schemas.microsoft.com/office/drawing/2014/main" id="{406693FE-75F1-B706-CAC0-B900AD753CAF}"/>
              </a:ext>
            </a:extLst>
          </p:cNvPr>
          <p:cNvSpPr/>
          <p:nvPr/>
        </p:nvSpPr>
        <p:spPr>
          <a:xfrm>
            <a:off x="5814267" y="3526032"/>
            <a:ext cx="862827" cy="1598555"/>
          </a:xfrm>
          <a:custGeom>
            <a:avLst/>
            <a:gdLst>
              <a:gd name="connsiteX0" fmla="*/ 862827 w 862827"/>
              <a:gd name="connsiteY0" fmla="*/ 1598555 h 1598555"/>
              <a:gd name="connsiteX1" fmla="*/ 566798 w 862827"/>
              <a:gd name="connsiteY1" fmla="*/ 842037 h 1598555"/>
              <a:gd name="connsiteX2" fmla="*/ 53681 w 862827"/>
              <a:gd name="connsiteY2" fmla="*/ 223666 h 1598555"/>
              <a:gd name="connsiteX3" fmla="*/ 14211 w 862827"/>
              <a:gd name="connsiteY3" fmla="*/ 0 h 1598555"/>
            </a:gdLst>
            <a:ahLst/>
            <a:cxnLst>
              <a:cxn ang="0">
                <a:pos x="connsiteX0" y="connsiteY0"/>
              </a:cxn>
              <a:cxn ang="0">
                <a:pos x="connsiteX1" y="connsiteY1"/>
              </a:cxn>
              <a:cxn ang="0">
                <a:pos x="connsiteX2" y="connsiteY2"/>
              </a:cxn>
              <a:cxn ang="0">
                <a:pos x="connsiteX3" y="connsiteY3"/>
              </a:cxn>
            </a:cxnLst>
            <a:rect l="l" t="t" r="r" b="b"/>
            <a:pathLst>
              <a:path w="862827" h="1598555">
                <a:moveTo>
                  <a:pt x="862827" y="1598555"/>
                </a:moveTo>
                <a:cubicBezTo>
                  <a:pt x="782241" y="1334870"/>
                  <a:pt x="701656" y="1071185"/>
                  <a:pt x="566798" y="842037"/>
                </a:cubicBezTo>
                <a:cubicBezTo>
                  <a:pt x="431940" y="612889"/>
                  <a:pt x="145779" y="364005"/>
                  <a:pt x="53681" y="223666"/>
                </a:cubicBezTo>
                <a:cubicBezTo>
                  <a:pt x="-38417" y="83327"/>
                  <a:pt x="16404" y="30699"/>
                  <a:pt x="14211" y="0"/>
                </a:cubicBezTo>
              </a:path>
            </a:pathLst>
          </a:custGeom>
          <a:noFill/>
          <a:ln w="31750">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a:extLst>
              <a:ext uri="{FF2B5EF4-FFF2-40B4-BE49-F238E27FC236}">
                <a16:creationId xmlns:a16="http://schemas.microsoft.com/office/drawing/2014/main" id="{A73E65AD-66F7-96FD-405B-195AC31D0028}"/>
              </a:ext>
            </a:extLst>
          </p:cNvPr>
          <p:cNvCxnSpPr>
            <a:cxnSpLocks/>
          </p:cNvCxnSpPr>
          <p:nvPr/>
        </p:nvCxnSpPr>
        <p:spPr>
          <a:xfrm flipV="1">
            <a:off x="6269042" y="2346778"/>
            <a:ext cx="1298341" cy="484040"/>
          </a:xfrm>
          <a:prstGeom prst="straightConnector1">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261B91E4-5FC3-A21C-32B6-C9261BB1E885}"/>
              </a:ext>
            </a:extLst>
          </p:cNvPr>
          <p:cNvSpPr txBox="1"/>
          <p:nvPr/>
        </p:nvSpPr>
        <p:spPr>
          <a:xfrm>
            <a:off x="10254321" y="4743860"/>
            <a:ext cx="1425647" cy="646331"/>
          </a:xfrm>
          <a:prstGeom prst="rect">
            <a:avLst/>
          </a:prstGeom>
          <a:noFill/>
        </p:spPr>
        <p:txBody>
          <a:bodyPr wrap="none" rtlCol="0">
            <a:spAutoFit/>
          </a:bodyPr>
          <a:lstStyle/>
          <a:p>
            <a:pPr algn="ctr"/>
            <a:r>
              <a:rPr lang="en-US" dirty="0"/>
              <a:t>Java Runtime</a:t>
            </a:r>
            <a:br>
              <a:rPr lang="en-US" dirty="0"/>
            </a:br>
            <a:r>
              <a:rPr lang="en-US" dirty="0"/>
              <a:t>Environment</a:t>
            </a:r>
          </a:p>
        </p:txBody>
      </p:sp>
      <p:sp>
        <p:nvSpPr>
          <p:cNvPr id="41" name="Freeform: Shape 40">
            <a:extLst>
              <a:ext uri="{FF2B5EF4-FFF2-40B4-BE49-F238E27FC236}">
                <a16:creationId xmlns:a16="http://schemas.microsoft.com/office/drawing/2014/main" id="{FE1BD225-9998-4F5A-1FFC-E3184DCA68BB}"/>
              </a:ext>
            </a:extLst>
          </p:cNvPr>
          <p:cNvSpPr/>
          <p:nvPr/>
        </p:nvSpPr>
        <p:spPr>
          <a:xfrm>
            <a:off x="9148100" y="3486501"/>
            <a:ext cx="1828800" cy="1217007"/>
          </a:xfrm>
          <a:custGeom>
            <a:avLst/>
            <a:gdLst>
              <a:gd name="connsiteX0" fmla="*/ 1828800 w 1828800"/>
              <a:gd name="connsiteY0" fmla="*/ 1217007 h 1217007"/>
              <a:gd name="connsiteX1" fmla="*/ 1506458 w 1828800"/>
              <a:gd name="connsiteY1" fmla="*/ 473646 h 1217007"/>
              <a:gd name="connsiteX2" fmla="*/ 611793 w 1828800"/>
              <a:gd name="connsiteY2" fmla="*/ 85519 h 1217007"/>
              <a:gd name="connsiteX3" fmla="*/ 0 w 1828800"/>
              <a:gd name="connsiteY3" fmla="*/ 0 h 1217007"/>
            </a:gdLst>
            <a:ahLst/>
            <a:cxnLst>
              <a:cxn ang="0">
                <a:pos x="connsiteX0" y="connsiteY0"/>
              </a:cxn>
              <a:cxn ang="0">
                <a:pos x="connsiteX1" y="connsiteY1"/>
              </a:cxn>
              <a:cxn ang="0">
                <a:pos x="connsiteX2" y="connsiteY2"/>
              </a:cxn>
              <a:cxn ang="0">
                <a:pos x="connsiteX3" y="connsiteY3"/>
              </a:cxn>
            </a:cxnLst>
            <a:rect l="l" t="t" r="r" b="b"/>
            <a:pathLst>
              <a:path w="1828800" h="1217007">
                <a:moveTo>
                  <a:pt x="1828800" y="1217007"/>
                </a:moveTo>
                <a:cubicBezTo>
                  <a:pt x="1769046" y="939617"/>
                  <a:pt x="1709292" y="662227"/>
                  <a:pt x="1506458" y="473646"/>
                </a:cubicBezTo>
                <a:cubicBezTo>
                  <a:pt x="1303624" y="285065"/>
                  <a:pt x="862869" y="164460"/>
                  <a:pt x="611793" y="85519"/>
                </a:cubicBezTo>
                <a:cubicBezTo>
                  <a:pt x="360717" y="6578"/>
                  <a:pt x="180358" y="3289"/>
                  <a:pt x="0" y="0"/>
                </a:cubicBezTo>
              </a:path>
            </a:pathLst>
          </a:custGeom>
          <a:noFill/>
          <a:ln w="28575">
            <a:solidFill>
              <a:srgbClr val="FF0000"/>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1483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 (.NET Core Framework)</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a:xfrm>
            <a:off x="838200" y="1825625"/>
            <a:ext cx="10515600" cy="2039144"/>
          </a:xfrm>
        </p:spPr>
        <p:txBody>
          <a:bodyPr>
            <a:normAutofit/>
          </a:bodyPr>
          <a:lstStyle/>
          <a:p>
            <a:r>
              <a:rPr lang="en-US" sz="3600" dirty="0">
                <a:ea typeface="MS Mincho" panose="02020609040205080304" pitchFamily="49" charset="-128"/>
              </a:rPr>
              <a:t>Input code compiles to an intermediate language (IL)</a:t>
            </a:r>
          </a:p>
          <a:p>
            <a:r>
              <a:rPr lang="en-US" sz="3600" dirty="0">
                <a:ea typeface="MS Mincho" panose="02020609040205080304" pitchFamily="49" charset="-128"/>
              </a:rPr>
              <a:t>IL then compiles to native code at runtime</a:t>
            </a:r>
          </a:p>
          <a:p>
            <a:r>
              <a:rPr lang="en-US" sz="3600" dirty="0">
                <a:ea typeface="MS Mincho" panose="02020609040205080304" pitchFamily="49" charset="-128"/>
              </a:rPr>
              <a:t>Native code runs on target machine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9" name="Rectangle 8">
            <a:extLst>
              <a:ext uri="{FF2B5EF4-FFF2-40B4-BE49-F238E27FC236}">
                <a16:creationId xmlns:a16="http://schemas.microsoft.com/office/drawing/2014/main" id="{1A956324-8082-38D6-E5DC-E7F1A8E47B82}"/>
              </a:ext>
            </a:extLst>
          </p:cNvPr>
          <p:cNvSpPr/>
          <p:nvPr/>
        </p:nvSpPr>
        <p:spPr>
          <a:xfrm>
            <a:off x="1318491" y="3657312"/>
            <a:ext cx="2262909" cy="86937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 Input Code</a:t>
            </a:r>
          </a:p>
        </p:txBody>
      </p:sp>
      <p:sp>
        <p:nvSpPr>
          <p:cNvPr id="10" name="Rectangle 9">
            <a:extLst>
              <a:ext uri="{FF2B5EF4-FFF2-40B4-BE49-F238E27FC236}">
                <a16:creationId xmlns:a16="http://schemas.microsoft.com/office/drawing/2014/main" id="{CA1729C4-C20D-020D-2D13-33C18925CAC4}"/>
              </a:ext>
            </a:extLst>
          </p:cNvPr>
          <p:cNvSpPr/>
          <p:nvPr/>
        </p:nvSpPr>
        <p:spPr>
          <a:xfrm>
            <a:off x="4964546" y="3657312"/>
            <a:ext cx="2262909" cy="869373"/>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Intermediate Language</a:t>
            </a:r>
          </a:p>
        </p:txBody>
      </p:sp>
      <p:sp>
        <p:nvSpPr>
          <p:cNvPr id="11" name="Rectangle 10">
            <a:extLst>
              <a:ext uri="{FF2B5EF4-FFF2-40B4-BE49-F238E27FC236}">
                <a16:creationId xmlns:a16="http://schemas.microsoft.com/office/drawing/2014/main" id="{457EDC31-0B65-FEAE-9F91-5284DFBBF8B8}"/>
              </a:ext>
            </a:extLst>
          </p:cNvPr>
          <p:cNvSpPr/>
          <p:nvPr/>
        </p:nvSpPr>
        <p:spPr>
          <a:xfrm>
            <a:off x="8610600" y="3657312"/>
            <a:ext cx="2262909" cy="869373"/>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Native Code</a:t>
            </a:r>
          </a:p>
        </p:txBody>
      </p:sp>
      <p:cxnSp>
        <p:nvCxnSpPr>
          <p:cNvPr id="13" name="Straight Arrow Connector 12">
            <a:extLst>
              <a:ext uri="{FF2B5EF4-FFF2-40B4-BE49-F238E27FC236}">
                <a16:creationId xmlns:a16="http://schemas.microsoft.com/office/drawing/2014/main" id="{57A9A721-D1A1-B3ED-40C5-FA4190D4142A}"/>
              </a:ext>
            </a:extLst>
          </p:cNvPr>
          <p:cNvCxnSpPr/>
          <p:nvPr/>
        </p:nvCxnSpPr>
        <p:spPr>
          <a:xfrm>
            <a:off x="3860799" y="4091998"/>
            <a:ext cx="84051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520ACF3-1EAF-C931-443E-5F8CECBDAB55}"/>
              </a:ext>
            </a:extLst>
          </p:cNvPr>
          <p:cNvCxnSpPr/>
          <p:nvPr/>
        </p:nvCxnSpPr>
        <p:spPr>
          <a:xfrm>
            <a:off x="7541490" y="4091998"/>
            <a:ext cx="84051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ight Brace 14">
            <a:extLst>
              <a:ext uri="{FF2B5EF4-FFF2-40B4-BE49-F238E27FC236}">
                <a16:creationId xmlns:a16="http://schemas.microsoft.com/office/drawing/2014/main" id="{D263DE10-9F85-1FEC-8BE0-B4177090E752}"/>
              </a:ext>
            </a:extLst>
          </p:cNvPr>
          <p:cNvSpPr/>
          <p:nvPr/>
        </p:nvSpPr>
        <p:spPr>
          <a:xfrm rot="5400000">
            <a:off x="4120636" y="1861989"/>
            <a:ext cx="304672" cy="590896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ight Brace 15">
            <a:extLst>
              <a:ext uri="{FF2B5EF4-FFF2-40B4-BE49-F238E27FC236}">
                <a16:creationId xmlns:a16="http://schemas.microsoft.com/office/drawing/2014/main" id="{5DC26049-E167-B52D-6BBB-DD1BD32921D5}"/>
              </a:ext>
            </a:extLst>
          </p:cNvPr>
          <p:cNvSpPr/>
          <p:nvPr/>
        </p:nvSpPr>
        <p:spPr>
          <a:xfrm rot="5400000">
            <a:off x="7766690" y="2604321"/>
            <a:ext cx="304672" cy="590896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BFA0E297-ECB6-1D6E-8EFB-3BB84283B2B9}"/>
              </a:ext>
            </a:extLst>
          </p:cNvPr>
          <p:cNvSpPr txBox="1"/>
          <p:nvPr/>
        </p:nvSpPr>
        <p:spPr>
          <a:xfrm>
            <a:off x="3635333" y="4968809"/>
            <a:ext cx="1329210" cy="369332"/>
          </a:xfrm>
          <a:prstGeom prst="rect">
            <a:avLst/>
          </a:prstGeom>
          <a:noFill/>
        </p:spPr>
        <p:txBody>
          <a:bodyPr wrap="none" rtlCol="0">
            <a:spAutoFit/>
          </a:bodyPr>
          <a:lstStyle/>
          <a:p>
            <a:r>
              <a:rPr lang="en-US" dirty="0"/>
              <a:t>C# Compiler</a:t>
            </a:r>
          </a:p>
        </p:txBody>
      </p:sp>
      <p:sp>
        <p:nvSpPr>
          <p:cNvPr id="18" name="TextBox 17">
            <a:extLst>
              <a:ext uri="{FF2B5EF4-FFF2-40B4-BE49-F238E27FC236}">
                <a16:creationId xmlns:a16="http://schemas.microsoft.com/office/drawing/2014/main" id="{74FC15AE-6D38-9644-C0B9-47FF39EA32FC}"/>
              </a:ext>
            </a:extLst>
          </p:cNvPr>
          <p:cNvSpPr txBox="1"/>
          <p:nvPr/>
        </p:nvSpPr>
        <p:spPr>
          <a:xfrm>
            <a:off x="6764607" y="5767210"/>
            <a:ext cx="2308837" cy="369332"/>
          </a:xfrm>
          <a:prstGeom prst="rect">
            <a:avLst/>
          </a:prstGeom>
          <a:noFill/>
        </p:spPr>
        <p:txBody>
          <a:bodyPr wrap="none" rtlCol="0">
            <a:spAutoFit/>
          </a:bodyPr>
          <a:lstStyle/>
          <a:p>
            <a:pPr algn="ctr"/>
            <a:r>
              <a:rPr lang="en-US" dirty="0"/>
              <a:t>.NET Core JIT Compiler</a:t>
            </a:r>
          </a:p>
        </p:txBody>
      </p:sp>
    </p:spTree>
    <p:extLst>
      <p:ext uri="{BB962C8B-B14F-4D97-AF65-F5344CB8AC3E}">
        <p14:creationId xmlns:p14="http://schemas.microsoft.com/office/powerpoint/2010/main" val="327818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 .NET Core T-Diagram</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34</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pSp>
        <p:nvGrpSpPr>
          <p:cNvPr id="9" name="Group 8">
            <a:extLst>
              <a:ext uri="{FF2B5EF4-FFF2-40B4-BE49-F238E27FC236}">
                <a16:creationId xmlns:a16="http://schemas.microsoft.com/office/drawing/2014/main" id="{2E2E9679-3BC0-3F74-FF49-084FB83ABB29}"/>
              </a:ext>
            </a:extLst>
          </p:cNvPr>
          <p:cNvGrpSpPr/>
          <p:nvPr/>
        </p:nvGrpSpPr>
        <p:grpSpPr>
          <a:xfrm>
            <a:off x="3343307" y="2786069"/>
            <a:ext cx="1929345" cy="1283822"/>
            <a:chOff x="2078182" y="2628900"/>
            <a:chExt cx="2150918" cy="1278082"/>
          </a:xfrm>
          <a:solidFill>
            <a:schemeClr val="accent6">
              <a:lumMod val="40000"/>
              <a:lumOff val="60000"/>
            </a:schemeClr>
          </a:solidFill>
        </p:grpSpPr>
        <p:sp>
          <p:nvSpPr>
            <p:cNvPr id="10" name="Rectangle 9">
              <a:extLst>
                <a:ext uri="{FF2B5EF4-FFF2-40B4-BE49-F238E27FC236}">
                  <a16:creationId xmlns:a16="http://schemas.microsoft.com/office/drawing/2014/main" id="{C21B293F-745F-0B9D-1D0A-AF8BFFA29DF6}"/>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 name="Rectangle 10">
              <a:extLst>
                <a:ext uri="{FF2B5EF4-FFF2-40B4-BE49-F238E27FC236}">
                  <a16:creationId xmlns:a16="http://schemas.microsoft.com/office/drawing/2014/main" id="{E07F97D1-CE89-F52F-5C29-3404CBB48A28}"/>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                .NET IL</a:t>
              </a:r>
            </a:p>
          </p:txBody>
        </p:sp>
      </p:grpSp>
      <p:sp>
        <p:nvSpPr>
          <p:cNvPr id="12" name="TextBox 11">
            <a:extLst>
              <a:ext uri="{FF2B5EF4-FFF2-40B4-BE49-F238E27FC236}">
                <a16:creationId xmlns:a16="http://schemas.microsoft.com/office/drawing/2014/main" id="{A1F8DB16-E4AD-D94A-7B87-84F4D93292F3}"/>
              </a:ext>
            </a:extLst>
          </p:cNvPr>
          <p:cNvSpPr txBox="1"/>
          <p:nvPr/>
        </p:nvSpPr>
        <p:spPr>
          <a:xfrm>
            <a:off x="3260179" y="2749125"/>
            <a:ext cx="655243" cy="276999"/>
          </a:xfrm>
          <a:prstGeom prst="rect">
            <a:avLst/>
          </a:prstGeom>
          <a:noFill/>
        </p:spPr>
        <p:txBody>
          <a:bodyPr wrap="none" rtlCol="0">
            <a:spAutoFit/>
          </a:bodyPr>
          <a:lstStyle/>
          <a:p>
            <a:pPr algn="ctr"/>
            <a:r>
              <a:rPr lang="en-US" sz="1200" dirty="0"/>
              <a:t>Accept:</a:t>
            </a:r>
          </a:p>
        </p:txBody>
      </p:sp>
      <p:sp>
        <p:nvSpPr>
          <p:cNvPr id="13" name="TextBox 12">
            <a:extLst>
              <a:ext uri="{FF2B5EF4-FFF2-40B4-BE49-F238E27FC236}">
                <a16:creationId xmlns:a16="http://schemas.microsoft.com/office/drawing/2014/main" id="{3E5D01A7-0764-5DEE-8103-C8B0E3518EDD}"/>
              </a:ext>
            </a:extLst>
          </p:cNvPr>
          <p:cNvSpPr txBox="1"/>
          <p:nvPr/>
        </p:nvSpPr>
        <p:spPr>
          <a:xfrm>
            <a:off x="4683801" y="2757943"/>
            <a:ext cx="671979" cy="276999"/>
          </a:xfrm>
          <a:prstGeom prst="rect">
            <a:avLst/>
          </a:prstGeom>
          <a:noFill/>
        </p:spPr>
        <p:txBody>
          <a:bodyPr wrap="none" rtlCol="0">
            <a:spAutoFit/>
          </a:bodyPr>
          <a:lstStyle/>
          <a:p>
            <a:pPr algn="ctr"/>
            <a:r>
              <a:rPr lang="en-US" sz="1200" dirty="0"/>
              <a:t>Output:</a:t>
            </a:r>
          </a:p>
        </p:txBody>
      </p:sp>
      <p:sp>
        <p:nvSpPr>
          <p:cNvPr id="14" name="TextBox 13">
            <a:extLst>
              <a:ext uri="{FF2B5EF4-FFF2-40B4-BE49-F238E27FC236}">
                <a16:creationId xmlns:a16="http://schemas.microsoft.com/office/drawing/2014/main" id="{E3BFEFE3-A463-731D-2A23-F75F20B9A9C8}"/>
              </a:ext>
            </a:extLst>
          </p:cNvPr>
          <p:cNvSpPr txBox="1"/>
          <p:nvPr/>
        </p:nvSpPr>
        <p:spPr>
          <a:xfrm>
            <a:off x="3918072" y="3371406"/>
            <a:ext cx="776495" cy="461665"/>
          </a:xfrm>
          <a:prstGeom prst="rect">
            <a:avLst/>
          </a:prstGeom>
          <a:noFill/>
        </p:spPr>
        <p:txBody>
          <a:bodyPr wrap="none" rtlCol="0">
            <a:spAutoFit/>
          </a:bodyPr>
          <a:lstStyle/>
          <a:p>
            <a:pPr algn="ctr"/>
            <a:r>
              <a:rPr lang="en-US" sz="1200" dirty="0"/>
              <a:t>Compiler</a:t>
            </a:r>
            <a:br>
              <a:rPr lang="en-US" sz="1200" dirty="0"/>
            </a:br>
            <a:r>
              <a:rPr lang="en-US" sz="1200" dirty="0"/>
              <a:t>Language</a:t>
            </a:r>
          </a:p>
        </p:txBody>
      </p:sp>
      <p:sp>
        <p:nvSpPr>
          <p:cNvPr id="15" name="TextBox 14">
            <a:extLst>
              <a:ext uri="{FF2B5EF4-FFF2-40B4-BE49-F238E27FC236}">
                <a16:creationId xmlns:a16="http://schemas.microsoft.com/office/drawing/2014/main" id="{41A1EDC3-4B87-C97F-C29C-E3A3520EA642}"/>
              </a:ext>
            </a:extLst>
          </p:cNvPr>
          <p:cNvSpPr txBox="1"/>
          <p:nvPr/>
        </p:nvSpPr>
        <p:spPr>
          <a:xfrm>
            <a:off x="4125821" y="3709328"/>
            <a:ext cx="360996" cy="400110"/>
          </a:xfrm>
          <a:prstGeom prst="rect">
            <a:avLst/>
          </a:prstGeom>
          <a:noFill/>
        </p:spPr>
        <p:txBody>
          <a:bodyPr wrap="none" rtlCol="0">
            <a:spAutoFit/>
          </a:bodyPr>
          <a:lstStyle/>
          <a:p>
            <a:pPr algn="ctr"/>
            <a:r>
              <a:rPr lang="en-US" sz="2000" dirty="0"/>
              <a:t>…</a:t>
            </a:r>
            <a:endParaRPr lang="en-US" sz="1100" dirty="0"/>
          </a:p>
        </p:txBody>
      </p:sp>
      <p:sp>
        <p:nvSpPr>
          <p:cNvPr id="23" name="Isosceles Triangle 22">
            <a:extLst>
              <a:ext uri="{FF2B5EF4-FFF2-40B4-BE49-F238E27FC236}">
                <a16:creationId xmlns:a16="http://schemas.microsoft.com/office/drawing/2014/main" id="{5EE50562-C11F-3A9E-47E4-2E06C9F8344F}"/>
              </a:ext>
            </a:extLst>
          </p:cNvPr>
          <p:cNvSpPr/>
          <p:nvPr/>
        </p:nvSpPr>
        <p:spPr>
          <a:xfrm flipV="1">
            <a:off x="3660069" y="4121732"/>
            <a:ext cx="1256846" cy="660914"/>
          </a:xfrm>
          <a:prstGeom prst="triangle">
            <a:avLst>
              <a:gd name="adj" fmla="val 50564"/>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F53E167C-D8BD-245B-5203-8BFE55374208}"/>
              </a:ext>
            </a:extLst>
          </p:cNvPr>
          <p:cNvSpPr txBox="1"/>
          <p:nvPr/>
        </p:nvSpPr>
        <p:spPr>
          <a:xfrm>
            <a:off x="3749809" y="4025636"/>
            <a:ext cx="1172116" cy="830997"/>
          </a:xfrm>
          <a:prstGeom prst="rect">
            <a:avLst/>
          </a:prstGeom>
          <a:noFill/>
        </p:spPr>
        <p:txBody>
          <a:bodyPr wrap="none" rtlCol="0">
            <a:spAutoFit/>
          </a:bodyPr>
          <a:lstStyle/>
          <a:p>
            <a:pPr algn="ctr"/>
            <a:r>
              <a:rPr lang="en-US" sz="1600" dirty="0"/>
              <a:t>Developer’s</a:t>
            </a:r>
            <a:br>
              <a:rPr lang="en-US" sz="1600" dirty="0"/>
            </a:br>
            <a:r>
              <a:rPr lang="en-US" sz="1600" dirty="0"/>
              <a:t>Machine</a:t>
            </a:r>
            <a:br>
              <a:rPr lang="en-US" sz="1600" dirty="0"/>
            </a:br>
            <a:endParaRPr lang="en-US" sz="1600" dirty="0"/>
          </a:p>
        </p:txBody>
      </p:sp>
      <p:sp>
        <p:nvSpPr>
          <p:cNvPr id="28" name="Rectangle: Rounded Corners 27">
            <a:extLst>
              <a:ext uri="{FF2B5EF4-FFF2-40B4-BE49-F238E27FC236}">
                <a16:creationId xmlns:a16="http://schemas.microsoft.com/office/drawing/2014/main" id="{A78A6D76-31AE-3037-EF1C-6EA359F3C484}"/>
              </a:ext>
            </a:extLst>
          </p:cNvPr>
          <p:cNvSpPr/>
          <p:nvPr/>
        </p:nvSpPr>
        <p:spPr>
          <a:xfrm>
            <a:off x="2511743" y="2106024"/>
            <a:ext cx="763096" cy="12936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a:solidFill>
                  <a:schemeClr val="tx1"/>
                </a:solidFill>
              </a:rPr>
              <a:t>C#</a:t>
            </a:r>
          </a:p>
        </p:txBody>
      </p:sp>
      <p:sp>
        <p:nvSpPr>
          <p:cNvPr id="29" name="Rectangle: Rounded Corners 28">
            <a:extLst>
              <a:ext uri="{FF2B5EF4-FFF2-40B4-BE49-F238E27FC236}">
                <a16:creationId xmlns:a16="http://schemas.microsoft.com/office/drawing/2014/main" id="{219CFBC1-89B0-8FB3-D148-08D4F85FAFA4}"/>
              </a:ext>
            </a:extLst>
          </p:cNvPr>
          <p:cNvSpPr/>
          <p:nvPr/>
        </p:nvSpPr>
        <p:spPr>
          <a:xfrm>
            <a:off x="5356845" y="2106024"/>
            <a:ext cx="752107" cy="12936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Input code</a:t>
            </a:r>
          </a:p>
          <a:p>
            <a:pPr algn="ctr"/>
            <a:br>
              <a:rPr lang="en-US" dirty="0">
                <a:solidFill>
                  <a:schemeClr val="tx1"/>
                </a:solidFill>
              </a:rPr>
            </a:br>
            <a:r>
              <a:rPr lang="en-US" dirty="0">
                <a:solidFill>
                  <a:schemeClr val="tx1"/>
                </a:solidFill>
              </a:rPr>
              <a:t>.NET IL</a:t>
            </a:r>
          </a:p>
        </p:txBody>
      </p:sp>
      <p:grpSp>
        <p:nvGrpSpPr>
          <p:cNvPr id="31" name="Group 30">
            <a:extLst>
              <a:ext uri="{FF2B5EF4-FFF2-40B4-BE49-F238E27FC236}">
                <a16:creationId xmlns:a16="http://schemas.microsoft.com/office/drawing/2014/main" id="{244EED49-22DD-5792-2674-12C735676F4D}"/>
              </a:ext>
            </a:extLst>
          </p:cNvPr>
          <p:cNvGrpSpPr/>
          <p:nvPr/>
        </p:nvGrpSpPr>
        <p:grpSpPr>
          <a:xfrm>
            <a:off x="6193145" y="2786069"/>
            <a:ext cx="1929345" cy="1283822"/>
            <a:chOff x="2078182" y="2628900"/>
            <a:chExt cx="2150918" cy="1278082"/>
          </a:xfrm>
          <a:solidFill>
            <a:schemeClr val="accent2">
              <a:lumMod val="40000"/>
              <a:lumOff val="60000"/>
            </a:schemeClr>
          </a:solidFill>
        </p:grpSpPr>
        <p:sp>
          <p:nvSpPr>
            <p:cNvPr id="32" name="Rectangle 31">
              <a:extLst>
                <a:ext uri="{FF2B5EF4-FFF2-40B4-BE49-F238E27FC236}">
                  <a16:creationId xmlns:a16="http://schemas.microsoft.com/office/drawing/2014/main" id="{7EAA282A-4B57-3D2B-C949-5FB85E22D818}"/>
                </a:ext>
              </a:extLst>
            </p:cNvPr>
            <p:cNvSpPr>
              <a:spLocks/>
            </p:cNvSpPr>
            <p:nvPr/>
          </p:nvSpPr>
          <p:spPr>
            <a:xfrm>
              <a:off x="2718955" y="2628900"/>
              <a:ext cx="871104" cy="1278082"/>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3" name="Rectangle 32">
              <a:extLst>
                <a:ext uri="{FF2B5EF4-FFF2-40B4-BE49-F238E27FC236}">
                  <a16:creationId xmlns:a16="http://schemas.microsoft.com/office/drawing/2014/main" id="{BB3F2C09-6600-A142-DE59-A8F14C18EABF}"/>
                </a:ext>
              </a:extLst>
            </p:cNvPr>
            <p:cNvSpPr>
              <a:spLocks/>
            </p:cNvSpPr>
            <p:nvPr/>
          </p:nvSpPr>
          <p:spPr>
            <a:xfrm>
              <a:off x="2078182" y="2628900"/>
              <a:ext cx="2150918" cy="60786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.NET IL         Native</a:t>
              </a:r>
            </a:p>
          </p:txBody>
        </p:sp>
      </p:grpSp>
      <p:sp>
        <p:nvSpPr>
          <p:cNvPr id="35" name="TextBox 34">
            <a:extLst>
              <a:ext uri="{FF2B5EF4-FFF2-40B4-BE49-F238E27FC236}">
                <a16:creationId xmlns:a16="http://schemas.microsoft.com/office/drawing/2014/main" id="{9B8B2A80-C085-AA1C-5D45-0B1C5FB6F859}"/>
              </a:ext>
            </a:extLst>
          </p:cNvPr>
          <p:cNvSpPr txBox="1"/>
          <p:nvPr/>
        </p:nvSpPr>
        <p:spPr>
          <a:xfrm>
            <a:off x="6977321" y="3652087"/>
            <a:ext cx="360996" cy="400110"/>
          </a:xfrm>
          <a:prstGeom prst="rect">
            <a:avLst/>
          </a:prstGeom>
          <a:noFill/>
        </p:spPr>
        <p:txBody>
          <a:bodyPr wrap="none" rtlCol="0">
            <a:spAutoFit/>
          </a:bodyPr>
          <a:lstStyle/>
          <a:p>
            <a:pPr algn="ctr"/>
            <a:r>
              <a:rPr lang="en-US" sz="2000" dirty="0"/>
              <a:t>…</a:t>
            </a:r>
            <a:endParaRPr lang="en-US" sz="1100" dirty="0"/>
          </a:p>
        </p:txBody>
      </p:sp>
      <p:sp>
        <p:nvSpPr>
          <p:cNvPr id="37" name="Isosceles Triangle 36">
            <a:extLst>
              <a:ext uri="{FF2B5EF4-FFF2-40B4-BE49-F238E27FC236}">
                <a16:creationId xmlns:a16="http://schemas.microsoft.com/office/drawing/2014/main" id="{93CD8EB3-AABA-D127-6FDD-65F4826A3049}"/>
              </a:ext>
            </a:extLst>
          </p:cNvPr>
          <p:cNvSpPr/>
          <p:nvPr/>
        </p:nvSpPr>
        <p:spPr>
          <a:xfrm flipV="1">
            <a:off x="6522776" y="4147524"/>
            <a:ext cx="1256846" cy="660914"/>
          </a:xfrm>
          <a:prstGeom prst="triangle">
            <a:avLst>
              <a:gd name="adj" fmla="val 50564"/>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D6075D88-CF77-AC5E-5EDA-20FA0094B3CB}"/>
              </a:ext>
            </a:extLst>
          </p:cNvPr>
          <p:cNvSpPr txBox="1"/>
          <p:nvPr/>
        </p:nvSpPr>
        <p:spPr>
          <a:xfrm>
            <a:off x="6744763" y="4051428"/>
            <a:ext cx="907621" cy="830997"/>
          </a:xfrm>
          <a:prstGeom prst="rect">
            <a:avLst/>
          </a:prstGeom>
          <a:noFill/>
        </p:spPr>
        <p:txBody>
          <a:bodyPr wrap="none" rtlCol="0">
            <a:spAutoFit/>
          </a:bodyPr>
          <a:lstStyle/>
          <a:p>
            <a:pPr algn="ctr"/>
            <a:r>
              <a:rPr lang="en-US" sz="1600" dirty="0"/>
              <a:t>User’s</a:t>
            </a:r>
            <a:br>
              <a:rPr lang="en-US" sz="1600" dirty="0"/>
            </a:br>
            <a:r>
              <a:rPr lang="en-US" sz="1600" dirty="0"/>
              <a:t>Machine</a:t>
            </a:r>
            <a:br>
              <a:rPr lang="en-US" sz="1600" dirty="0"/>
            </a:br>
            <a:endParaRPr lang="en-US" sz="1600" dirty="0"/>
          </a:p>
        </p:txBody>
      </p:sp>
      <p:sp>
        <p:nvSpPr>
          <p:cNvPr id="39" name="Rectangle: Rounded Corners 38">
            <a:extLst>
              <a:ext uri="{FF2B5EF4-FFF2-40B4-BE49-F238E27FC236}">
                <a16:creationId xmlns:a16="http://schemas.microsoft.com/office/drawing/2014/main" id="{83A8D14B-918B-BB01-3783-DAB05CAD8543}"/>
              </a:ext>
            </a:extLst>
          </p:cNvPr>
          <p:cNvSpPr/>
          <p:nvPr/>
        </p:nvSpPr>
        <p:spPr>
          <a:xfrm>
            <a:off x="8190958" y="2064271"/>
            <a:ext cx="906993" cy="1358438"/>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.NET IL</a:t>
            </a:r>
          </a:p>
          <a:p>
            <a:pPr algn="ctr"/>
            <a:endParaRPr lang="en-US" dirty="0">
              <a:solidFill>
                <a:schemeClr val="tx1"/>
              </a:solidFill>
            </a:endParaRPr>
          </a:p>
          <a:p>
            <a:pPr algn="ctr"/>
            <a:br>
              <a:rPr lang="en-US" dirty="0">
                <a:solidFill>
                  <a:schemeClr val="tx1"/>
                </a:solidFill>
              </a:rPr>
            </a:br>
            <a:r>
              <a:rPr lang="en-US" dirty="0">
                <a:solidFill>
                  <a:schemeClr val="tx1"/>
                </a:solidFill>
              </a:rPr>
              <a:t>Native (User)</a:t>
            </a:r>
          </a:p>
        </p:txBody>
      </p:sp>
      <p:sp>
        <p:nvSpPr>
          <p:cNvPr id="40" name="Isosceles Triangle 39">
            <a:extLst>
              <a:ext uri="{FF2B5EF4-FFF2-40B4-BE49-F238E27FC236}">
                <a16:creationId xmlns:a16="http://schemas.microsoft.com/office/drawing/2014/main" id="{C37CE112-C723-AE40-EEA7-81D2F7C155C3}"/>
              </a:ext>
            </a:extLst>
          </p:cNvPr>
          <p:cNvSpPr/>
          <p:nvPr/>
        </p:nvSpPr>
        <p:spPr>
          <a:xfrm flipV="1">
            <a:off x="8003328" y="3502614"/>
            <a:ext cx="1256846" cy="660914"/>
          </a:xfrm>
          <a:prstGeom prst="triangle">
            <a:avLst>
              <a:gd name="adj" fmla="val 50564"/>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CD77669B-E423-4E29-DC5F-0A679ABB4461}"/>
              </a:ext>
            </a:extLst>
          </p:cNvPr>
          <p:cNvSpPr txBox="1"/>
          <p:nvPr/>
        </p:nvSpPr>
        <p:spPr>
          <a:xfrm>
            <a:off x="8225315" y="3406518"/>
            <a:ext cx="907621" cy="830997"/>
          </a:xfrm>
          <a:prstGeom prst="rect">
            <a:avLst/>
          </a:prstGeom>
          <a:noFill/>
        </p:spPr>
        <p:txBody>
          <a:bodyPr wrap="none" rtlCol="0">
            <a:spAutoFit/>
          </a:bodyPr>
          <a:lstStyle/>
          <a:p>
            <a:pPr algn="ctr"/>
            <a:r>
              <a:rPr lang="en-US" sz="1600" dirty="0"/>
              <a:t>User’s</a:t>
            </a:r>
            <a:br>
              <a:rPr lang="en-US" sz="1600" dirty="0"/>
            </a:br>
            <a:r>
              <a:rPr lang="en-US" sz="1600" dirty="0"/>
              <a:t>Machine</a:t>
            </a:r>
            <a:br>
              <a:rPr lang="en-US" sz="1600" dirty="0"/>
            </a:br>
            <a:endParaRPr lang="en-US" sz="1600" dirty="0"/>
          </a:p>
        </p:txBody>
      </p:sp>
      <p:sp>
        <p:nvSpPr>
          <p:cNvPr id="42" name="TextBox 41">
            <a:extLst>
              <a:ext uri="{FF2B5EF4-FFF2-40B4-BE49-F238E27FC236}">
                <a16:creationId xmlns:a16="http://schemas.microsoft.com/office/drawing/2014/main" id="{343D46D8-0047-380A-918B-63A727173427}"/>
              </a:ext>
            </a:extLst>
          </p:cNvPr>
          <p:cNvSpPr txBox="1"/>
          <p:nvPr/>
        </p:nvSpPr>
        <p:spPr>
          <a:xfrm>
            <a:off x="2085161" y="5156228"/>
            <a:ext cx="8215967" cy="954107"/>
          </a:xfrm>
          <a:prstGeom prst="rect">
            <a:avLst/>
          </a:prstGeom>
          <a:noFill/>
        </p:spPr>
        <p:txBody>
          <a:bodyPr wrap="none" rtlCol="0">
            <a:spAutoFit/>
          </a:bodyPr>
          <a:lstStyle/>
          <a:p>
            <a:r>
              <a:rPr lang="en-US" sz="2800" dirty="0"/>
              <a:t>Two-step process but instead of interpreted like JVM,</a:t>
            </a:r>
            <a:br>
              <a:rPr lang="en-US" sz="2800" dirty="0"/>
            </a:br>
            <a:r>
              <a:rPr lang="en-US" sz="2800" dirty="0"/>
              <a:t>it gets compiled again and turned into native bytecode.</a:t>
            </a:r>
          </a:p>
        </p:txBody>
      </p:sp>
      <p:sp>
        <p:nvSpPr>
          <p:cNvPr id="43" name="TextBox 42">
            <a:extLst>
              <a:ext uri="{FF2B5EF4-FFF2-40B4-BE49-F238E27FC236}">
                <a16:creationId xmlns:a16="http://schemas.microsoft.com/office/drawing/2014/main" id="{52F27085-FD6D-64DD-E35B-846E6EF024A3}"/>
              </a:ext>
            </a:extLst>
          </p:cNvPr>
          <p:cNvSpPr txBox="1"/>
          <p:nvPr/>
        </p:nvSpPr>
        <p:spPr>
          <a:xfrm>
            <a:off x="6774195" y="3372508"/>
            <a:ext cx="776495" cy="461665"/>
          </a:xfrm>
          <a:prstGeom prst="rect">
            <a:avLst/>
          </a:prstGeom>
          <a:noFill/>
        </p:spPr>
        <p:txBody>
          <a:bodyPr wrap="none" rtlCol="0">
            <a:spAutoFit/>
          </a:bodyPr>
          <a:lstStyle/>
          <a:p>
            <a:pPr algn="ctr"/>
            <a:r>
              <a:rPr lang="en-US" sz="1200" dirty="0"/>
              <a:t>Compiler</a:t>
            </a:r>
            <a:br>
              <a:rPr lang="en-US" sz="1200" dirty="0"/>
            </a:br>
            <a:r>
              <a:rPr lang="en-US" sz="1200" dirty="0"/>
              <a:t>Language</a:t>
            </a:r>
          </a:p>
        </p:txBody>
      </p:sp>
    </p:spTree>
    <p:extLst>
      <p:ext uri="{BB962C8B-B14F-4D97-AF65-F5344CB8AC3E}">
        <p14:creationId xmlns:p14="http://schemas.microsoft.com/office/powerpoint/2010/main" val="3296192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 Question</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If </a:t>
            </a:r>
            <a:r>
              <a:rPr lang="en-US" sz="3600" b="1" dirty="0">
                <a:solidFill>
                  <a:srgbClr val="C00000"/>
                </a:solidFill>
                <a:ea typeface="MS Mincho" panose="02020609040205080304" pitchFamily="49" charset="-128"/>
              </a:rPr>
              <a:t>compiling</a:t>
            </a:r>
            <a:r>
              <a:rPr lang="en-US" sz="3600" dirty="0">
                <a:ea typeface="MS Mincho" panose="02020609040205080304" pitchFamily="49" charset="-128"/>
              </a:rPr>
              <a:t> is a lengthy and cumbersome process, then having the user </a:t>
            </a:r>
            <a:r>
              <a:rPr lang="en-US" sz="3600" b="1" dirty="0">
                <a:solidFill>
                  <a:srgbClr val="C00000"/>
                </a:solidFill>
                <a:ea typeface="MS Mincho" panose="02020609040205080304" pitchFamily="49" charset="-128"/>
              </a:rPr>
              <a:t>compile</a:t>
            </a:r>
            <a:r>
              <a:rPr lang="en-US" sz="3600" dirty="0">
                <a:ea typeface="MS Mincho" panose="02020609040205080304" pitchFamily="49" charset="-128"/>
              </a:rPr>
              <a:t> “Intermediate Language” code into “Native Code” on their machine means programs have a lengthy load time right?</a:t>
            </a:r>
          </a:p>
          <a:p>
            <a:endParaRPr lang="en-US" sz="3600" dirty="0">
              <a:ea typeface="MS Mincho" panose="02020609040205080304" pitchFamily="49" charset="-128"/>
            </a:endParaRPr>
          </a:p>
          <a:p>
            <a:r>
              <a:rPr lang="en-US" sz="3600" dirty="0">
                <a:ea typeface="MS Mincho" panose="02020609040205080304" pitchFamily="49" charset="-128"/>
              </a:rPr>
              <a:t>What are some ways around this?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8812472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C# Question (2)</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a:bodyPr>
          <a:lstStyle/>
          <a:p>
            <a:r>
              <a:rPr lang="en-US" sz="3600" dirty="0">
                <a:ea typeface="MS Mincho" panose="02020609040205080304" pitchFamily="49" charset="-128"/>
              </a:rPr>
              <a:t>If compiling is a lengthy and cumbersome process, then having the user recompile “Intermediate Language” code into “Native Code” on their machine means programs have a lengthy load time right?</a:t>
            </a:r>
          </a:p>
          <a:p>
            <a:endParaRPr lang="en-US" sz="3600" dirty="0">
              <a:ea typeface="MS Mincho" panose="02020609040205080304" pitchFamily="49" charset="-128"/>
            </a:endParaRPr>
          </a:p>
          <a:p>
            <a:r>
              <a:rPr lang="en-US" sz="3600" dirty="0">
                <a:ea typeface="MS Mincho" panose="02020609040205080304" pitchFamily="49" charset="-128"/>
              </a:rPr>
              <a:t>Instead, this translator is a “</a:t>
            </a:r>
            <a:r>
              <a:rPr lang="en-US" sz="3600" b="1" dirty="0">
                <a:solidFill>
                  <a:srgbClr val="C00000"/>
                </a:solidFill>
                <a:ea typeface="MS Mincho" panose="02020609040205080304" pitchFamily="49" charset="-128"/>
              </a:rPr>
              <a:t>Just-in-time</a:t>
            </a:r>
            <a:r>
              <a:rPr lang="en-US" sz="3600" dirty="0">
                <a:ea typeface="MS Mincho" panose="02020609040205080304" pitchFamily="49" charset="-128"/>
              </a:rPr>
              <a:t>” (JIT)</a:t>
            </a:r>
          </a:p>
          <a:p>
            <a:r>
              <a:rPr lang="en-US" sz="3600" b="1" dirty="0">
                <a:solidFill>
                  <a:srgbClr val="7030A0"/>
                </a:solidFill>
                <a:ea typeface="MS Mincho" panose="02020609040205080304" pitchFamily="49" charset="-128"/>
              </a:rPr>
              <a:t>JIT Compiler: A compiler where only parts are compiled, and it compiles more and more code </a:t>
            </a:r>
            <a:r>
              <a:rPr lang="en-US" sz="3600" b="1" u="sng" dirty="0">
                <a:solidFill>
                  <a:srgbClr val="7030A0"/>
                </a:solidFill>
                <a:ea typeface="MS Mincho" panose="02020609040205080304" pitchFamily="49" charset="-128"/>
              </a:rPr>
              <a:t>when needed.</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319407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JIT Compilers – A </a:t>
            </a:r>
            <a:r>
              <a:rPr lang="en-US" sz="5400" dirty="0" err="1"/>
              <a:t>middleground</a:t>
            </a:r>
            <a:endParaRPr lang="en-US" sz="5400" dirty="0"/>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a:bodyPr>
          <a:lstStyle/>
          <a:p>
            <a:r>
              <a:rPr lang="en-US" sz="3600" b="1" dirty="0">
                <a:solidFill>
                  <a:srgbClr val="7030A0"/>
                </a:solidFill>
                <a:ea typeface="MS Mincho" panose="02020609040205080304" pitchFamily="49" charset="-128"/>
              </a:rPr>
              <a:t>JIT Compiler: A compiler where only parts are compiled, and it compiles more and more code </a:t>
            </a:r>
            <a:r>
              <a:rPr lang="en-US" sz="3600" b="1" u="sng" dirty="0">
                <a:solidFill>
                  <a:srgbClr val="7030A0"/>
                </a:solidFill>
                <a:ea typeface="MS Mincho" panose="02020609040205080304" pitchFamily="49" charset="-128"/>
              </a:rPr>
              <a:t>when needed.</a:t>
            </a:r>
            <a:endParaRPr lang="en-US" sz="3600" dirty="0">
              <a:ea typeface="MS Mincho" panose="02020609040205080304" pitchFamily="49" charset="-128"/>
            </a:endParaRPr>
          </a:p>
          <a:p>
            <a:r>
              <a:rPr lang="en-US" sz="3600" dirty="0">
                <a:ea typeface="MS Mincho" panose="02020609040205080304" pitchFamily="49" charset="-128"/>
              </a:rPr>
              <a:t>Give up the efficiency of native code</a:t>
            </a:r>
          </a:p>
          <a:p>
            <a:pPr lvl="1"/>
            <a:r>
              <a:rPr lang="en-US" sz="2800" dirty="0">
                <a:ea typeface="MS Mincho" panose="02020609040205080304" pitchFamily="49" charset="-128"/>
              </a:rPr>
              <a:t>Cannot optimize dependent code segments compiled at different times.</a:t>
            </a:r>
          </a:p>
          <a:p>
            <a:r>
              <a:rPr lang="en-US" sz="3600" dirty="0">
                <a:ea typeface="MS Mincho" panose="02020609040205080304" pitchFamily="49" charset="-128"/>
              </a:rPr>
              <a:t>Often faster than an interpreter</a:t>
            </a:r>
          </a:p>
          <a:p>
            <a:r>
              <a:rPr lang="en-US" sz="3600" dirty="0">
                <a:ea typeface="MS Mincho" panose="02020609040205080304" pitchFamily="49" charset="-128"/>
              </a:rPr>
              <a:t>Sometimes slower than an interpreter (loading a new chunk of IL code, then compiling it takes time)</a:t>
            </a:r>
          </a:p>
          <a:p>
            <a:pPr lvl="1"/>
            <a:r>
              <a:rPr lang="en-US" sz="2800" b="1" dirty="0">
                <a:solidFill>
                  <a:srgbClr val="C00000"/>
                </a:solidFill>
                <a:ea typeface="MS Mincho" panose="02020609040205080304" pitchFamily="49" charset="-128"/>
              </a:rPr>
              <a:t>Why is “slow but only for a moment” a problem?</a:t>
            </a:r>
          </a:p>
          <a:p>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37</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699963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JIT Compilers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We will look at JIT compilation techniques on 4/30</a:t>
            </a:r>
          </a:p>
          <a:p>
            <a:r>
              <a:rPr lang="en-US" sz="3600" dirty="0">
                <a:ea typeface="MS Mincho" panose="02020609040205080304" pitchFamily="49" charset="-128"/>
              </a:rPr>
              <a:t>Main idea: compile the code during runtime, and let it run with the efficiency of native machine code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38</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459474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r>
              <a:rPr lang="en-US" dirty="0"/>
              <a:t>Polymorphism</a:t>
            </a:r>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39</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419408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r>
              <a:rPr lang="en-US" dirty="0"/>
              <a:t>Bootstrapping</a:t>
            </a:r>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r>
              <a:rPr lang="en-US" dirty="0"/>
              <a:t>Bootstrapping is a topic of initialization. How does that relate to Compilers?</a:t>
            </a:r>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4</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85358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Brainstorm Time: </a:t>
            </a:r>
            <a:r>
              <a:rPr lang="en-US" sz="5400" dirty="0" err="1"/>
              <a:t>instanceof</a:t>
            </a:r>
            <a:endParaRPr lang="en-US" sz="5400" dirty="0"/>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Recall from PA4: we map memory layouts where fields are stored sequentially in memory.</a:t>
            </a:r>
          </a:p>
          <a:p>
            <a:endParaRPr lang="en-US" sz="3600" dirty="0">
              <a:ea typeface="MS Mincho" panose="02020609040205080304" pitchFamily="49" charset="-128"/>
            </a:endParaRPr>
          </a:p>
          <a:p>
            <a:r>
              <a:rPr lang="en-US" sz="3600" dirty="0">
                <a:ea typeface="MS Mincho" panose="02020609040205080304" pitchFamily="49" charset="-128"/>
              </a:rPr>
              <a:t>So if a class is just some bytes of storage for fields, </a:t>
            </a:r>
            <a:r>
              <a:rPr lang="en-US" sz="3600" b="1" dirty="0">
                <a:solidFill>
                  <a:srgbClr val="C00000"/>
                </a:solidFill>
                <a:ea typeface="MS Mincho" panose="02020609040205080304" pitchFamily="49" charset="-128"/>
              </a:rPr>
              <a:t>how can I tell if a class is an </a:t>
            </a:r>
            <a:r>
              <a:rPr lang="en-US" sz="3600" b="1" dirty="0" err="1">
                <a:solidFill>
                  <a:srgbClr val="C00000"/>
                </a:solidFill>
                <a:ea typeface="MS Mincho" panose="02020609040205080304" pitchFamily="49" charset="-128"/>
              </a:rPr>
              <a:t>instanceof</a:t>
            </a:r>
            <a:r>
              <a:rPr lang="en-US" sz="3600" b="1" dirty="0">
                <a:solidFill>
                  <a:srgbClr val="C00000"/>
                </a:solidFill>
                <a:ea typeface="MS Mincho" panose="02020609040205080304" pitchFamily="49" charset="-128"/>
              </a:rPr>
              <a:t> a class?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7144915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RTTI: Runtime Type Information</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lnSpcReduction="10000"/>
          </a:bodyPr>
          <a:lstStyle/>
          <a:p>
            <a:r>
              <a:rPr lang="en-US" sz="3600" dirty="0">
                <a:ea typeface="MS Mincho" panose="02020609040205080304" pitchFamily="49" charset="-128"/>
              </a:rPr>
              <a:t>(Sometimes called Runtime Type Identification)</a:t>
            </a:r>
          </a:p>
          <a:p>
            <a:r>
              <a:rPr lang="en-US" sz="3600" dirty="0">
                <a:ea typeface="MS Mincho" panose="02020609040205080304" pitchFamily="49" charset="-128"/>
              </a:rPr>
              <a:t>Special data structure that resolves</a:t>
            </a:r>
            <a:br>
              <a:rPr lang="en-US" sz="3600" dirty="0">
                <a:ea typeface="MS Mincho" panose="02020609040205080304" pitchFamily="49" charset="-128"/>
              </a:rPr>
            </a:br>
            <a:r>
              <a:rPr lang="en-US" sz="3600" dirty="0">
                <a:ea typeface="MS Mincho" panose="02020609040205080304" pitchFamily="49" charset="-128"/>
              </a:rPr>
              <a:t>	“object type </a:t>
            </a:r>
            <a:r>
              <a:rPr lang="en-US" sz="3600" dirty="0">
                <a:latin typeface="MS Mincho" panose="02020609040205080304" pitchFamily="49" charset="-128"/>
                <a:ea typeface="MS Mincho" panose="02020609040205080304" pitchFamily="49" charset="-128"/>
              </a:rPr>
              <a:t>c1</a:t>
            </a:r>
            <a:r>
              <a:rPr lang="en-US" sz="3600" dirty="0">
                <a:ea typeface="MS Mincho" panose="02020609040205080304" pitchFamily="49" charset="-128"/>
              </a:rPr>
              <a:t> is an </a:t>
            </a:r>
            <a:r>
              <a:rPr lang="en-US" sz="3600" dirty="0" err="1">
                <a:solidFill>
                  <a:srgbClr val="C00000"/>
                </a:solidFill>
                <a:ea typeface="MS Mincho" panose="02020609040205080304" pitchFamily="49" charset="-128"/>
              </a:rPr>
              <a:t>instanceof</a:t>
            </a:r>
            <a:r>
              <a:rPr lang="en-US" sz="3600" dirty="0">
                <a:ea typeface="MS Mincho" panose="02020609040205080304" pitchFamily="49" charset="-128"/>
              </a:rPr>
              <a:t> </a:t>
            </a:r>
            <a:r>
              <a:rPr lang="en-US" sz="3600" dirty="0">
                <a:latin typeface="MS Mincho" panose="02020609040205080304" pitchFamily="49" charset="-128"/>
                <a:ea typeface="MS Mincho" panose="02020609040205080304" pitchFamily="49" charset="-128"/>
              </a:rPr>
              <a:t>c2 c3 c4</a:t>
            </a:r>
            <a:r>
              <a:rPr lang="en-US" sz="3600" dirty="0">
                <a:ea typeface="MS Mincho" panose="02020609040205080304" pitchFamily="49" charset="-128"/>
              </a:rPr>
              <a:t>”</a:t>
            </a:r>
          </a:p>
          <a:p>
            <a:endParaRPr lang="en-US" sz="3600" dirty="0">
              <a:ea typeface="MS Mincho" panose="02020609040205080304" pitchFamily="49" charset="-128"/>
            </a:endParaRPr>
          </a:p>
          <a:p>
            <a:r>
              <a:rPr lang="en-US" sz="3600" dirty="0" err="1">
                <a:solidFill>
                  <a:srgbClr val="C00000"/>
                </a:solidFill>
                <a:ea typeface="MS Mincho" panose="02020609040205080304" pitchFamily="49" charset="-128"/>
              </a:rPr>
              <a:t>Instanceof</a:t>
            </a:r>
            <a:r>
              <a:rPr lang="en-US" sz="3600" dirty="0">
                <a:ea typeface="MS Mincho" panose="02020609040205080304" pitchFamily="49" charset="-128"/>
              </a:rPr>
              <a:t> operation then uses this special table to resolve if LHS </a:t>
            </a:r>
            <a:r>
              <a:rPr lang="en-US" sz="3600" dirty="0" err="1">
                <a:ea typeface="MS Mincho" panose="02020609040205080304" pitchFamily="49" charset="-128"/>
              </a:rPr>
              <a:t>instanceof</a:t>
            </a:r>
            <a:r>
              <a:rPr lang="en-US" sz="3600" dirty="0">
                <a:ea typeface="MS Mincho" panose="02020609040205080304" pitchFamily="49" charset="-128"/>
              </a:rPr>
              <a:t> RHS, and returns T/F</a:t>
            </a:r>
          </a:p>
          <a:p>
            <a:r>
              <a:rPr lang="en-US" sz="3600" dirty="0">
                <a:ea typeface="MS Mincho" panose="02020609040205080304" pitchFamily="49" charset="-128"/>
              </a:rPr>
              <a:t>Additionally, each class object now needs to keep track of “I am of type c1”</a:t>
            </a:r>
          </a:p>
          <a:p>
            <a:pPr lvl="1"/>
            <a:r>
              <a:rPr lang="en-US" sz="3200" b="1" dirty="0">
                <a:solidFill>
                  <a:srgbClr val="C00000"/>
                </a:solidFill>
                <a:ea typeface="MS Mincho" panose="02020609040205080304" pitchFamily="49" charset="-128"/>
              </a:rPr>
              <a:t>How?</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4466532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Hint: </a:t>
            </a:r>
            <a:r>
              <a:rPr lang="en-US" sz="5400" dirty="0" err="1"/>
              <a:t>Array.length</a:t>
            </a:r>
            <a:r>
              <a:rPr lang="en-US" sz="5400" dirty="0"/>
              <a:t>, </a:t>
            </a:r>
            <a:r>
              <a:rPr lang="en-US" sz="5400" dirty="0" err="1"/>
              <a:t>String.length</a:t>
            </a:r>
            <a:endParaRPr lang="en-US" sz="5400" dirty="0"/>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a:bodyPr>
          <a:lstStyle/>
          <a:p>
            <a:r>
              <a:rPr lang="en-US" sz="3600" dirty="0">
                <a:ea typeface="MS Mincho" panose="02020609040205080304" pitchFamily="49" charset="-128"/>
              </a:rPr>
              <a:t>(Similar PA5 extra credit opportunity)</a:t>
            </a:r>
          </a:p>
          <a:p>
            <a:r>
              <a:rPr lang="en-US" sz="3600" dirty="0">
                <a:ea typeface="MS Mincho" panose="02020609040205080304" pitchFamily="49" charset="-128"/>
              </a:rPr>
              <a:t>What if we </a:t>
            </a:r>
            <a:r>
              <a:rPr lang="en-US" sz="3600" b="1" dirty="0">
                <a:solidFill>
                  <a:srgbClr val="C00000"/>
                </a:solidFill>
                <a:ea typeface="MS Mincho" panose="02020609040205080304" pitchFamily="49" charset="-128"/>
              </a:rPr>
              <a:t>ADD A FIELD </a:t>
            </a:r>
            <a:r>
              <a:rPr lang="en-US" sz="3600" dirty="0">
                <a:ea typeface="MS Mincho" panose="02020609040205080304" pitchFamily="49" charset="-128"/>
              </a:rPr>
              <a:t>to this object called “.length”?</a:t>
            </a:r>
          </a:p>
          <a:p>
            <a:endParaRPr lang="en-US" sz="3600" dirty="0">
              <a:ea typeface="MS Mincho" panose="02020609040205080304" pitchFamily="49" charset="-128"/>
            </a:endParaRPr>
          </a:p>
          <a:p>
            <a:r>
              <a:rPr lang="en-US" sz="3600" dirty="0">
                <a:ea typeface="MS Mincho" panose="02020609040205080304" pitchFamily="49" charset="-128"/>
              </a:rPr>
              <a:t>String is immutable: meaning calculate the hidden .length whenever the variable is set.</a:t>
            </a:r>
          </a:p>
          <a:p>
            <a:r>
              <a:rPr lang="en-US" sz="3600" dirty="0">
                <a:ea typeface="MS Mincho" panose="02020609040205080304" pitchFamily="49" charset="-128"/>
              </a:rPr>
              <a:t>Alternatively, if your implementation is not immutable, update .length field whenever you </a:t>
            </a:r>
            <a:r>
              <a:rPr lang="en-US" sz="3600" dirty="0" err="1">
                <a:ea typeface="MS Mincho" panose="02020609040205080304" pitchFamily="49" charset="-128"/>
              </a:rPr>
              <a:t>AssignStmt</a:t>
            </a:r>
            <a:r>
              <a:rPr lang="en-US" sz="3600" dirty="0">
                <a:ea typeface="MS Mincho" panose="02020609040205080304" pitchFamily="49" charset="-128"/>
              </a:rPr>
              <a:t> the String.</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42</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37065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Example: Array</a:t>
            </a:r>
          </a:p>
        </p:txBody>
      </p:sp>
      <p:graphicFrame>
        <p:nvGraphicFramePr>
          <p:cNvPr id="9" name="Content Placeholder 8">
            <a:extLst>
              <a:ext uri="{FF2B5EF4-FFF2-40B4-BE49-F238E27FC236}">
                <a16:creationId xmlns:a16="http://schemas.microsoft.com/office/drawing/2014/main" id="{56A2A635-CF4F-7925-D1E8-B3B19BD562B8}"/>
              </a:ext>
            </a:extLst>
          </p:cNvPr>
          <p:cNvGraphicFramePr>
            <a:graphicFrameLocks noGrp="1"/>
          </p:cNvGraphicFramePr>
          <p:nvPr>
            <p:ph idx="1"/>
            <p:extLst>
              <p:ext uri="{D42A27DB-BD31-4B8C-83A1-F6EECF244321}">
                <p14:modId xmlns:p14="http://schemas.microsoft.com/office/powerpoint/2010/main" val="1747498698"/>
              </p:ext>
            </p:extLst>
          </p:nvPr>
        </p:nvGraphicFramePr>
        <p:xfrm>
          <a:off x="838200" y="1835727"/>
          <a:ext cx="10515600" cy="1753034"/>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396789143"/>
                    </a:ext>
                  </a:extLst>
                </a:gridCol>
                <a:gridCol w="2103120">
                  <a:extLst>
                    <a:ext uri="{9D8B030D-6E8A-4147-A177-3AD203B41FA5}">
                      <a16:colId xmlns:a16="http://schemas.microsoft.com/office/drawing/2014/main" val="385927281"/>
                    </a:ext>
                  </a:extLst>
                </a:gridCol>
                <a:gridCol w="2103120">
                  <a:extLst>
                    <a:ext uri="{9D8B030D-6E8A-4147-A177-3AD203B41FA5}">
                      <a16:colId xmlns:a16="http://schemas.microsoft.com/office/drawing/2014/main" val="2355570441"/>
                    </a:ext>
                  </a:extLst>
                </a:gridCol>
                <a:gridCol w="2103120">
                  <a:extLst>
                    <a:ext uri="{9D8B030D-6E8A-4147-A177-3AD203B41FA5}">
                      <a16:colId xmlns:a16="http://schemas.microsoft.com/office/drawing/2014/main" val="2265096966"/>
                    </a:ext>
                  </a:extLst>
                </a:gridCol>
                <a:gridCol w="2103120">
                  <a:extLst>
                    <a:ext uri="{9D8B030D-6E8A-4147-A177-3AD203B41FA5}">
                      <a16:colId xmlns:a16="http://schemas.microsoft.com/office/drawing/2014/main" val="3163107482"/>
                    </a:ext>
                  </a:extLst>
                </a:gridCol>
              </a:tblGrid>
              <a:tr h="876517">
                <a:tc>
                  <a:txBody>
                    <a:bodyPr/>
                    <a:lstStyle/>
                    <a:p>
                      <a:pPr algn="ctr"/>
                      <a:r>
                        <a:rPr lang="en-US" sz="2400" dirty="0"/>
                        <a:t>.length</a:t>
                      </a:r>
                    </a:p>
                  </a:txBody>
                  <a:tcPr anchor="ctr"/>
                </a:tc>
                <a:tc>
                  <a:txBody>
                    <a:bodyPr/>
                    <a:lstStyle/>
                    <a:p>
                      <a:pPr algn="ctr"/>
                      <a:r>
                        <a:rPr lang="en-US" sz="2400" dirty="0" err="1"/>
                        <a:t>arr</a:t>
                      </a:r>
                      <a:r>
                        <a:rPr lang="en-US" sz="2400" dirty="0"/>
                        <a:t>[0]</a:t>
                      </a:r>
                    </a:p>
                  </a:txBody>
                  <a:tcPr anchor="ctr"/>
                </a:tc>
                <a:tc>
                  <a:txBody>
                    <a:bodyPr/>
                    <a:lstStyle/>
                    <a:p>
                      <a:pPr algn="ctr"/>
                      <a:r>
                        <a:rPr lang="en-US" sz="2400" dirty="0" err="1"/>
                        <a:t>arr</a:t>
                      </a:r>
                      <a:r>
                        <a:rPr lang="en-US" sz="2400" dirty="0"/>
                        <a:t>[1]</a:t>
                      </a:r>
                    </a:p>
                  </a:txBody>
                  <a:tcPr anchor="ctr"/>
                </a:tc>
                <a:tc>
                  <a:txBody>
                    <a:bodyPr/>
                    <a:lstStyle/>
                    <a:p>
                      <a:pPr algn="ctr"/>
                      <a:r>
                        <a:rPr lang="en-US" sz="2400" dirty="0" err="1"/>
                        <a:t>arr</a:t>
                      </a:r>
                      <a:r>
                        <a:rPr lang="en-US" sz="2400" dirty="0"/>
                        <a:t>[2]</a:t>
                      </a:r>
                    </a:p>
                  </a:txBody>
                  <a:tcPr anchor="ctr"/>
                </a:tc>
                <a:tc>
                  <a:txBody>
                    <a:bodyPr/>
                    <a:lstStyle/>
                    <a:p>
                      <a:pPr algn="ctr"/>
                      <a:r>
                        <a:rPr lang="en-US" sz="2400" dirty="0"/>
                        <a:t>…</a:t>
                      </a:r>
                    </a:p>
                  </a:txBody>
                  <a:tcPr anchor="ctr"/>
                </a:tc>
                <a:extLst>
                  <a:ext uri="{0D108BD9-81ED-4DB2-BD59-A6C34878D82A}">
                    <a16:rowId xmlns:a16="http://schemas.microsoft.com/office/drawing/2014/main" val="3254005686"/>
                  </a:ext>
                </a:extLst>
              </a:tr>
              <a:tr h="876517">
                <a:tc>
                  <a:txBody>
                    <a:bodyPr/>
                    <a:lstStyle/>
                    <a:p>
                      <a:pPr algn="ctr"/>
                      <a:r>
                        <a:rPr lang="en-US" sz="2400" dirty="0"/>
                        <a:t>objBase+0</a:t>
                      </a:r>
                    </a:p>
                  </a:txBody>
                  <a:tcPr anchor="ctr"/>
                </a:tc>
                <a:tc>
                  <a:txBody>
                    <a:bodyPr/>
                    <a:lstStyle/>
                    <a:p>
                      <a:pPr algn="ctr"/>
                      <a:r>
                        <a:rPr lang="en-US" sz="2400" dirty="0"/>
                        <a:t>objBase+8</a:t>
                      </a:r>
                    </a:p>
                  </a:txBody>
                  <a:tcPr anchor="ctr"/>
                </a:tc>
                <a:tc>
                  <a:txBody>
                    <a:bodyPr/>
                    <a:lstStyle/>
                    <a:p>
                      <a:pPr algn="ctr"/>
                      <a:r>
                        <a:rPr lang="en-US" sz="2400" dirty="0"/>
                        <a:t>objBase+16</a:t>
                      </a:r>
                    </a:p>
                  </a:txBody>
                  <a:tcPr anchor="ctr"/>
                </a:tc>
                <a:tc>
                  <a:txBody>
                    <a:bodyPr/>
                    <a:lstStyle/>
                    <a:p>
                      <a:pPr algn="ctr"/>
                      <a:r>
                        <a:rPr lang="en-US" sz="2400" dirty="0"/>
                        <a:t>objBase+24</a:t>
                      </a:r>
                    </a:p>
                  </a:txBody>
                  <a:tcPr anchor="ctr"/>
                </a:tc>
                <a:tc>
                  <a:txBody>
                    <a:bodyPr/>
                    <a:lstStyle/>
                    <a:p>
                      <a:pPr algn="ctr"/>
                      <a:r>
                        <a:rPr lang="en-US" sz="2400" dirty="0"/>
                        <a:t>…</a:t>
                      </a:r>
                    </a:p>
                  </a:txBody>
                  <a:tcPr anchor="ctr"/>
                </a:tc>
                <a:extLst>
                  <a:ext uri="{0D108BD9-81ED-4DB2-BD59-A6C34878D82A}">
                    <a16:rowId xmlns:a16="http://schemas.microsoft.com/office/drawing/2014/main" val="3861151021"/>
                  </a:ext>
                </a:extLst>
              </a:tr>
            </a:tbl>
          </a:graphicData>
        </a:graphic>
      </p:graphicFrame>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TextBox 9">
            <a:extLst>
              <a:ext uri="{FF2B5EF4-FFF2-40B4-BE49-F238E27FC236}">
                <a16:creationId xmlns:a16="http://schemas.microsoft.com/office/drawing/2014/main" id="{14C207A4-1507-1AE5-7D5D-D768963FC86A}"/>
              </a:ext>
            </a:extLst>
          </p:cNvPr>
          <p:cNvSpPr txBox="1"/>
          <p:nvPr/>
        </p:nvSpPr>
        <p:spPr>
          <a:xfrm>
            <a:off x="584330" y="4563517"/>
            <a:ext cx="11023339" cy="1077218"/>
          </a:xfrm>
          <a:prstGeom prst="rect">
            <a:avLst/>
          </a:prstGeom>
          <a:noFill/>
        </p:spPr>
        <p:txBody>
          <a:bodyPr wrap="none" rtlCol="0">
            <a:spAutoFit/>
          </a:bodyPr>
          <a:lstStyle/>
          <a:p>
            <a:r>
              <a:rPr lang="en-US" sz="3200" dirty="0"/>
              <a:t>Idea: when you visit </a:t>
            </a:r>
            <a:r>
              <a:rPr lang="en-US" sz="3200" dirty="0" err="1"/>
              <a:t>ixExpr</a:t>
            </a:r>
            <a:r>
              <a:rPr lang="en-US" sz="3200" dirty="0"/>
              <a:t> for getting array values, just add +1.</a:t>
            </a:r>
            <a:br>
              <a:rPr lang="en-US" sz="3200" dirty="0"/>
            </a:br>
            <a:r>
              <a:rPr lang="en-US" sz="3200" dirty="0"/>
              <a:t>Additionally, resolve “</a:t>
            </a:r>
            <a:r>
              <a:rPr lang="en-US" sz="3200" dirty="0" err="1"/>
              <a:t>ArrayType.length</a:t>
            </a:r>
            <a:r>
              <a:rPr lang="en-US" sz="3200" dirty="0"/>
              <a:t>” with that object base +0.</a:t>
            </a:r>
          </a:p>
        </p:txBody>
      </p:sp>
      <p:sp>
        <p:nvSpPr>
          <p:cNvPr id="11" name="TextBox 10">
            <a:extLst>
              <a:ext uri="{FF2B5EF4-FFF2-40B4-BE49-F238E27FC236}">
                <a16:creationId xmlns:a16="http://schemas.microsoft.com/office/drawing/2014/main" id="{C5427126-5E31-8B79-5440-FC9CCBB185D3}"/>
              </a:ext>
            </a:extLst>
          </p:cNvPr>
          <p:cNvSpPr txBox="1"/>
          <p:nvPr/>
        </p:nvSpPr>
        <p:spPr>
          <a:xfrm>
            <a:off x="8282227" y="3733800"/>
            <a:ext cx="3062826" cy="369332"/>
          </a:xfrm>
          <a:prstGeom prst="rect">
            <a:avLst/>
          </a:prstGeom>
          <a:noFill/>
        </p:spPr>
        <p:txBody>
          <a:bodyPr wrap="none" rtlCol="0">
            <a:spAutoFit/>
          </a:bodyPr>
          <a:lstStyle/>
          <a:p>
            <a:r>
              <a:rPr lang="en-US" dirty="0"/>
              <a:t>(Assumption: 8 byte elements)</a:t>
            </a:r>
          </a:p>
        </p:txBody>
      </p:sp>
    </p:spTree>
    <p:extLst>
      <p:ext uri="{BB962C8B-B14F-4D97-AF65-F5344CB8AC3E}">
        <p14:creationId xmlns:p14="http://schemas.microsoft.com/office/powerpoint/2010/main" val="2410047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Example: String</a:t>
            </a:r>
          </a:p>
        </p:txBody>
      </p:sp>
      <p:graphicFrame>
        <p:nvGraphicFramePr>
          <p:cNvPr id="9" name="Content Placeholder 8">
            <a:extLst>
              <a:ext uri="{FF2B5EF4-FFF2-40B4-BE49-F238E27FC236}">
                <a16:creationId xmlns:a16="http://schemas.microsoft.com/office/drawing/2014/main" id="{56A2A635-CF4F-7925-D1E8-B3B19BD562B8}"/>
              </a:ext>
            </a:extLst>
          </p:cNvPr>
          <p:cNvGraphicFramePr>
            <a:graphicFrameLocks noGrp="1"/>
          </p:cNvGraphicFramePr>
          <p:nvPr>
            <p:ph idx="1"/>
            <p:extLst>
              <p:ext uri="{D42A27DB-BD31-4B8C-83A1-F6EECF244321}">
                <p14:modId xmlns:p14="http://schemas.microsoft.com/office/powerpoint/2010/main" val="1380008993"/>
              </p:ext>
            </p:extLst>
          </p:nvPr>
        </p:nvGraphicFramePr>
        <p:xfrm>
          <a:off x="838200" y="1835727"/>
          <a:ext cx="10515600" cy="1753034"/>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396789143"/>
                    </a:ext>
                  </a:extLst>
                </a:gridCol>
                <a:gridCol w="1752600">
                  <a:extLst>
                    <a:ext uri="{9D8B030D-6E8A-4147-A177-3AD203B41FA5}">
                      <a16:colId xmlns:a16="http://schemas.microsoft.com/office/drawing/2014/main" val="385927281"/>
                    </a:ext>
                  </a:extLst>
                </a:gridCol>
                <a:gridCol w="1752600">
                  <a:extLst>
                    <a:ext uri="{9D8B030D-6E8A-4147-A177-3AD203B41FA5}">
                      <a16:colId xmlns:a16="http://schemas.microsoft.com/office/drawing/2014/main" val="2355570441"/>
                    </a:ext>
                  </a:extLst>
                </a:gridCol>
                <a:gridCol w="1752600">
                  <a:extLst>
                    <a:ext uri="{9D8B030D-6E8A-4147-A177-3AD203B41FA5}">
                      <a16:colId xmlns:a16="http://schemas.microsoft.com/office/drawing/2014/main" val="2265096966"/>
                    </a:ext>
                  </a:extLst>
                </a:gridCol>
                <a:gridCol w="1752600">
                  <a:extLst>
                    <a:ext uri="{9D8B030D-6E8A-4147-A177-3AD203B41FA5}">
                      <a16:colId xmlns:a16="http://schemas.microsoft.com/office/drawing/2014/main" val="3163107482"/>
                    </a:ext>
                  </a:extLst>
                </a:gridCol>
                <a:gridCol w="1752600">
                  <a:extLst>
                    <a:ext uri="{9D8B030D-6E8A-4147-A177-3AD203B41FA5}">
                      <a16:colId xmlns:a16="http://schemas.microsoft.com/office/drawing/2014/main" val="3970331650"/>
                    </a:ext>
                  </a:extLst>
                </a:gridCol>
              </a:tblGrid>
              <a:tr h="876517">
                <a:tc>
                  <a:txBody>
                    <a:bodyPr/>
                    <a:lstStyle/>
                    <a:p>
                      <a:pPr algn="ctr"/>
                      <a:r>
                        <a:rPr lang="en-US" sz="2400" dirty="0"/>
                        <a:t>.length</a:t>
                      </a:r>
                    </a:p>
                  </a:txBody>
                  <a:tcPr anchor="ctr"/>
                </a:tc>
                <a:tc>
                  <a:txBody>
                    <a:bodyPr/>
                    <a:lstStyle/>
                    <a:p>
                      <a:pPr algn="ctr"/>
                      <a:r>
                        <a:rPr lang="en-US" sz="2400" dirty="0"/>
                        <a:t>.</a:t>
                      </a:r>
                      <a:r>
                        <a:rPr lang="en-US" sz="2400" dirty="0" err="1"/>
                        <a:t>maxSize</a:t>
                      </a:r>
                      <a:endParaRPr lang="en-US" sz="2400" dirty="0"/>
                    </a:p>
                  </a:txBody>
                  <a:tcPr anchor="ctr"/>
                </a:tc>
                <a:tc>
                  <a:txBody>
                    <a:bodyPr/>
                    <a:lstStyle/>
                    <a:p>
                      <a:pPr algn="ctr"/>
                      <a:r>
                        <a:rPr lang="en-US" sz="2400" dirty="0"/>
                        <a:t>char[0]</a:t>
                      </a:r>
                    </a:p>
                  </a:txBody>
                  <a:tcPr anchor="ctr"/>
                </a:tc>
                <a:tc>
                  <a:txBody>
                    <a:bodyPr/>
                    <a:lstStyle/>
                    <a:p>
                      <a:pPr algn="ctr"/>
                      <a:r>
                        <a:rPr lang="en-US" sz="2400" dirty="0"/>
                        <a:t>char[1]</a:t>
                      </a:r>
                    </a:p>
                  </a:txBody>
                  <a:tcPr anchor="ctr"/>
                </a:tc>
                <a:tc>
                  <a:txBody>
                    <a:bodyPr/>
                    <a:lstStyle/>
                    <a:p>
                      <a:pPr algn="ctr"/>
                      <a:r>
                        <a:rPr lang="en-US" sz="2400" dirty="0"/>
                        <a:t>char[2]</a:t>
                      </a:r>
                    </a:p>
                  </a:txBody>
                  <a:tcPr anchor="ctr"/>
                </a:tc>
                <a:tc>
                  <a:txBody>
                    <a:bodyPr/>
                    <a:lstStyle/>
                    <a:p>
                      <a:pPr algn="ctr"/>
                      <a:r>
                        <a:rPr lang="en-US" sz="2400" dirty="0"/>
                        <a:t>…</a:t>
                      </a:r>
                    </a:p>
                  </a:txBody>
                  <a:tcPr anchor="ctr"/>
                </a:tc>
                <a:extLst>
                  <a:ext uri="{0D108BD9-81ED-4DB2-BD59-A6C34878D82A}">
                    <a16:rowId xmlns:a16="http://schemas.microsoft.com/office/drawing/2014/main" val="3254005686"/>
                  </a:ext>
                </a:extLst>
              </a:tr>
              <a:tr h="876517">
                <a:tc>
                  <a:txBody>
                    <a:bodyPr/>
                    <a:lstStyle/>
                    <a:p>
                      <a:pPr algn="ctr"/>
                      <a:r>
                        <a:rPr lang="en-US" sz="2400" dirty="0"/>
                        <a:t>objBase+0</a:t>
                      </a:r>
                    </a:p>
                  </a:txBody>
                  <a:tcPr anchor="ctr"/>
                </a:tc>
                <a:tc>
                  <a:txBody>
                    <a:bodyPr/>
                    <a:lstStyle/>
                    <a:p>
                      <a:pPr algn="ctr"/>
                      <a:r>
                        <a:rPr lang="en-US" sz="2400" dirty="0"/>
                        <a:t>objBase+8</a:t>
                      </a:r>
                    </a:p>
                  </a:txBody>
                  <a:tcPr anchor="ctr"/>
                </a:tc>
                <a:tc>
                  <a:txBody>
                    <a:bodyPr/>
                    <a:lstStyle/>
                    <a:p>
                      <a:pPr algn="ctr"/>
                      <a:r>
                        <a:rPr lang="en-US" sz="2400" dirty="0"/>
                        <a:t>objBase</a:t>
                      </a:r>
                      <a:r>
                        <a:rPr lang="en-US" sz="2400" b="1" dirty="0"/>
                        <a:t>+16</a:t>
                      </a:r>
                    </a:p>
                  </a:txBody>
                  <a:tcPr anchor="ctr"/>
                </a:tc>
                <a:tc>
                  <a:txBody>
                    <a:bodyPr/>
                    <a:lstStyle/>
                    <a:p>
                      <a:pPr algn="ctr"/>
                      <a:r>
                        <a:rPr lang="en-US" sz="2400" dirty="0"/>
                        <a:t>objBase</a:t>
                      </a:r>
                      <a:r>
                        <a:rPr lang="en-US" sz="2400" b="1" dirty="0"/>
                        <a:t>+17</a:t>
                      </a:r>
                    </a:p>
                  </a:txBody>
                  <a:tcPr anchor="ctr"/>
                </a:tc>
                <a:tc>
                  <a:txBody>
                    <a:bodyPr/>
                    <a:lstStyle/>
                    <a:p>
                      <a:pPr algn="ctr"/>
                      <a:r>
                        <a:rPr lang="en-US" sz="2400" dirty="0"/>
                        <a:t>objBase</a:t>
                      </a:r>
                      <a:r>
                        <a:rPr lang="en-US" sz="2400" b="1" dirty="0"/>
                        <a:t>+18</a:t>
                      </a:r>
                    </a:p>
                  </a:txBody>
                  <a:tcPr anchor="ctr"/>
                </a:tc>
                <a:tc>
                  <a:txBody>
                    <a:bodyPr/>
                    <a:lstStyle/>
                    <a:p>
                      <a:pPr algn="ctr"/>
                      <a:r>
                        <a:rPr lang="en-US" sz="2400" dirty="0"/>
                        <a:t>…</a:t>
                      </a:r>
                    </a:p>
                  </a:txBody>
                  <a:tcPr anchor="ctr"/>
                </a:tc>
                <a:extLst>
                  <a:ext uri="{0D108BD9-81ED-4DB2-BD59-A6C34878D82A}">
                    <a16:rowId xmlns:a16="http://schemas.microsoft.com/office/drawing/2014/main" val="3861151021"/>
                  </a:ext>
                </a:extLst>
              </a:tr>
            </a:tbl>
          </a:graphicData>
        </a:graphic>
      </p:graphicFrame>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44</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TextBox 9">
            <a:extLst>
              <a:ext uri="{FF2B5EF4-FFF2-40B4-BE49-F238E27FC236}">
                <a16:creationId xmlns:a16="http://schemas.microsoft.com/office/drawing/2014/main" id="{14C207A4-1507-1AE5-7D5D-D768963FC86A}"/>
              </a:ext>
            </a:extLst>
          </p:cNvPr>
          <p:cNvSpPr txBox="1"/>
          <p:nvPr/>
        </p:nvSpPr>
        <p:spPr>
          <a:xfrm>
            <a:off x="814458" y="3733800"/>
            <a:ext cx="10457543" cy="2554545"/>
          </a:xfrm>
          <a:prstGeom prst="rect">
            <a:avLst/>
          </a:prstGeom>
          <a:noFill/>
        </p:spPr>
        <p:txBody>
          <a:bodyPr wrap="none" rtlCol="0">
            <a:spAutoFit/>
          </a:bodyPr>
          <a:lstStyle/>
          <a:p>
            <a:r>
              <a:rPr lang="en-US" sz="3200" b="1" dirty="0"/>
              <a:t>Mutable idea: </a:t>
            </a:r>
            <a:r>
              <a:rPr lang="en-US" sz="3200" dirty="0"/>
              <a:t>Allocate new memory if the new .length will be</a:t>
            </a:r>
            <a:br>
              <a:rPr lang="en-US" sz="3200" dirty="0"/>
            </a:br>
            <a:r>
              <a:rPr lang="en-US" sz="3200" dirty="0"/>
              <a:t>more than the .</a:t>
            </a:r>
            <a:r>
              <a:rPr lang="en-US" sz="3200" dirty="0" err="1"/>
              <a:t>maxSize</a:t>
            </a:r>
            <a:r>
              <a:rPr lang="en-US" sz="3200" dirty="0"/>
              <a:t> (4kb). Otherwise, just write the chars!</a:t>
            </a:r>
          </a:p>
          <a:p>
            <a:r>
              <a:rPr lang="en-US" sz="3200" dirty="0"/>
              <a:t>	New allocated memory could be a multiple of 4kb.</a:t>
            </a:r>
          </a:p>
          <a:p>
            <a:endParaRPr lang="en-US" sz="3200" dirty="0"/>
          </a:p>
          <a:p>
            <a:r>
              <a:rPr lang="en-US" sz="3200" b="1" dirty="0"/>
              <a:t>Immutable: </a:t>
            </a:r>
            <a:r>
              <a:rPr lang="en-US" sz="3200" dirty="0"/>
              <a:t>no need for a .</a:t>
            </a:r>
            <a:r>
              <a:rPr lang="en-US" sz="3200" dirty="0" err="1"/>
              <a:t>maxSize</a:t>
            </a:r>
            <a:r>
              <a:rPr lang="en-US" sz="3200" dirty="0"/>
              <a:t> hidden field.</a:t>
            </a:r>
          </a:p>
        </p:txBody>
      </p:sp>
    </p:spTree>
    <p:extLst>
      <p:ext uri="{BB962C8B-B14F-4D97-AF65-F5344CB8AC3E}">
        <p14:creationId xmlns:p14="http://schemas.microsoft.com/office/powerpoint/2010/main" val="10158014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Example: Objects</a:t>
            </a:r>
          </a:p>
        </p:txBody>
      </p:sp>
      <p:graphicFrame>
        <p:nvGraphicFramePr>
          <p:cNvPr id="9" name="Content Placeholder 8">
            <a:extLst>
              <a:ext uri="{FF2B5EF4-FFF2-40B4-BE49-F238E27FC236}">
                <a16:creationId xmlns:a16="http://schemas.microsoft.com/office/drawing/2014/main" id="{56A2A635-CF4F-7925-D1E8-B3B19BD562B8}"/>
              </a:ext>
            </a:extLst>
          </p:cNvPr>
          <p:cNvGraphicFramePr>
            <a:graphicFrameLocks noGrp="1"/>
          </p:cNvGraphicFramePr>
          <p:nvPr>
            <p:ph idx="1"/>
            <p:extLst>
              <p:ext uri="{D42A27DB-BD31-4B8C-83A1-F6EECF244321}">
                <p14:modId xmlns:p14="http://schemas.microsoft.com/office/powerpoint/2010/main" val="1634470725"/>
              </p:ext>
            </p:extLst>
          </p:nvPr>
        </p:nvGraphicFramePr>
        <p:xfrm>
          <a:off x="838200" y="1835727"/>
          <a:ext cx="10515600" cy="1753034"/>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396789143"/>
                    </a:ext>
                  </a:extLst>
                </a:gridCol>
                <a:gridCol w="2103120">
                  <a:extLst>
                    <a:ext uri="{9D8B030D-6E8A-4147-A177-3AD203B41FA5}">
                      <a16:colId xmlns:a16="http://schemas.microsoft.com/office/drawing/2014/main" val="385927281"/>
                    </a:ext>
                  </a:extLst>
                </a:gridCol>
                <a:gridCol w="2103120">
                  <a:extLst>
                    <a:ext uri="{9D8B030D-6E8A-4147-A177-3AD203B41FA5}">
                      <a16:colId xmlns:a16="http://schemas.microsoft.com/office/drawing/2014/main" val="2355570441"/>
                    </a:ext>
                  </a:extLst>
                </a:gridCol>
                <a:gridCol w="2103120">
                  <a:extLst>
                    <a:ext uri="{9D8B030D-6E8A-4147-A177-3AD203B41FA5}">
                      <a16:colId xmlns:a16="http://schemas.microsoft.com/office/drawing/2014/main" val="2265096966"/>
                    </a:ext>
                  </a:extLst>
                </a:gridCol>
                <a:gridCol w="2103120">
                  <a:extLst>
                    <a:ext uri="{9D8B030D-6E8A-4147-A177-3AD203B41FA5}">
                      <a16:colId xmlns:a16="http://schemas.microsoft.com/office/drawing/2014/main" val="3163107482"/>
                    </a:ext>
                  </a:extLst>
                </a:gridCol>
              </a:tblGrid>
              <a:tr h="876517">
                <a:tc>
                  <a:txBody>
                    <a:bodyPr/>
                    <a:lstStyle/>
                    <a:p>
                      <a:pPr algn="ctr"/>
                      <a:r>
                        <a:rPr lang="en-US" sz="2800" dirty="0"/>
                        <a:t>.</a:t>
                      </a:r>
                      <a:r>
                        <a:rPr lang="en-US" sz="2800" dirty="0" err="1"/>
                        <a:t>RTTIName</a:t>
                      </a:r>
                      <a:endParaRPr lang="en-US" sz="2800" dirty="0"/>
                    </a:p>
                  </a:txBody>
                  <a:tcPr anchor="ctr"/>
                </a:tc>
                <a:tc>
                  <a:txBody>
                    <a:bodyPr/>
                    <a:lstStyle/>
                    <a:p>
                      <a:pPr algn="ctr"/>
                      <a:r>
                        <a:rPr lang="en-US" sz="2800" dirty="0"/>
                        <a:t>Field: x</a:t>
                      </a:r>
                    </a:p>
                  </a:txBody>
                  <a:tcPr anchor="ctr"/>
                </a:tc>
                <a:tc>
                  <a:txBody>
                    <a:bodyPr/>
                    <a:lstStyle/>
                    <a:p>
                      <a:pPr algn="ctr"/>
                      <a:r>
                        <a:rPr lang="en-US" sz="2800" dirty="0"/>
                        <a:t>Field: y</a:t>
                      </a:r>
                    </a:p>
                  </a:txBody>
                  <a:tcPr anchor="ctr"/>
                </a:tc>
                <a:tc>
                  <a:txBody>
                    <a:bodyPr/>
                    <a:lstStyle/>
                    <a:p>
                      <a:pPr algn="ctr"/>
                      <a:r>
                        <a:rPr lang="en-US" sz="2800" dirty="0"/>
                        <a:t>Field: z</a:t>
                      </a:r>
                    </a:p>
                  </a:txBody>
                  <a:tcPr anchor="ctr"/>
                </a:tc>
                <a:tc>
                  <a:txBody>
                    <a:bodyPr/>
                    <a:lstStyle/>
                    <a:p>
                      <a:pPr algn="ctr"/>
                      <a:r>
                        <a:rPr lang="en-US" sz="2800" dirty="0"/>
                        <a:t>…</a:t>
                      </a:r>
                    </a:p>
                  </a:txBody>
                  <a:tcPr anchor="ctr"/>
                </a:tc>
                <a:extLst>
                  <a:ext uri="{0D108BD9-81ED-4DB2-BD59-A6C34878D82A}">
                    <a16:rowId xmlns:a16="http://schemas.microsoft.com/office/drawing/2014/main" val="3254005686"/>
                  </a:ext>
                </a:extLst>
              </a:tr>
              <a:tr h="876517">
                <a:tc>
                  <a:txBody>
                    <a:bodyPr/>
                    <a:lstStyle/>
                    <a:p>
                      <a:pPr algn="ctr"/>
                      <a:r>
                        <a:rPr lang="en-US" sz="2800" dirty="0"/>
                        <a:t>objBase+0</a:t>
                      </a:r>
                    </a:p>
                  </a:txBody>
                  <a:tcPr anchor="ctr"/>
                </a:tc>
                <a:tc>
                  <a:txBody>
                    <a:bodyPr/>
                    <a:lstStyle/>
                    <a:p>
                      <a:pPr algn="ctr"/>
                      <a:r>
                        <a:rPr lang="en-US" sz="2800" dirty="0"/>
                        <a:t>objBase+8</a:t>
                      </a:r>
                    </a:p>
                  </a:txBody>
                  <a:tcPr anchor="ctr"/>
                </a:tc>
                <a:tc>
                  <a:txBody>
                    <a:bodyPr/>
                    <a:lstStyle/>
                    <a:p>
                      <a:pPr algn="ctr"/>
                      <a:r>
                        <a:rPr lang="en-US" sz="2800" dirty="0"/>
                        <a:t>objBase+16</a:t>
                      </a:r>
                    </a:p>
                  </a:txBody>
                  <a:tcPr anchor="ctr"/>
                </a:tc>
                <a:tc>
                  <a:txBody>
                    <a:bodyPr/>
                    <a:lstStyle/>
                    <a:p>
                      <a:pPr algn="ctr"/>
                      <a:r>
                        <a:rPr lang="en-US" sz="2800" dirty="0"/>
                        <a:t>objBase+24</a:t>
                      </a:r>
                    </a:p>
                  </a:txBody>
                  <a:tcPr anchor="ctr"/>
                </a:tc>
                <a:tc>
                  <a:txBody>
                    <a:bodyPr/>
                    <a:lstStyle/>
                    <a:p>
                      <a:pPr algn="ctr"/>
                      <a:r>
                        <a:rPr lang="en-US" sz="2800" dirty="0"/>
                        <a:t>…</a:t>
                      </a:r>
                    </a:p>
                  </a:txBody>
                  <a:tcPr anchor="ctr"/>
                </a:tc>
                <a:extLst>
                  <a:ext uri="{0D108BD9-81ED-4DB2-BD59-A6C34878D82A}">
                    <a16:rowId xmlns:a16="http://schemas.microsoft.com/office/drawing/2014/main" val="3861151021"/>
                  </a:ext>
                </a:extLst>
              </a:tr>
            </a:tbl>
          </a:graphicData>
        </a:graphic>
      </p:graphicFrame>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10" name="TextBox 9">
            <a:extLst>
              <a:ext uri="{FF2B5EF4-FFF2-40B4-BE49-F238E27FC236}">
                <a16:creationId xmlns:a16="http://schemas.microsoft.com/office/drawing/2014/main" id="{14C207A4-1507-1AE5-7D5D-D768963FC86A}"/>
              </a:ext>
            </a:extLst>
          </p:cNvPr>
          <p:cNvSpPr txBox="1"/>
          <p:nvPr/>
        </p:nvSpPr>
        <p:spPr>
          <a:xfrm>
            <a:off x="658821" y="4803229"/>
            <a:ext cx="10694979" cy="1077218"/>
          </a:xfrm>
          <a:prstGeom prst="rect">
            <a:avLst/>
          </a:prstGeom>
          <a:noFill/>
        </p:spPr>
        <p:txBody>
          <a:bodyPr wrap="none" rtlCol="0">
            <a:spAutoFit/>
          </a:bodyPr>
          <a:lstStyle/>
          <a:p>
            <a:r>
              <a:rPr lang="en-US" sz="3200" dirty="0"/>
              <a:t>Because object names are variable-length, we can just store</a:t>
            </a:r>
            <a:br>
              <a:rPr lang="en-US" sz="3200" dirty="0"/>
            </a:br>
            <a:r>
              <a:rPr lang="en-US" sz="3200" dirty="0"/>
              <a:t>a pointer to somewhere in the heap for this object’s RTTI name.</a:t>
            </a:r>
          </a:p>
        </p:txBody>
      </p:sp>
      <p:sp>
        <p:nvSpPr>
          <p:cNvPr id="3" name="Arrow: Bent 2">
            <a:extLst>
              <a:ext uri="{FF2B5EF4-FFF2-40B4-BE49-F238E27FC236}">
                <a16:creationId xmlns:a16="http://schemas.microsoft.com/office/drawing/2014/main" id="{BBBDBB7E-47FD-AAE2-8947-694A53445D96}"/>
              </a:ext>
            </a:extLst>
          </p:cNvPr>
          <p:cNvSpPr/>
          <p:nvPr/>
        </p:nvSpPr>
        <p:spPr>
          <a:xfrm rot="10800000" flipH="1">
            <a:off x="1471411" y="3631452"/>
            <a:ext cx="763096" cy="769675"/>
          </a:xfrm>
          <a:prstGeom prst="ben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a:extLst>
              <a:ext uri="{FF2B5EF4-FFF2-40B4-BE49-F238E27FC236}">
                <a16:creationId xmlns:a16="http://schemas.microsoft.com/office/drawing/2014/main" id="{6FB569F3-60FB-6CF2-D578-F8FAF730C88C}"/>
              </a:ext>
            </a:extLst>
          </p:cNvPr>
          <p:cNvSpPr/>
          <p:nvPr/>
        </p:nvSpPr>
        <p:spPr>
          <a:xfrm>
            <a:off x="2302362" y="4001932"/>
            <a:ext cx="2236746" cy="388126"/>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MyClassName</a:t>
            </a:r>
            <a:r>
              <a:rPr lang="en-US" dirty="0"/>
              <a:t>\0</a:t>
            </a:r>
          </a:p>
        </p:txBody>
      </p:sp>
      <p:sp>
        <p:nvSpPr>
          <p:cNvPr id="12" name="TextBox 11">
            <a:extLst>
              <a:ext uri="{FF2B5EF4-FFF2-40B4-BE49-F238E27FC236}">
                <a16:creationId xmlns:a16="http://schemas.microsoft.com/office/drawing/2014/main" id="{EC4AE30E-F488-9AB7-C29A-234C6DC9E4BD}"/>
              </a:ext>
            </a:extLst>
          </p:cNvPr>
          <p:cNvSpPr txBox="1"/>
          <p:nvPr/>
        </p:nvSpPr>
        <p:spPr>
          <a:xfrm>
            <a:off x="8282227" y="3733800"/>
            <a:ext cx="2696251" cy="369332"/>
          </a:xfrm>
          <a:prstGeom prst="rect">
            <a:avLst/>
          </a:prstGeom>
          <a:noFill/>
        </p:spPr>
        <p:txBody>
          <a:bodyPr wrap="none" rtlCol="0">
            <a:spAutoFit/>
          </a:bodyPr>
          <a:lstStyle/>
          <a:p>
            <a:r>
              <a:rPr lang="en-US" dirty="0"/>
              <a:t>(Assumption: 8 byte fields)</a:t>
            </a:r>
          </a:p>
        </p:txBody>
      </p:sp>
    </p:spTree>
    <p:extLst>
      <p:ext uri="{BB962C8B-B14F-4D97-AF65-F5344CB8AC3E}">
        <p14:creationId xmlns:p14="http://schemas.microsoft.com/office/powerpoint/2010/main" val="25199811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Polymorphism</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Consider three classes, A, B, C, and </a:t>
            </a:r>
            <a:r>
              <a:rPr lang="en-US" sz="3600" b="1" i="1" dirty="0">
                <a:ea typeface="MS Mincho" panose="02020609040205080304" pitchFamily="49" charset="-128"/>
              </a:rPr>
              <a:t>each</a:t>
            </a:r>
            <a:r>
              <a:rPr lang="en-US" sz="3600" dirty="0">
                <a:ea typeface="MS Mincho" panose="02020609040205080304" pitchFamily="49" charset="-128"/>
              </a:rPr>
              <a:t> contain</a:t>
            </a:r>
            <a:br>
              <a:rPr lang="en-US" sz="3600" dirty="0">
                <a:ea typeface="MS Mincho" panose="02020609040205080304" pitchFamily="49" charset="-128"/>
              </a:rPr>
            </a:br>
            <a:r>
              <a:rPr lang="en-US" sz="3600" b="1" dirty="0">
                <a:solidFill>
                  <a:srgbClr val="C00000"/>
                </a:solidFill>
                <a:ea typeface="MS Mincho" panose="02020609040205080304" pitchFamily="49" charset="-128"/>
              </a:rPr>
              <a:t>three </a:t>
            </a:r>
            <a:r>
              <a:rPr lang="en-US" sz="3600" b="1" dirty="0" err="1">
                <a:solidFill>
                  <a:srgbClr val="C00000"/>
                </a:solidFill>
                <a:ea typeface="MS Mincho" panose="02020609040205080304" pitchFamily="49" charset="-128"/>
              </a:rPr>
              <a:t>ints</a:t>
            </a:r>
            <a:r>
              <a:rPr lang="en-US" sz="3600" b="1" dirty="0">
                <a:solidFill>
                  <a:srgbClr val="C00000"/>
                </a:solidFill>
                <a:ea typeface="MS Mincho" panose="02020609040205080304" pitchFamily="49" charset="-128"/>
              </a:rPr>
              <a:t>, x, y, z.</a:t>
            </a:r>
          </a:p>
          <a:p>
            <a:r>
              <a:rPr lang="en-US" sz="3600" dirty="0">
                <a:ea typeface="MS Mincho" panose="02020609040205080304" pitchFamily="49" charset="-128"/>
              </a:rPr>
              <a:t>Consider a fourth class, D, and it inherits all A, B, C.</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pic>
        <p:nvPicPr>
          <p:cNvPr id="10" name="Picture 9">
            <a:extLst>
              <a:ext uri="{FF2B5EF4-FFF2-40B4-BE49-F238E27FC236}">
                <a16:creationId xmlns:a16="http://schemas.microsoft.com/office/drawing/2014/main" id="{CD01B78B-5DE7-FFF9-F6C8-27B4EA63E80C}"/>
              </a:ext>
            </a:extLst>
          </p:cNvPr>
          <p:cNvPicPr>
            <a:picLocks noChangeAspect="1"/>
          </p:cNvPicPr>
          <p:nvPr/>
        </p:nvPicPr>
        <p:blipFill>
          <a:blip r:embed="rId3"/>
          <a:stretch>
            <a:fillRect/>
          </a:stretch>
        </p:blipFill>
        <p:spPr>
          <a:xfrm>
            <a:off x="2263242" y="4021732"/>
            <a:ext cx="7665515" cy="1598216"/>
          </a:xfrm>
          <a:prstGeom prst="rect">
            <a:avLst/>
          </a:prstGeom>
        </p:spPr>
      </p:pic>
    </p:spTree>
    <p:extLst>
      <p:ext uri="{BB962C8B-B14F-4D97-AF65-F5344CB8AC3E}">
        <p14:creationId xmlns:p14="http://schemas.microsoft.com/office/powerpoint/2010/main" val="39797066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Polymorphism – Memory Layout</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The internal format of D is quite simple!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47</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pic>
        <p:nvPicPr>
          <p:cNvPr id="10" name="Picture 9">
            <a:extLst>
              <a:ext uri="{FF2B5EF4-FFF2-40B4-BE49-F238E27FC236}">
                <a16:creationId xmlns:a16="http://schemas.microsoft.com/office/drawing/2014/main" id="{CD01B78B-5DE7-FFF9-F6C8-27B4EA63E80C}"/>
              </a:ext>
            </a:extLst>
          </p:cNvPr>
          <p:cNvPicPr>
            <a:picLocks noChangeAspect="1"/>
          </p:cNvPicPr>
          <p:nvPr/>
        </p:nvPicPr>
        <p:blipFill>
          <a:blip r:embed="rId3"/>
          <a:stretch>
            <a:fillRect/>
          </a:stretch>
        </p:blipFill>
        <p:spPr>
          <a:xfrm>
            <a:off x="2263242" y="2469226"/>
            <a:ext cx="7665515" cy="1598216"/>
          </a:xfrm>
          <a:prstGeom prst="rect">
            <a:avLst/>
          </a:prstGeom>
        </p:spPr>
      </p:pic>
      <p:graphicFrame>
        <p:nvGraphicFramePr>
          <p:cNvPr id="9" name="Table 8">
            <a:extLst>
              <a:ext uri="{FF2B5EF4-FFF2-40B4-BE49-F238E27FC236}">
                <a16:creationId xmlns:a16="http://schemas.microsoft.com/office/drawing/2014/main" id="{B9782792-838F-9F0D-70CA-232714CEC9CC}"/>
              </a:ext>
            </a:extLst>
          </p:cNvPr>
          <p:cNvGraphicFramePr>
            <a:graphicFrameLocks noGrp="1"/>
          </p:cNvGraphicFramePr>
          <p:nvPr>
            <p:extLst>
              <p:ext uri="{D42A27DB-BD31-4B8C-83A1-F6EECF244321}">
                <p14:modId xmlns:p14="http://schemas.microsoft.com/office/powerpoint/2010/main" val="2950460508"/>
              </p:ext>
            </p:extLst>
          </p:nvPr>
        </p:nvGraphicFramePr>
        <p:xfrm>
          <a:off x="1300314" y="4207802"/>
          <a:ext cx="9591370" cy="1828800"/>
        </p:xfrm>
        <a:graphic>
          <a:graphicData uri="http://schemas.openxmlformats.org/drawingml/2006/table">
            <a:tbl>
              <a:tblPr firstRow="1" bandRow="1">
                <a:tableStyleId>{5C22544A-7EE6-4342-B048-85BDC9FD1C3A}</a:tableStyleId>
              </a:tblPr>
              <a:tblGrid>
                <a:gridCol w="959137">
                  <a:extLst>
                    <a:ext uri="{9D8B030D-6E8A-4147-A177-3AD203B41FA5}">
                      <a16:colId xmlns:a16="http://schemas.microsoft.com/office/drawing/2014/main" val="918182171"/>
                    </a:ext>
                  </a:extLst>
                </a:gridCol>
                <a:gridCol w="959137">
                  <a:extLst>
                    <a:ext uri="{9D8B030D-6E8A-4147-A177-3AD203B41FA5}">
                      <a16:colId xmlns:a16="http://schemas.microsoft.com/office/drawing/2014/main" val="346898380"/>
                    </a:ext>
                  </a:extLst>
                </a:gridCol>
                <a:gridCol w="959137">
                  <a:extLst>
                    <a:ext uri="{9D8B030D-6E8A-4147-A177-3AD203B41FA5}">
                      <a16:colId xmlns:a16="http://schemas.microsoft.com/office/drawing/2014/main" val="1048402672"/>
                    </a:ext>
                  </a:extLst>
                </a:gridCol>
                <a:gridCol w="959137">
                  <a:extLst>
                    <a:ext uri="{9D8B030D-6E8A-4147-A177-3AD203B41FA5}">
                      <a16:colId xmlns:a16="http://schemas.microsoft.com/office/drawing/2014/main" val="1873476987"/>
                    </a:ext>
                  </a:extLst>
                </a:gridCol>
                <a:gridCol w="959137">
                  <a:extLst>
                    <a:ext uri="{9D8B030D-6E8A-4147-A177-3AD203B41FA5}">
                      <a16:colId xmlns:a16="http://schemas.microsoft.com/office/drawing/2014/main" val="355899527"/>
                    </a:ext>
                  </a:extLst>
                </a:gridCol>
                <a:gridCol w="959137">
                  <a:extLst>
                    <a:ext uri="{9D8B030D-6E8A-4147-A177-3AD203B41FA5}">
                      <a16:colId xmlns:a16="http://schemas.microsoft.com/office/drawing/2014/main" val="2374130571"/>
                    </a:ext>
                  </a:extLst>
                </a:gridCol>
                <a:gridCol w="959137">
                  <a:extLst>
                    <a:ext uri="{9D8B030D-6E8A-4147-A177-3AD203B41FA5}">
                      <a16:colId xmlns:a16="http://schemas.microsoft.com/office/drawing/2014/main" val="315676978"/>
                    </a:ext>
                  </a:extLst>
                </a:gridCol>
                <a:gridCol w="959137">
                  <a:extLst>
                    <a:ext uri="{9D8B030D-6E8A-4147-A177-3AD203B41FA5}">
                      <a16:colId xmlns:a16="http://schemas.microsoft.com/office/drawing/2014/main" val="4203813960"/>
                    </a:ext>
                  </a:extLst>
                </a:gridCol>
                <a:gridCol w="959137">
                  <a:extLst>
                    <a:ext uri="{9D8B030D-6E8A-4147-A177-3AD203B41FA5}">
                      <a16:colId xmlns:a16="http://schemas.microsoft.com/office/drawing/2014/main" val="3897659032"/>
                    </a:ext>
                  </a:extLst>
                </a:gridCol>
                <a:gridCol w="959137">
                  <a:extLst>
                    <a:ext uri="{9D8B030D-6E8A-4147-A177-3AD203B41FA5}">
                      <a16:colId xmlns:a16="http://schemas.microsoft.com/office/drawing/2014/main" val="2114972371"/>
                    </a:ext>
                  </a:extLst>
                </a:gridCol>
              </a:tblGrid>
              <a:tr h="370840">
                <a:tc gridSpan="10">
                  <a:txBody>
                    <a:bodyPr/>
                    <a:lstStyle/>
                    <a:p>
                      <a:pPr algn="ctr"/>
                      <a:r>
                        <a:rPr lang="en-US" sz="2400" dirty="0"/>
                        <a:t>D</a:t>
                      </a:r>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extLst>
                  <a:ext uri="{0D108BD9-81ED-4DB2-BD59-A6C34878D82A}">
                    <a16:rowId xmlns:a16="http://schemas.microsoft.com/office/drawing/2014/main" val="1332367018"/>
                  </a:ext>
                </a:extLst>
              </a:tr>
              <a:tr h="370840">
                <a:tc gridSpan="3">
                  <a:txBody>
                    <a:bodyPr/>
                    <a:lstStyle/>
                    <a:p>
                      <a:pPr algn="ctr"/>
                      <a:r>
                        <a:rPr lang="en-US" sz="2400" dirty="0"/>
                        <a:t>A</a:t>
                      </a:r>
                    </a:p>
                  </a:txBody>
                  <a:tcPr/>
                </a:tc>
                <a:tc hMerge="1">
                  <a:txBody>
                    <a:bodyPr/>
                    <a:lstStyle/>
                    <a:p>
                      <a:pPr algn="ctr"/>
                      <a:endParaRPr lang="en-US" dirty="0"/>
                    </a:p>
                  </a:txBody>
                  <a:tcPr/>
                </a:tc>
                <a:tc hMerge="1">
                  <a:txBody>
                    <a:bodyPr/>
                    <a:lstStyle/>
                    <a:p>
                      <a:pPr algn="ctr"/>
                      <a:endParaRPr lang="en-US" dirty="0"/>
                    </a:p>
                  </a:txBody>
                  <a:tcPr/>
                </a:tc>
                <a:tc gridSpan="3">
                  <a:txBody>
                    <a:bodyPr/>
                    <a:lstStyle/>
                    <a:p>
                      <a:pPr algn="ctr"/>
                      <a:r>
                        <a:rPr lang="en-US" sz="2400" dirty="0"/>
                        <a:t>B</a:t>
                      </a:r>
                    </a:p>
                  </a:txBody>
                  <a:tcPr/>
                </a:tc>
                <a:tc hMerge="1">
                  <a:txBody>
                    <a:bodyPr/>
                    <a:lstStyle/>
                    <a:p>
                      <a:pPr algn="ctr"/>
                      <a:endParaRPr lang="en-US"/>
                    </a:p>
                  </a:txBody>
                  <a:tcPr/>
                </a:tc>
                <a:tc hMerge="1">
                  <a:txBody>
                    <a:bodyPr/>
                    <a:lstStyle/>
                    <a:p>
                      <a:pPr algn="ctr"/>
                      <a:endParaRPr lang="en-US" dirty="0"/>
                    </a:p>
                  </a:txBody>
                  <a:tcPr/>
                </a:tc>
                <a:tc gridSpan="3">
                  <a:txBody>
                    <a:bodyPr/>
                    <a:lstStyle/>
                    <a:p>
                      <a:pPr algn="ctr"/>
                      <a:r>
                        <a:rPr lang="en-US" sz="2400" dirty="0"/>
                        <a:t>C</a:t>
                      </a:r>
                    </a:p>
                  </a:txBody>
                  <a:tcPr/>
                </a:tc>
                <a:tc hMerge="1">
                  <a:txBody>
                    <a:bodyPr/>
                    <a:lstStyle/>
                    <a:p>
                      <a:pPr algn="ctr"/>
                      <a:endParaRPr lang="en-US" dirty="0"/>
                    </a:p>
                  </a:txBody>
                  <a:tcPr/>
                </a:tc>
                <a:tc hMerge="1">
                  <a:txBody>
                    <a:bodyPr/>
                    <a:lstStyle/>
                    <a:p>
                      <a:pPr algn="ctr"/>
                      <a:endParaRPr lang="en-US" dirty="0"/>
                    </a:p>
                  </a:txBody>
                  <a:tcPr/>
                </a:tc>
                <a:tc>
                  <a:txBody>
                    <a:bodyPr/>
                    <a:lstStyle/>
                    <a:p>
                      <a:pPr algn="ctr"/>
                      <a:endParaRPr lang="en-US" sz="2400" dirty="0"/>
                    </a:p>
                  </a:txBody>
                  <a:tcPr/>
                </a:tc>
                <a:extLst>
                  <a:ext uri="{0D108BD9-81ED-4DB2-BD59-A6C34878D82A}">
                    <a16:rowId xmlns:a16="http://schemas.microsoft.com/office/drawing/2014/main" val="2365358283"/>
                  </a:ext>
                </a:extLst>
              </a:tr>
              <a:tr h="370840">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w</a:t>
                      </a:r>
                    </a:p>
                  </a:txBody>
                  <a:tcPr/>
                </a:tc>
                <a:extLst>
                  <a:ext uri="{0D108BD9-81ED-4DB2-BD59-A6C34878D82A}">
                    <a16:rowId xmlns:a16="http://schemas.microsoft.com/office/drawing/2014/main" val="2109650917"/>
                  </a:ext>
                </a:extLst>
              </a:tr>
              <a:tr h="370840">
                <a:tc>
                  <a:txBody>
                    <a:bodyPr/>
                    <a:lstStyle/>
                    <a:p>
                      <a:pPr algn="ctr"/>
                      <a:r>
                        <a:rPr lang="en-US" sz="2400" dirty="0"/>
                        <a:t>+0</a:t>
                      </a:r>
                    </a:p>
                  </a:txBody>
                  <a:tcPr/>
                </a:tc>
                <a:tc>
                  <a:txBody>
                    <a:bodyPr/>
                    <a:lstStyle/>
                    <a:p>
                      <a:pPr algn="ctr"/>
                      <a:r>
                        <a:rPr lang="en-US" sz="2400" dirty="0"/>
                        <a:t>+4</a:t>
                      </a:r>
                    </a:p>
                  </a:txBody>
                  <a:tcPr/>
                </a:tc>
                <a:tc>
                  <a:txBody>
                    <a:bodyPr/>
                    <a:lstStyle/>
                    <a:p>
                      <a:pPr algn="ctr"/>
                      <a:r>
                        <a:rPr lang="en-US" sz="2400" dirty="0"/>
                        <a:t>+8</a:t>
                      </a:r>
                    </a:p>
                  </a:txBody>
                  <a:tcPr/>
                </a:tc>
                <a:tc>
                  <a:txBody>
                    <a:bodyPr/>
                    <a:lstStyle/>
                    <a:p>
                      <a:pPr algn="ctr"/>
                      <a:r>
                        <a:rPr lang="en-US" sz="2400" dirty="0"/>
                        <a:t>+12</a:t>
                      </a:r>
                    </a:p>
                  </a:txBody>
                  <a:tcPr/>
                </a:tc>
                <a:tc>
                  <a:txBody>
                    <a:bodyPr/>
                    <a:lstStyle/>
                    <a:p>
                      <a:pPr algn="ctr"/>
                      <a:r>
                        <a:rPr lang="en-US" sz="2400" dirty="0"/>
                        <a:t>+16</a:t>
                      </a:r>
                    </a:p>
                  </a:txBody>
                  <a:tcPr/>
                </a:tc>
                <a:tc>
                  <a:txBody>
                    <a:bodyPr/>
                    <a:lstStyle/>
                    <a:p>
                      <a:pPr algn="ctr"/>
                      <a:r>
                        <a:rPr lang="en-US" sz="2400" dirty="0"/>
                        <a:t>+20</a:t>
                      </a:r>
                    </a:p>
                  </a:txBody>
                  <a:tcPr/>
                </a:tc>
                <a:tc>
                  <a:txBody>
                    <a:bodyPr/>
                    <a:lstStyle/>
                    <a:p>
                      <a:pPr algn="ctr"/>
                      <a:r>
                        <a:rPr lang="en-US" sz="2400" dirty="0"/>
                        <a:t>+24</a:t>
                      </a:r>
                    </a:p>
                  </a:txBody>
                  <a:tcPr/>
                </a:tc>
                <a:tc>
                  <a:txBody>
                    <a:bodyPr/>
                    <a:lstStyle/>
                    <a:p>
                      <a:pPr algn="ctr"/>
                      <a:r>
                        <a:rPr lang="en-US" sz="2400" dirty="0"/>
                        <a:t>+28</a:t>
                      </a:r>
                    </a:p>
                  </a:txBody>
                  <a:tcPr/>
                </a:tc>
                <a:tc>
                  <a:txBody>
                    <a:bodyPr/>
                    <a:lstStyle/>
                    <a:p>
                      <a:pPr algn="ctr"/>
                      <a:r>
                        <a:rPr lang="en-US" sz="2400" dirty="0"/>
                        <a:t>+32</a:t>
                      </a:r>
                    </a:p>
                  </a:txBody>
                  <a:tcPr/>
                </a:tc>
                <a:tc>
                  <a:txBody>
                    <a:bodyPr/>
                    <a:lstStyle/>
                    <a:p>
                      <a:pPr algn="ctr"/>
                      <a:r>
                        <a:rPr lang="en-US" sz="2400" dirty="0"/>
                        <a:t>+36</a:t>
                      </a:r>
                    </a:p>
                  </a:txBody>
                  <a:tcPr/>
                </a:tc>
                <a:extLst>
                  <a:ext uri="{0D108BD9-81ED-4DB2-BD59-A6C34878D82A}">
                    <a16:rowId xmlns:a16="http://schemas.microsoft.com/office/drawing/2014/main" val="1466649768"/>
                  </a:ext>
                </a:extLst>
              </a:tr>
            </a:tbl>
          </a:graphicData>
        </a:graphic>
      </p:graphicFrame>
    </p:spTree>
    <p:extLst>
      <p:ext uri="{BB962C8B-B14F-4D97-AF65-F5344CB8AC3E}">
        <p14:creationId xmlns:p14="http://schemas.microsoft.com/office/powerpoint/2010/main" val="9543442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Polymorphism – Member Access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lnSpcReduction="20000"/>
          </a:bodyPr>
          <a:lstStyle/>
          <a:p>
            <a:r>
              <a:rPr lang="en-US" sz="3600" dirty="0">
                <a:ea typeface="MS Mincho" panose="02020609040205080304" pitchFamily="49" charset="-128"/>
              </a:rPr>
              <a:t>Unfortunately, difficult to resolve variables with the same identifier.</a:t>
            </a: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pPr marL="0" indent="0">
              <a:buNone/>
            </a:pPr>
            <a:r>
              <a:rPr lang="en-US" sz="3600" dirty="0">
                <a:ea typeface="MS Mincho" panose="02020609040205080304" pitchFamily="49" charset="-128"/>
              </a:rPr>
              <a:t>Consider:</a:t>
            </a:r>
          </a:p>
          <a:p>
            <a:pPr marL="0" indent="0">
              <a:buNone/>
            </a:pPr>
            <a:r>
              <a:rPr lang="en-US" sz="3600" dirty="0">
                <a:latin typeface="MS Mincho" panose="02020609040205080304" pitchFamily="49" charset="-128"/>
                <a:ea typeface="MS Mincho" panose="02020609040205080304" pitchFamily="49" charset="-128"/>
              </a:rPr>
              <a:t>	D* d = new D();</a:t>
            </a:r>
          </a:p>
          <a:p>
            <a:pPr marL="0" indent="0">
              <a:buNone/>
            </a:pPr>
            <a:r>
              <a:rPr lang="en-US" sz="3600" b="1" dirty="0">
                <a:solidFill>
                  <a:srgbClr val="C00000"/>
                </a:solidFill>
                <a:latin typeface="MS Mincho" panose="02020609040205080304" pitchFamily="49" charset="-128"/>
                <a:ea typeface="MS Mincho" panose="02020609040205080304" pitchFamily="49" charset="-128"/>
              </a:rPr>
              <a:t>	d-&gt;x; // </a:t>
            </a:r>
            <a:r>
              <a:rPr lang="en-US" sz="3600" b="1" dirty="0" err="1">
                <a:solidFill>
                  <a:srgbClr val="C00000"/>
                </a:solidFill>
                <a:latin typeface="MS Mincho" panose="02020609040205080304" pitchFamily="49" charset="-128"/>
                <a:ea typeface="MS Mincho" panose="02020609040205080304" pitchFamily="49" charset="-128"/>
              </a:rPr>
              <a:t>IDError</a:t>
            </a:r>
            <a:r>
              <a:rPr lang="en-US" sz="3600" b="1" dirty="0">
                <a:solidFill>
                  <a:srgbClr val="C00000"/>
                </a:solidFill>
                <a:latin typeface="MS Mincho" panose="02020609040205080304" pitchFamily="49" charset="-128"/>
                <a:ea typeface="MS Mincho" panose="02020609040205080304" pitchFamily="49" charset="-128"/>
              </a:rPr>
              <a:t>, which “x”??</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48</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aphicFrame>
        <p:nvGraphicFramePr>
          <p:cNvPr id="9" name="Table 8">
            <a:extLst>
              <a:ext uri="{FF2B5EF4-FFF2-40B4-BE49-F238E27FC236}">
                <a16:creationId xmlns:a16="http://schemas.microsoft.com/office/drawing/2014/main" id="{B9782792-838F-9F0D-70CA-232714CEC9CC}"/>
              </a:ext>
            </a:extLst>
          </p:cNvPr>
          <p:cNvGraphicFramePr>
            <a:graphicFrameLocks noGrp="1"/>
          </p:cNvGraphicFramePr>
          <p:nvPr>
            <p:extLst>
              <p:ext uri="{D42A27DB-BD31-4B8C-83A1-F6EECF244321}">
                <p14:modId xmlns:p14="http://schemas.microsoft.com/office/powerpoint/2010/main" val="609023278"/>
              </p:ext>
            </p:extLst>
          </p:nvPr>
        </p:nvGraphicFramePr>
        <p:xfrm>
          <a:off x="1300315" y="2589511"/>
          <a:ext cx="9591370" cy="1828800"/>
        </p:xfrm>
        <a:graphic>
          <a:graphicData uri="http://schemas.openxmlformats.org/drawingml/2006/table">
            <a:tbl>
              <a:tblPr firstRow="1" bandRow="1">
                <a:tableStyleId>{5C22544A-7EE6-4342-B048-85BDC9FD1C3A}</a:tableStyleId>
              </a:tblPr>
              <a:tblGrid>
                <a:gridCol w="959137">
                  <a:extLst>
                    <a:ext uri="{9D8B030D-6E8A-4147-A177-3AD203B41FA5}">
                      <a16:colId xmlns:a16="http://schemas.microsoft.com/office/drawing/2014/main" val="918182171"/>
                    </a:ext>
                  </a:extLst>
                </a:gridCol>
                <a:gridCol w="959137">
                  <a:extLst>
                    <a:ext uri="{9D8B030D-6E8A-4147-A177-3AD203B41FA5}">
                      <a16:colId xmlns:a16="http://schemas.microsoft.com/office/drawing/2014/main" val="346898380"/>
                    </a:ext>
                  </a:extLst>
                </a:gridCol>
                <a:gridCol w="959137">
                  <a:extLst>
                    <a:ext uri="{9D8B030D-6E8A-4147-A177-3AD203B41FA5}">
                      <a16:colId xmlns:a16="http://schemas.microsoft.com/office/drawing/2014/main" val="1048402672"/>
                    </a:ext>
                  </a:extLst>
                </a:gridCol>
                <a:gridCol w="959137">
                  <a:extLst>
                    <a:ext uri="{9D8B030D-6E8A-4147-A177-3AD203B41FA5}">
                      <a16:colId xmlns:a16="http://schemas.microsoft.com/office/drawing/2014/main" val="1873476987"/>
                    </a:ext>
                  </a:extLst>
                </a:gridCol>
                <a:gridCol w="959137">
                  <a:extLst>
                    <a:ext uri="{9D8B030D-6E8A-4147-A177-3AD203B41FA5}">
                      <a16:colId xmlns:a16="http://schemas.microsoft.com/office/drawing/2014/main" val="355899527"/>
                    </a:ext>
                  </a:extLst>
                </a:gridCol>
                <a:gridCol w="959137">
                  <a:extLst>
                    <a:ext uri="{9D8B030D-6E8A-4147-A177-3AD203B41FA5}">
                      <a16:colId xmlns:a16="http://schemas.microsoft.com/office/drawing/2014/main" val="2374130571"/>
                    </a:ext>
                  </a:extLst>
                </a:gridCol>
                <a:gridCol w="959137">
                  <a:extLst>
                    <a:ext uri="{9D8B030D-6E8A-4147-A177-3AD203B41FA5}">
                      <a16:colId xmlns:a16="http://schemas.microsoft.com/office/drawing/2014/main" val="315676978"/>
                    </a:ext>
                  </a:extLst>
                </a:gridCol>
                <a:gridCol w="959137">
                  <a:extLst>
                    <a:ext uri="{9D8B030D-6E8A-4147-A177-3AD203B41FA5}">
                      <a16:colId xmlns:a16="http://schemas.microsoft.com/office/drawing/2014/main" val="4203813960"/>
                    </a:ext>
                  </a:extLst>
                </a:gridCol>
                <a:gridCol w="959137">
                  <a:extLst>
                    <a:ext uri="{9D8B030D-6E8A-4147-A177-3AD203B41FA5}">
                      <a16:colId xmlns:a16="http://schemas.microsoft.com/office/drawing/2014/main" val="3897659032"/>
                    </a:ext>
                  </a:extLst>
                </a:gridCol>
                <a:gridCol w="959137">
                  <a:extLst>
                    <a:ext uri="{9D8B030D-6E8A-4147-A177-3AD203B41FA5}">
                      <a16:colId xmlns:a16="http://schemas.microsoft.com/office/drawing/2014/main" val="2114972371"/>
                    </a:ext>
                  </a:extLst>
                </a:gridCol>
              </a:tblGrid>
              <a:tr h="370840">
                <a:tc gridSpan="10">
                  <a:txBody>
                    <a:bodyPr/>
                    <a:lstStyle/>
                    <a:p>
                      <a:pPr algn="ctr"/>
                      <a:r>
                        <a:rPr lang="en-US" sz="2400" dirty="0"/>
                        <a:t>D</a:t>
                      </a:r>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extLst>
                  <a:ext uri="{0D108BD9-81ED-4DB2-BD59-A6C34878D82A}">
                    <a16:rowId xmlns:a16="http://schemas.microsoft.com/office/drawing/2014/main" val="2376304788"/>
                  </a:ext>
                </a:extLst>
              </a:tr>
              <a:tr h="370840">
                <a:tc gridSpan="3">
                  <a:txBody>
                    <a:bodyPr/>
                    <a:lstStyle/>
                    <a:p>
                      <a:pPr algn="ctr"/>
                      <a:r>
                        <a:rPr lang="en-US" sz="2400" dirty="0"/>
                        <a:t>A</a:t>
                      </a:r>
                    </a:p>
                  </a:txBody>
                  <a:tcPr/>
                </a:tc>
                <a:tc hMerge="1">
                  <a:txBody>
                    <a:bodyPr/>
                    <a:lstStyle/>
                    <a:p>
                      <a:pPr algn="ctr"/>
                      <a:endParaRPr lang="en-US" dirty="0"/>
                    </a:p>
                  </a:txBody>
                  <a:tcPr/>
                </a:tc>
                <a:tc hMerge="1">
                  <a:txBody>
                    <a:bodyPr/>
                    <a:lstStyle/>
                    <a:p>
                      <a:pPr algn="ctr"/>
                      <a:endParaRPr lang="en-US" dirty="0"/>
                    </a:p>
                  </a:txBody>
                  <a:tcPr/>
                </a:tc>
                <a:tc gridSpan="3">
                  <a:txBody>
                    <a:bodyPr/>
                    <a:lstStyle/>
                    <a:p>
                      <a:pPr algn="ctr"/>
                      <a:r>
                        <a:rPr lang="en-US" sz="2400" dirty="0"/>
                        <a:t>B</a:t>
                      </a:r>
                    </a:p>
                  </a:txBody>
                  <a:tcPr/>
                </a:tc>
                <a:tc hMerge="1">
                  <a:txBody>
                    <a:bodyPr/>
                    <a:lstStyle/>
                    <a:p>
                      <a:pPr algn="ctr"/>
                      <a:endParaRPr lang="en-US"/>
                    </a:p>
                  </a:txBody>
                  <a:tcPr/>
                </a:tc>
                <a:tc hMerge="1">
                  <a:txBody>
                    <a:bodyPr/>
                    <a:lstStyle/>
                    <a:p>
                      <a:pPr algn="ctr"/>
                      <a:endParaRPr lang="en-US" dirty="0"/>
                    </a:p>
                  </a:txBody>
                  <a:tcPr/>
                </a:tc>
                <a:tc gridSpan="3">
                  <a:txBody>
                    <a:bodyPr/>
                    <a:lstStyle/>
                    <a:p>
                      <a:pPr algn="ctr"/>
                      <a:r>
                        <a:rPr lang="en-US" sz="2400" dirty="0"/>
                        <a:t>C</a:t>
                      </a:r>
                    </a:p>
                  </a:txBody>
                  <a:tcPr/>
                </a:tc>
                <a:tc hMerge="1">
                  <a:txBody>
                    <a:bodyPr/>
                    <a:lstStyle/>
                    <a:p>
                      <a:pPr algn="ctr"/>
                      <a:endParaRPr lang="en-US" dirty="0"/>
                    </a:p>
                  </a:txBody>
                  <a:tcPr/>
                </a:tc>
                <a:tc hMerge="1">
                  <a:txBody>
                    <a:bodyPr/>
                    <a:lstStyle/>
                    <a:p>
                      <a:pPr algn="ctr"/>
                      <a:endParaRPr lang="en-US" dirty="0"/>
                    </a:p>
                  </a:txBody>
                  <a:tcPr/>
                </a:tc>
                <a:tc>
                  <a:txBody>
                    <a:bodyPr/>
                    <a:lstStyle/>
                    <a:p>
                      <a:pPr algn="ctr"/>
                      <a:endParaRPr lang="en-US" sz="2400" dirty="0"/>
                    </a:p>
                  </a:txBody>
                  <a:tcPr/>
                </a:tc>
                <a:extLst>
                  <a:ext uri="{0D108BD9-81ED-4DB2-BD59-A6C34878D82A}">
                    <a16:rowId xmlns:a16="http://schemas.microsoft.com/office/drawing/2014/main" val="2365358283"/>
                  </a:ext>
                </a:extLst>
              </a:tr>
              <a:tr h="370840">
                <a:tc>
                  <a:txBody>
                    <a:bodyPr/>
                    <a:lstStyle/>
                    <a:p>
                      <a:pPr algn="ctr"/>
                      <a:r>
                        <a:rPr lang="en-US" sz="2400" b="1" dirty="0">
                          <a:solidFill>
                            <a:srgbClr val="C00000"/>
                          </a:solidFill>
                        </a:rPr>
                        <a:t>x</a:t>
                      </a:r>
                    </a:p>
                  </a:txBody>
                  <a:tcPr>
                    <a:solidFill>
                      <a:schemeClr val="accent2">
                        <a:lumMod val="20000"/>
                        <a:lumOff val="80000"/>
                      </a:schemeClr>
                    </a:solidFill>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b="1" dirty="0">
                          <a:solidFill>
                            <a:srgbClr val="C00000"/>
                          </a:solidFill>
                        </a:rPr>
                        <a:t>x</a:t>
                      </a:r>
                    </a:p>
                  </a:txBody>
                  <a:tcPr>
                    <a:solidFill>
                      <a:schemeClr val="accent2">
                        <a:lumMod val="20000"/>
                        <a:lumOff val="80000"/>
                      </a:schemeClr>
                    </a:solidFill>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b="1" dirty="0">
                          <a:solidFill>
                            <a:srgbClr val="C00000"/>
                          </a:solidFill>
                        </a:rPr>
                        <a:t>x</a:t>
                      </a:r>
                    </a:p>
                  </a:txBody>
                  <a:tcPr>
                    <a:solidFill>
                      <a:schemeClr val="accent2">
                        <a:lumMod val="20000"/>
                        <a:lumOff val="80000"/>
                      </a:schemeClr>
                    </a:solidFill>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w</a:t>
                      </a:r>
                    </a:p>
                  </a:txBody>
                  <a:tcPr/>
                </a:tc>
                <a:extLst>
                  <a:ext uri="{0D108BD9-81ED-4DB2-BD59-A6C34878D82A}">
                    <a16:rowId xmlns:a16="http://schemas.microsoft.com/office/drawing/2014/main" val="2109650917"/>
                  </a:ext>
                </a:extLst>
              </a:tr>
              <a:tr h="370840">
                <a:tc>
                  <a:txBody>
                    <a:bodyPr/>
                    <a:lstStyle/>
                    <a:p>
                      <a:pPr algn="ctr"/>
                      <a:r>
                        <a:rPr lang="en-US" sz="2400" dirty="0"/>
                        <a:t>+0</a:t>
                      </a:r>
                    </a:p>
                  </a:txBody>
                  <a:tcPr>
                    <a:solidFill>
                      <a:schemeClr val="accent2">
                        <a:lumMod val="20000"/>
                        <a:lumOff val="80000"/>
                      </a:schemeClr>
                    </a:solidFill>
                  </a:tcPr>
                </a:tc>
                <a:tc>
                  <a:txBody>
                    <a:bodyPr/>
                    <a:lstStyle/>
                    <a:p>
                      <a:pPr algn="ctr"/>
                      <a:r>
                        <a:rPr lang="en-US" sz="2400" dirty="0"/>
                        <a:t>+4</a:t>
                      </a:r>
                    </a:p>
                  </a:txBody>
                  <a:tcPr/>
                </a:tc>
                <a:tc>
                  <a:txBody>
                    <a:bodyPr/>
                    <a:lstStyle/>
                    <a:p>
                      <a:pPr algn="ctr"/>
                      <a:r>
                        <a:rPr lang="en-US" sz="2400" dirty="0"/>
                        <a:t>+8</a:t>
                      </a:r>
                    </a:p>
                  </a:txBody>
                  <a:tcPr/>
                </a:tc>
                <a:tc>
                  <a:txBody>
                    <a:bodyPr/>
                    <a:lstStyle/>
                    <a:p>
                      <a:pPr algn="ctr"/>
                      <a:r>
                        <a:rPr lang="en-US" sz="2400" dirty="0"/>
                        <a:t>+12</a:t>
                      </a:r>
                    </a:p>
                  </a:txBody>
                  <a:tcPr>
                    <a:solidFill>
                      <a:schemeClr val="accent2">
                        <a:lumMod val="20000"/>
                        <a:lumOff val="80000"/>
                      </a:schemeClr>
                    </a:solidFill>
                  </a:tcPr>
                </a:tc>
                <a:tc>
                  <a:txBody>
                    <a:bodyPr/>
                    <a:lstStyle/>
                    <a:p>
                      <a:pPr algn="ctr"/>
                      <a:r>
                        <a:rPr lang="en-US" sz="2400" dirty="0"/>
                        <a:t>+16</a:t>
                      </a:r>
                    </a:p>
                  </a:txBody>
                  <a:tcPr/>
                </a:tc>
                <a:tc>
                  <a:txBody>
                    <a:bodyPr/>
                    <a:lstStyle/>
                    <a:p>
                      <a:pPr algn="ctr"/>
                      <a:r>
                        <a:rPr lang="en-US" sz="2400" dirty="0"/>
                        <a:t>+20</a:t>
                      </a:r>
                    </a:p>
                  </a:txBody>
                  <a:tcPr/>
                </a:tc>
                <a:tc>
                  <a:txBody>
                    <a:bodyPr/>
                    <a:lstStyle/>
                    <a:p>
                      <a:pPr algn="ctr"/>
                      <a:r>
                        <a:rPr lang="en-US" sz="2400" dirty="0"/>
                        <a:t>+24</a:t>
                      </a:r>
                    </a:p>
                  </a:txBody>
                  <a:tcPr>
                    <a:solidFill>
                      <a:schemeClr val="accent2">
                        <a:lumMod val="20000"/>
                        <a:lumOff val="80000"/>
                      </a:schemeClr>
                    </a:solidFill>
                  </a:tcPr>
                </a:tc>
                <a:tc>
                  <a:txBody>
                    <a:bodyPr/>
                    <a:lstStyle/>
                    <a:p>
                      <a:pPr algn="ctr"/>
                      <a:r>
                        <a:rPr lang="en-US" sz="2400" dirty="0"/>
                        <a:t>+28</a:t>
                      </a:r>
                    </a:p>
                  </a:txBody>
                  <a:tcPr/>
                </a:tc>
                <a:tc>
                  <a:txBody>
                    <a:bodyPr/>
                    <a:lstStyle/>
                    <a:p>
                      <a:pPr algn="ctr"/>
                      <a:r>
                        <a:rPr lang="en-US" sz="2400" dirty="0"/>
                        <a:t>+32</a:t>
                      </a:r>
                    </a:p>
                  </a:txBody>
                  <a:tcPr/>
                </a:tc>
                <a:tc>
                  <a:txBody>
                    <a:bodyPr/>
                    <a:lstStyle/>
                    <a:p>
                      <a:pPr algn="ctr"/>
                      <a:r>
                        <a:rPr lang="en-US" sz="2400" dirty="0"/>
                        <a:t>+36</a:t>
                      </a:r>
                    </a:p>
                  </a:txBody>
                  <a:tcPr/>
                </a:tc>
                <a:extLst>
                  <a:ext uri="{0D108BD9-81ED-4DB2-BD59-A6C34878D82A}">
                    <a16:rowId xmlns:a16="http://schemas.microsoft.com/office/drawing/2014/main" val="1466649768"/>
                  </a:ext>
                </a:extLst>
              </a:tr>
            </a:tbl>
          </a:graphicData>
        </a:graphic>
      </p:graphicFrame>
    </p:spTree>
    <p:extLst>
      <p:ext uri="{BB962C8B-B14F-4D97-AF65-F5344CB8AC3E}">
        <p14:creationId xmlns:p14="http://schemas.microsoft.com/office/powerpoint/2010/main" val="3948716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Polymorphism – Member Access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85000" lnSpcReduction="20000"/>
          </a:bodyPr>
          <a:lstStyle/>
          <a:p>
            <a:r>
              <a:rPr lang="en-US" sz="3600" dirty="0">
                <a:ea typeface="MS Mincho" panose="02020609040205080304" pitchFamily="49" charset="-128"/>
              </a:rPr>
              <a:t>Only way to access variables is by expanding Type-Casting!</a:t>
            </a: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pPr marL="0" indent="0">
              <a:buNone/>
            </a:pPr>
            <a:r>
              <a:rPr lang="en-US" sz="3600" dirty="0">
                <a:ea typeface="MS Mincho" panose="02020609040205080304" pitchFamily="49" charset="-128"/>
              </a:rPr>
              <a:t>Consider:</a:t>
            </a:r>
          </a:p>
          <a:p>
            <a:pPr marL="0" indent="0">
              <a:buNone/>
            </a:pPr>
            <a:r>
              <a:rPr lang="en-US" sz="3600" dirty="0">
                <a:latin typeface="MS Mincho" panose="02020609040205080304" pitchFamily="49" charset="-128"/>
                <a:ea typeface="MS Mincho" panose="02020609040205080304" pitchFamily="49" charset="-128"/>
              </a:rPr>
              <a:t>	D* d = new D();</a:t>
            </a:r>
          </a:p>
          <a:p>
            <a:pPr marL="0" indent="0">
              <a:buNone/>
            </a:pPr>
            <a:r>
              <a:rPr lang="en-US" sz="3600" b="1" dirty="0">
                <a:solidFill>
                  <a:srgbClr val="C00000"/>
                </a:solidFill>
                <a:latin typeface="MS Mincho" panose="02020609040205080304" pitchFamily="49" charset="-128"/>
                <a:ea typeface="MS Mincho" panose="02020609040205080304" pitchFamily="49" charset="-128"/>
              </a:rPr>
              <a:t>	B* b = (B*)d;</a:t>
            </a:r>
          </a:p>
          <a:p>
            <a:pPr marL="0" indent="0">
              <a:buNone/>
            </a:pPr>
            <a:r>
              <a:rPr lang="en-US" sz="3600" b="1" dirty="0">
                <a:solidFill>
                  <a:srgbClr val="C00000"/>
                </a:solidFill>
                <a:latin typeface="MS Mincho" panose="02020609040205080304" pitchFamily="49" charset="-128"/>
                <a:ea typeface="MS Mincho" panose="02020609040205080304" pitchFamily="49" charset="-128"/>
              </a:rPr>
              <a:t>	b-&gt;x = 1;	// Not an error!</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49</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aphicFrame>
        <p:nvGraphicFramePr>
          <p:cNvPr id="10" name="Table 9">
            <a:extLst>
              <a:ext uri="{FF2B5EF4-FFF2-40B4-BE49-F238E27FC236}">
                <a16:creationId xmlns:a16="http://schemas.microsoft.com/office/drawing/2014/main" id="{E294CEA0-8A8D-A312-F7FC-A7BE965C2574}"/>
              </a:ext>
            </a:extLst>
          </p:cNvPr>
          <p:cNvGraphicFramePr>
            <a:graphicFrameLocks noGrp="1"/>
          </p:cNvGraphicFramePr>
          <p:nvPr>
            <p:extLst>
              <p:ext uri="{D42A27DB-BD31-4B8C-83A1-F6EECF244321}">
                <p14:modId xmlns:p14="http://schemas.microsoft.com/office/powerpoint/2010/main" val="2342633966"/>
              </p:ext>
            </p:extLst>
          </p:nvPr>
        </p:nvGraphicFramePr>
        <p:xfrm>
          <a:off x="1300315" y="2205612"/>
          <a:ext cx="9591370" cy="1828800"/>
        </p:xfrm>
        <a:graphic>
          <a:graphicData uri="http://schemas.openxmlformats.org/drawingml/2006/table">
            <a:tbl>
              <a:tblPr firstRow="1" bandRow="1">
                <a:tableStyleId>{5C22544A-7EE6-4342-B048-85BDC9FD1C3A}</a:tableStyleId>
              </a:tblPr>
              <a:tblGrid>
                <a:gridCol w="959137">
                  <a:extLst>
                    <a:ext uri="{9D8B030D-6E8A-4147-A177-3AD203B41FA5}">
                      <a16:colId xmlns:a16="http://schemas.microsoft.com/office/drawing/2014/main" val="918182171"/>
                    </a:ext>
                  </a:extLst>
                </a:gridCol>
                <a:gridCol w="959137">
                  <a:extLst>
                    <a:ext uri="{9D8B030D-6E8A-4147-A177-3AD203B41FA5}">
                      <a16:colId xmlns:a16="http://schemas.microsoft.com/office/drawing/2014/main" val="346898380"/>
                    </a:ext>
                  </a:extLst>
                </a:gridCol>
                <a:gridCol w="959137">
                  <a:extLst>
                    <a:ext uri="{9D8B030D-6E8A-4147-A177-3AD203B41FA5}">
                      <a16:colId xmlns:a16="http://schemas.microsoft.com/office/drawing/2014/main" val="1048402672"/>
                    </a:ext>
                  </a:extLst>
                </a:gridCol>
                <a:gridCol w="959137">
                  <a:extLst>
                    <a:ext uri="{9D8B030D-6E8A-4147-A177-3AD203B41FA5}">
                      <a16:colId xmlns:a16="http://schemas.microsoft.com/office/drawing/2014/main" val="1873476987"/>
                    </a:ext>
                  </a:extLst>
                </a:gridCol>
                <a:gridCol w="959137">
                  <a:extLst>
                    <a:ext uri="{9D8B030D-6E8A-4147-A177-3AD203B41FA5}">
                      <a16:colId xmlns:a16="http://schemas.microsoft.com/office/drawing/2014/main" val="355899527"/>
                    </a:ext>
                  </a:extLst>
                </a:gridCol>
                <a:gridCol w="959137">
                  <a:extLst>
                    <a:ext uri="{9D8B030D-6E8A-4147-A177-3AD203B41FA5}">
                      <a16:colId xmlns:a16="http://schemas.microsoft.com/office/drawing/2014/main" val="2374130571"/>
                    </a:ext>
                  </a:extLst>
                </a:gridCol>
                <a:gridCol w="959137">
                  <a:extLst>
                    <a:ext uri="{9D8B030D-6E8A-4147-A177-3AD203B41FA5}">
                      <a16:colId xmlns:a16="http://schemas.microsoft.com/office/drawing/2014/main" val="315676978"/>
                    </a:ext>
                  </a:extLst>
                </a:gridCol>
                <a:gridCol w="959137">
                  <a:extLst>
                    <a:ext uri="{9D8B030D-6E8A-4147-A177-3AD203B41FA5}">
                      <a16:colId xmlns:a16="http://schemas.microsoft.com/office/drawing/2014/main" val="4203813960"/>
                    </a:ext>
                  </a:extLst>
                </a:gridCol>
                <a:gridCol w="959137">
                  <a:extLst>
                    <a:ext uri="{9D8B030D-6E8A-4147-A177-3AD203B41FA5}">
                      <a16:colId xmlns:a16="http://schemas.microsoft.com/office/drawing/2014/main" val="3897659032"/>
                    </a:ext>
                  </a:extLst>
                </a:gridCol>
                <a:gridCol w="959137">
                  <a:extLst>
                    <a:ext uri="{9D8B030D-6E8A-4147-A177-3AD203B41FA5}">
                      <a16:colId xmlns:a16="http://schemas.microsoft.com/office/drawing/2014/main" val="2114972371"/>
                    </a:ext>
                  </a:extLst>
                </a:gridCol>
              </a:tblGrid>
              <a:tr h="370840">
                <a:tc gridSpan="10">
                  <a:txBody>
                    <a:bodyPr/>
                    <a:lstStyle/>
                    <a:p>
                      <a:pPr algn="ctr"/>
                      <a:r>
                        <a:rPr lang="en-US" sz="2400" dirty="0"/>
                        <a:t>D</a:t>
                      </a:r>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extLst>
                  <a:ext uri="{0D108BD9-81ED-4DB2-BD59-A6C34878D82A}">
                    <a16:rowId xmlns:a16="http://schemas.microsoft.com/office/drawing/2014/main" val="739815170"/>
                  </a:ext>
                </a:extLst>
              </a:tr>
              <a:tr h="370840">
                <a:tc gridSpan="3">
                  <a:txBody>
                    <a:bodyPr/>
                    <a:lstStyle/>
                    <a:p>
                      <a:pPr algn="ctr"/>
                      <a:r>
                        <a:rPr lang="en-US" sz="2400" dirty="0"/>
                        <a:t>A</a:t>
                      </a:r>
                    </a:p>
                  </a:txBody>
                  <a:tcPr/>
                </a:tc>
                <a:tc hMerge="1">
                  <a:txBody>
                    <a:bodyPr/>
                    <a:lstStyle/>
                    <a:p>
                      <a:pPr algn="ctr"/>
                      <a:endParaRPr lang="en-US" dirty="0"/>
                    </a:p>
                  </a:txBody>
                  <a:tcPr/>
                </a:tc>
                <a:tc hMerge="1">
                  <a:txBody>
                    <a:bodyPr/>
                    <a:lstStyle/>
                    <a:p>
                      <a:pPr algn="ctr"/>
                      <a:endParaRPr lang="en-US" dirty="0"/>
                    </a:p>
                  </a:txBody>
                  <a:tcPr/>
                </a:tc>
                <a:tc gridSpan="3">
                  <a:txBody>
                    <a:bodyPr/>
                    <a:lstStyle/>
                    <a:p>
                      <a:pPr algn="ctr"/>
                      <a:r>
                        <a:rPr lang="en-US" sz="2400" dirty="0"/>
                        <a:t>B</a:t>
                      </a:r>
                    </a:p>
                  </a:txBody>
                  <a:tcPr/>
                </a:tc>
                <a:tc hMerge="1">
                  <a:txBody>
                    <a:bodyPr/>
                    <a:lstStyle/>
                    <a:p>
                      <a:pPr algn="ctr"/>
                      <a:endParaRPr lang="en-US"/>
                    </a:p>
                  </a:txBody>
                  <a:tcPr/>
                </a:tc>
                <a:tc hMerge="1">
                  <a:txBody>
                    <a:bodyPr/>
                    <a:lstStyle/>
                    <a:p>
                      <a:pPr algn="ctr"/>
                      <a:endParaRPr lang="en-US" dirty="0"/>
                    </a:p>
                  </a:txBody>
                  <a:tcPr/>
                </a:tc>
                <a:tc gridSpan="3">
                  <a:txBody>
                    <a:bodyPr/>
                    <a:lstStyle/>
                    <a:p>
                      <a:pPr algn="ctr"/>
                      <a:r>
                        <a:rPr lang="en-US" sz="2400" dirty="0"/>
                        <a:t>C</a:t>
                      </a:r>
                    </a:p>
                  </a:txBody>
                  <a:tcPr/>
                </a:tc>
                <a:tc hMerge="1">
                  <a:txBody>
                    <a:bodyPr/>
                    <a:lstStyle/>
                    <a:p>
                      <a:pPr algn="ctr"/>
                      <a:endParaRPr lang="en-US" dirty="0"/>
                    </a:p>
                  </a:txBody>
                  <a:tcPr/>
                </a:tc>
                <a:tc hMerge="1">
                  <a:txBody>
                    <a:bodyPr/>
                    <a:lstStyle/>
                    <a:p>
                      <a:pPr algn="ctr"/>
                      <a:endParaRPr lang="en-US" dirty="0"/>
                    </a:p>
                  </a:txBody>
                  <a:tcPr/>
                </a:tc>
                <a:tc>
                  <a:txBody>
                    <a:bodyPr/>
                    <a:lstStyle/>
                    <a:p>
                      <a:pPr algn="ctr"/>
                      <a:endParaRPr lang="en-US" sz="2400" dirty="0"/>
                    </a:p>
                  </a:txBody>
                  <a:tcPr/>
                </a:tc>
                <a:extLst>
                  <a:ext uri="{0D108BD9-81ED-4DB2-BD59-A6C34878D82A}">
                    <a16:rowId xmlns:a16="http://schemas.microsoft.com/office/drawing/2014/main" val="2365358283"/>
                  </a:ext>
                </a:extLst>
              </a:tr>
              <a:tr h="370840">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x</a:t>
                      </a:r>
                    </a:p>
                  </a:txBody>
                  <a:tcPr>
                    <a:solidFill>
                      <a:schemeClr val="accent2">
                        <a:lumMod val="20000"/>
                        <a:lumOff val="80000"/>
                      </a:schemeClr>
                    </a:solidFill>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w</a:t>
                      </a:r>
                    </a:p>
                  </a:txBody>
                  <a:tcPr/>
                </a:tc>
                <a:extLst>
                  <a:ext uri="{0D108BD9-81ED-4DB2-BD59-A6C34878D82A}">
                    <a16:rowId xmlns:a16="http://schemas.microsoft.com/office/drawing/2014/main" val="2109650917"/>
                  </a:ext>
                </a:extLst>
              </a:tr>
              <a:tr h="370840">
                <a:tc>
                  <a:txBody>
                    <a:bodyPr/>
                    <a:lstStyle/>
                    <a:p>
                      <a:pPr algn="ctr"/>
                      <a:r>
                        <a:rPr lang="en-US" sz="2400" dirty="0"/>
                        <a:t>+0</a:t>
                      </a:r>
                    </a:p>
                  </a:txBody>
                  <a:tcPr/>
                </a:tc>
                <a:tc>
                  <a:txBody>
                    <a:bodyPr/>
                    <a:lstStyle/>
                    <a:p>
                      <a:pPr algn="ctr"/>
                      <a:r>
                        <a:rPr lang="en-US" sz="2400" dirty="0"/>
                        <a:t>+4</a:t>
                      </a:r>
                    </a:p>
                  </a:txBody>
                  <a:tcPr/>
                </a:tc>
                <a:tc>
                  <a:txBody>
                    <a:bodyPr/>
                    <a:lstStyle/>
                    <a:p>
                      <a:pPr algn="ctr"/>
                      <a:r>
                        <a:rPr lang="en-US" sz="2400" dirty="0"/>
                        <a:t>+8</a:t>
                      </a:r>
                    </a:p>
                  </a:txBody>
                  <a:tcPr/>
                </a:tc>
                <a:tc>
                  <a:txBody>
                    <a:bodyPr/>
                    <a:lstStyle/>
                    <a:p>
                      <a:pPr algn="ctr"/>
                      <a:r>
                        <a:rPr lang="en-US" sz="2400" dirty="0"/>
                        <a:t>+12</a:t>
                      </a:r>
                    </a:p>
                  </a:txBody>
                  <a:tcPr>
                    <a:solidFill>
                      <a:schemeClr val="accent2">
                        <a:lumMod val="20000"/>
                        <a:lumOff val="80000"/>
                      </a:schemeClr>
                    </a:solidFill>
                  </a:tcPr>
                </a:tc>
                <a:tc>
                  <a:txBody>
                    <a:bodyPr/>
                    <a:lstStyle/>
                    <a:p>
                      <a:pPr algn="ctr"/>
                      <a:r>
                        <a:rPr lang="en-US" sz="2400" dirty="0"/>
                        <a:t>+16</a:t>
                      </a:r>
                    </a:p>
                  </a:txBody>
                  <a:tcPr/>
                </a:tc>
                <a:tc>
                  <a:txBody>
                    <a:bodyPr/>
                    <a:lstStyle/>
                    <a:p>
                      <a:pPr algn="ctr"/>
                      <a:r>
                        <a:rPr lang="en-US" sz="2400" dirty="0"/>
                        <a:t>+20</a:t>
                      </a:r>
                    </a:p>
                  </a:txBody>
                  <a:tcPr/>
                </a:tc>
                <a:tc>
                  <a:txBody>
                    <a:bodyPr/>
                    <a:lstStyle/>
                    <a:p>
                      <a:pPr algn="ctr"/>
                      <a:r>
                        <a:rPr lang="en-US" sz="2400" dirty="0"/>
                        <a:t>+24</a:t>
                      </a:r>
                    </a:p>
                  </a:txBody>
                  <a:tcPr/>
                </a:tc>
                <a:tc>
                  <a:txBody>
                    <a:bodyPr/>
                    <a:lstStyle/>
                    <a:p>
                      <a:pPr algn="ctr"/>
                      <a:r>
                        <a:rPr lang="en-US" sz="2400" dirty="0"/>
                        <a:t>+28</a:t>
                      </a:r>
                    </a:p>
                  </a:txBody>
                  <a:tcPr/>
                </a:tc>
                <a:tc>
                  <a:txBody>
                    <a:bodyPr/>
                    <a:lstStyle/>
                    <a:p>
                      <a:pPr algn="ctr"/>
                      <a:r>
                        <a:rPr lang="en-US" sz="2400" dirty="0"/>
                        <a:t>+32</a:t>
                      </a:r>
                    </a:p>
                  </a:txBody>
                  <a:tcPr/>
                </a:tc>
                <a:tc>
                  <a:txBody>
                    <a:bodyPr/>
                    <a:lstStyle/>
                    <a:p>
                      <a:pPr algn="ctr"/>
                      <a:r>
                        <a:rPr lang="en-US" sz="2400" dirty="0"/>
                        <a:t>+36</a:t>
                      </a:r>
                    </a:p>
                  </a:txBody>
                  <a:tcPr/>
                </a:tc>
                <a:extLst>
                  <a:ext uri="{0D108BD9-81ED-4DB2-BD59-A6C34878D82A}">
                    <a16:rowId xmlns:a16="http://schemas.microsoft.com/office/drawing/2014/main" val="1466649768"/>
                  </a:ext>
                </a:extLst>
              </a:tr>
            </a:tbl>
          </a:graphicData>
        </a:graphic>
      </p:graphicFrame>
    </p:spTree>
    <p:extLst>
      <p:ext uri="{BB962C8B-B14F-4D97-AF65-F5344CB8AC3E}">
        <p14:creationId xmlns:p14="http://schemas.microsoft.com/office/powerpoint/2010/main" val="3266689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Bootstrapping</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a:bodyPr>
          <a:lstStyle/>
          <a:p>
            <a:r>
              <a:rPr lang="en-US" sz="3600" dirty="0">
                <a:ea typeface="MS Mincho" panose="02020609040205080304" pitchFamily="49" charset="-128"/>
              </a:rPr>
              <a:t>Generally related to initializing hardware or software</a:t>
            </a:r>
          </a:p>
          <a:p>
            <a:r>
              <a:rPr lang="en-US" sz="3600" dirty="0">
                <a:ea typeface="MS Mincho" panose="02020609040205080304" pitchFamily="49" charset="-128"/>
              </a:rPr>
              <a:t>In compilers, bootstrapping is similar to what you have been doing with </a:t>
            </a:r>
            <a:r>
              <a:rPr lang="en-US" sz="3600" b="1" dirty="0" err="1">
                <a:solidFill>
                  <a:srgbClr val="C00000"/>
                </a:solidFill>
                <a:latin typeface="MS Mincho" panose="02020609040205080304" pitchFamily="49" charset="-128"/>
                <a:ea typeface="MS Mincho" panose="02020609040205080304" pitchFamily="49" charset="-128"/>
              </a:rPr>
              <a:t>miniJava</a:t>
            </a:r>
            <a:r>
              <a:rPr lang="en-US" sz="3600" dirty="0">
                <a:ea typeface="MS Mincho" panose="02020609040205080304" pitchFamily="49" charset="-128"/>
              </a:rPr>
              <a:t>!</a:t>
            </a:r>
          </a:p>
          <a:p>
            <a:endParaRPr lang="en-US" sz="3600" dirty="0">
              <a:ea typeface="MS Mincho" panose="02020609040205080304" pitchFamily="49" charset="-128"/>
            </a:endParaRPr>
          </a:p>
          <a:p>
            <a:r>
              <a:rPr lang="en-US" sz="3600" dirty="0">
                <a:ea typeface="MS Mincho" panose="02020609040205080304" pitchFamily="49" charset="-128"/>
              </a:rPr>
              <a:t>Consider new hardware with a new ISA “LEG.” You are writing the compiler for it. </a:t>
            </a:r>
            <a:r>
              <a:rPr lang="en-US" sz="3600" b="1" dirty="0">
                <a:solidFill>
                  <a:srgbClr val="C00000"/>
                </a:solidFill>
                <a:ea typeface="MS Mincho" panose="02020609040205080304" pitchFamily="49" charset="-128"/>
              </a:rPr>
              <a:t>Full</a:t>
            </a:r>
            <a:r>
              <a:rPr lang="en-US" sz="3600" dirty="0">
                <a:ea typeface="MS Mincho" panose="02020609040205080304" pitchFamily="49" charset="-128"/>
              </a:rPr>
              <a:t> Programming languages are very complex, so does that mean you need to write all of </a:t>
            </a:r>
            <a:r>
              <a:rPr lang="en-US" sz="3600" dirty="0" err="1">
                <a:ea typeface="MS Mincho" panose="02020609040205080304" pitchFamily="49" charset="-128"/>
              </a:rPr>
              <a:t>miniJava</a:t>
            </a:r>
            <a:r>
              <a:rPr lang="en-US" sz="3600" dirty="0">
                <a:ea typeface="MS Mincho" panose="02020609040205080304" pitchFamily="49" charset="-128"/>
              </a:rPr>
              <a:t> </a:t>
            </a:r>
            <a:r>
              <a:rPr lang="en-US" sz="3600" i="1" dirty="0">
                <a:ea typeface="MS Mincho" panose="02020609040205080304" pitchFamily="49" charset="-128"/>
              </a:rPr>
              <a:t>AND MORE </a:t>
            </a:r>
            <a:r>
              <a:rPr lang="en-US" sz="3600" dirty="0">
                <a:ea typeface="MS Mincho" panose="02020609040205080304" pitchFamily="49" charset="-128"/>
              </a:rPr>
              <a:t>entirely using LEG assembly code?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8297390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311557"/>
            <a:ext cx="10515600" cy="1142309"/>
          </a:xfrm>
        </p:spPr>
        <p:txBody>
          <a:bodyPr>
            <a:normAutofit/>
          </a:bodyPr>
          <a:lstStyle/>
          <a:p>
            <a:pPr algn="ctr"/>
            <a:r>
              <a:rPr lang="en-US" sz="5400" dirty="0"/>
              <a:t>Polymorphism typecasting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r>
                  <a:rPr lang="en-US" sz="3600" dirty="0">
                    <a:ea typeface="MS Mincho" panose="02020609040205080304" pitchFamily="49" charset="-128"/>
                  </a:rPr>
                  <a:t>Operation: </a:t>
                </a:r>
                <a:r>
                  <a:rPr lang="en-US" sz="3600" b="1" dirty="0">
                    <a:solidFill>
                      <a:srgbClr val="C00000"/>
                    </a:solidFill>
                    <a:latin typeface="MS Mincho" panose="02020609040205080304" pitchFamily="49" charset="-128"/>
                    <a:ea typeface="MS Mincho" panose="02020609040205080304" pitchFamily="49" charset="-128"/>
                  </a:rPr>
                  <a:t>b := (B*)d;</a:t>
                </a:r>
                <a:endParaRPr lang="en-US" sz="3600" dirty="0">
                  <a:solidFill>
                    <a:srgbClr val="C00000"/>
                  </a:solidFill>
                  <a:ea typeface="MS Mincho" panose="02020609040205080304" pitchFamily="49" charset="-128"/>
                </a:endParaRPr>
              </a:p>
              <a:p>
                <a:r>
                  <a:rPr lang="en-US" sz="3600" dirty="0">
                    <a:ea typeface="MS Mincho" panose="02020609040205080304" pitchFamily="49" charset="-128"/>
                  </a:rPr>
                  <a:t>Typecast from D to B </a:t>
                </a:r>
                <a14:m>
                  <m:oMath xmlns:m="http://schemas.openxmlformats.org/officeDocument/2006/math">
                    <m:r>
                      <a:rPr lang="en-US" sz="3600" b="0" i="1" smtClean="0">
                        <a:latin typeface="Cambria Math" panose="02040503050406030204" pitchFamily="18" charset="0"/>
                        <a:ea typeface="MS Mincho" panose="02020609040205080304" pitchFamily="49" charset="-128"/>
                      </a:rPr>
                      <m:t>≡</m:t>
                    </m:r>
                  </m:oMath>
                </a14:m>
                <a:r>
                  <a:rPr lang="en-US" sz="3600" b="1" dirty="0">
                    <a:ea typeface="MS Mincho" panose="02020609040205080304" pitchFamily="49" charset="-128"/>
                  </a:rPr>
                  <a:t> Find where “B” starts in “D”</a:t>
                </a:r>
              </a:p>
              <a:p>
                <a:pPr marL="0" indent="0" algn="ctr">
                  <a:buNone/>
                </a:pPr>
                <a:r>
                  <a:rPr lang="en-US" sz="3600" b="1" dirty="0">
                    <a:ea typeface="MS Mincho" panose="02020609040205080304" pitchFamily="49" charset="-128"/>
                  </a:rPr>
                  <a:t>Thus: “</a:t>
                </a:r>
                <a:r>
                  <a:rPr lang="en-US" sz="3600" b="1" dirty="0">
                    <a:solidFill>
                      <a:srgbClr val="C00000"/>
                    </a:solidFill>
                    <a:latin typeface="MS Mincho" panose="02020609040205080304" pitchFamily="49" charset="-128"/>
                    <a:ea typeface="MS Mincho" panose="02020609040205080304" pitchFamily="49" charset="-128"/>
                  </a:rPr>
                  <a:t>b := (B*)d;</a:t>
                </a:r>
                <a:r>
                  <a:rPr lang="en-US" sz="3600" b="1" dirty="0">
                    <a:ea typeface="MS Mincho" panose="02020609040205080304" pitchFamily="49" charset="-128"/>
                  </a:rPr>
                  <a:t>”   </a:t>
                </a:r>
                <a14:m>
                  <m:oMath xmlns:m="http://schemas.openxmlformats.org/officeDocument/2006/math">
                    <m:r>
                      <a:rPr lang="en-US" sz="3600" b="1" i="1" smtClean="0">
                        <a:latin typeface="Cambria Math" panose="02040503050406030204" pitchFamily="18" charset="0"/>
                        <a:ea typeface="MS Mincho" panose="02020609040205080304" pitchFamily="49" charset="-128"/>
                      </a:rPr>
                      <m:t>≡</m:t>
                    </m:r>
                  </m:oMath>
                </a14:m>
                <a:r>
                  <a:rPr lang="en-US" sz="3600" b="1" dirty="0">
                    <a:ea typeface="MS Mincho" panose="02020609040205080304" pitchFamily="49" charset="-128"/>
                  </a:rPr>
                  <a:t>   “</a:t>
                </a:r>
                <a:r>
                  <a:rPr lang="en-US" sz="3600" b="1" dirty="0">
                    <a:solidFill>
                      <a:srgbClr val="C00000"/>
                    </a:solidFill>
                    <a:latin typeface="MS Mincho" panose="02020609040205080304" pitchFamily="49" charset="-128"/>
                    <a:ea typeface="MS Mincho" panose="02020609040205080304" pitchFamily="49" charset="-128"/>
                  </a:rPr>
                  <a:t>b := (</a:t>
                </a:r>
                <a:r>
                  <a:rPr lang="en-US" sz="3600" b="1" dirty="0" err="1">
                    <a:solidFill>
                      <a:srgbClr val="C00000"/>
                    </a:solidFill>
                    <a:latin typeface="MS Mincho" panose="02020609040205080304" pitchFamily="49" charset="-128"/>
                    <a:ea typeface="MS Mincho" panose="02020609040205080304" pitchFamily="49" charset="-128"/>
                  </a:rPr>
                  <a:t>size_t</a:t>
                </a:r>
                <a:r>
                  <a:rPr lang="en-US" sz="3600" b="1" dirty="0">
                    <a:solidFill>
                      <a:srgbClr val="C00000"/>
                    </a:solidFill>
                    <a:latin typeface="MS Mincho" panose="02020609040205080304" pitchFamily="49" charset="-128"/>
                    <a:ea typeface="MS Mincho" panose="02020609040205080304" pitchFamily="49" charset="-128"/>
                  </a:rPr>
                  <a:t>)d + 12;</a:t>
                </a:r>
                <a:r>
                  <a:rPr lang="en-US" sz="3600" b="1" dirty="0">
                    <a:ea typeface="MS Mincho" panose="02020609040205080304" pitchFamily="49" charset="-128"/>
                  </a:rPr>
                  <a:t>”</a:t>
                </a:r>
              </a:p>
            </p:txBody>
          </p:sp>
        </mc:Choice>
        <mc:Fallback xmlns="">
          <p:sp>
            <p:nvSpPr>
              <p:cNvPr id="3" name="Content Placeholder 2">
                <a:extLst>
                  <a:ext uri="{FF2B5EF4-FFF2-40B4-BE49-F238E27FC236}">
                    <a16:creationId xmlns:a16="http://schemas.microsoft.com/office/drawing/2014/main" id="{B3B2A76D-3F08-9C2B-C3E3-4A25DA409F80}"/>
                  </a:ext>
                </a:extLst>
              </p:cNvPr>
              <p:cNvSpPr>
                <a:spLocks noGrp="1" noRot="1" noChangeAspect="1" noMove="1" noResize="1" noEditPoints="1" noAdjustHandles="1" noChangeArrowheads="1" noChangeShapeType="1" noTextEdit="1"/>
              </p:cNvSpPr>
              <p:nvPr>
                <p:ph idx="1"/>
              </p:nvPr>
            </p:nvSpPr>
            <p:spPr>
              <a:blipFill>
                <a:blip r:embed="rId2"/>
                <a:stretch>
                  <a:fillRect l="-1623" r="-348" b="-462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3"/>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aphicFrame>
        <p:nvGraphicFramePr>
          <p:cNvPr id="9" name="Table 8">
            <a:extLst>
              <a:ext uri="{FF2B5EF4-FFF2-40B4-BE49-F238E27FC236}">
                <a16:creationId xmlns:a16="http://schemas.microsoft.com/office/drawing/2014/main" id="{557EE5FE-BB3D-F585-19CF-61BFEBBAAD17}"/>
              </a:ext>
            </a:extLst>
          </p:cNvPr>
          <p:cNvGraphicFramePr>
            <a:graphicFrameLocks noGrp="1"/>
          </p:cNvGraphicFramePr>
          <p:nvPr>
            <p:extLst>
              <p:ext uri="{D42A27DB-BD31-4B8C-83A1-F6EECF244321}">
                <p14:modId xmlns:p14="http://schemas.microsoft.com/office/powerpoint/2010/main" val="921262530"/>
              </p:ext>
            </p:extLst>
          </p:nvPr>
        </p:nvGraphicFramePr>
        <p:xfrm>
          <a:off x="1300315" y="1938502"/>
          <a:ext cx="9591370" cy="1828800"/>
        </p:xfrm>
        <a:graphic>
          <a:graphicData uri="http://schemas.openxmlformats.org/drawingml/2006/table">
            <a:tbl>
              <a:tblPr firstRow="1" bandRow="1">
                <a:tableStyleId>{5C22544A-7EE6-4342-B048-85BDC9FD1C3A}</a:tableStyleId>
              </a:tblPr>
              <a:tblGrid>
                <a:gridCol w="959137">
                  <a:extLst>
                    <a:ext uri="{9D8B030D-6E8A-4147-A177-3AD203B41FA5}">
                      <a16:colId xmlns:a16="http://schemas.microsoft.com/office/drawing/2014/main" val="918182171"/>
                    </a:ext>
                  </a:extLst>
                </a:gridCol>
                <a:gridCol w="959137">
                  <a:extLst>
                    <a:ext uri="{9D8B030D-6E8A-4147-A177-3AD203B41FA5}">
                      <a16:colId xmlns:a16="http://schemas.microsoft.com/office/drawing/2014/main" val="346898380"/>
                    </a:ext>
                  </a:extLst>
                </a:gridCol>
                <a:gridCol w="959137">
                  <a:extLst>
                    <a:ext uri="{9D8B030D-6E8A-4147-A177-3AD203B41FA5}">
                      <a16:colId xmlns:a16="http://schemas.microsoft.com/office/drawing/2014/main" val="1048402672"/>
                    </a:ext>
                  </a:extLst>
                </a:gridCol>
                <a:gridCol w="959137">
                  <a:extLst>
                    <a:ext uri="{9D8B030D-6E8A-4147-A177-3AD203B41FA5}">
                      <a16:colId xmlns:a16="http://schemas.microsoft.com/office/drawing/2014/main" val="1873476987"/>
                    </a:ext>
                  </a:extLst>
                </a:gridCol>
                <a:gridCol w="959137">
                  <a:extLst>
                    <a:ext uri="{9D8B030D-6E8A-4147-A177-3AD203B41FA5}">
                      <a16:colId xmlns:a16="http://schemas.microsoft.com/office/drawing/2014/main" val="355899527"/>
                    </a:ext>
                  </a:extLst>
                </a:gridCol>
                <a:gridCol w="959137">
                  <a:extLst>
                    <a:ext uri="{9D8B030D-6E8A-4147-A177-3AD203B41FA5}">
                      <a16:colId xmlns:a16="http://schemas.microsoft.com/office/drawing/2014/main" val="2374130571"/>
                    </a:ext>
                  </a:extLst>
                </a:gridCol>
                <a:gridCol w="959137">
                  <a:extLst>
                    <a:ext uri="{9D8B030D-6E8A-4147-A177-3AD203B41FA5}">
                      <a16:colId xmlns:a16="http://schemas.microsoft.com/office/drawing/2014/main" val="315676978"/>
                    </a:ext>
                  </a:extLst>
                </a:gridCol>
                <a:gridCol w="959137">
                  <a:extLst>
                    <a:ext uri="{9D8B030D-6E8A-4147-A177-3AD203B41FA5}">
                      <a16:colId xmlns:a16="http://schemas.microsoft.com/office/drawing/2014/main" val="4203813960"/>
                    </a:ext>
                  </a:extLst>
                </a:gridCol>
                <a:gridCol w="959137">
                  <a:extLst>
                    <a:ext uri="{9D8B030D-6E8A-4147-A177-3AD203B41FA5}">
                      <a16:colId xmlns:a16="http://schemas.microsoft.com/office/drawing/2014/main" val="3897659032"/>
                    </a:ext>
                  </a:extLst>
                </a:gridCol>
                <a:gridCol w="959137">
                  <a:extLst>
                    <a:ext uri="{9D8B030D-6E8A-4147-A177-3AD203B41FA5}">
                      <a16:colId xmlns:a16="http://schemas.microsoft.com/office/drawing/2014/main" val="2114972371"/>
                    </a:ext>
                  </a:extLst>
                </a:gridCol>
              </a:tblGrid>
              <a:tr h="370840">
                <a:tc gridSpan="10">
                  <a:txBody>
                    <a:bodyPr/>
                    <a:lstStyle/>
                    <a:p>
                      <a:pPr algn="ctr"/>
                      <a:r>
                        <a:rPr lang="en-US" sz="2400" dirty="0"/>
                        <a:t>D</a:t>
                      </a:r>
                    </a:p>
                  </a:txBody>
                  <a:tcPr/>
                </a:tc>
                <a:tc hMerge="1">
                  <a:txBody>
                    <a:bodyPr/>
                    <a:lstStyle/>
                    <a:p>
                      <a:endParaRPr lang="en-US"/>
                    </a:p>
                  </a:txBody>
                  <a:tcPr/>
                </a:tc>
                <a:tc hMerge="1">
                  <a:txBody>
                    <a:bodyPr/>
                    <a:lstStyle/>
                    <a:p>
                      <a:endParaRPr lang="en-US"/>
                    </a:p>
                  </a:txBody>
                  <a:tcPr/>
                </a:tc>
                <a:tc hMerge="1">
                  <a:txBody>
                    <a:bodyPr/>
                    <a:lstStyle/>
                    <a:p>
                      <a:pPr algn="ctr"/>
                      <a:endParaRPr lang="en-US" sz="2400" dirty="0">
                        <a:solidFill>
                          <a:schemeClr val="tx1"/>
                        </a:solidFill>
                      </a:endParaRPr>
                    </a:p>
                  </a:txBody>
                  <a:tcP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tc hMerge="1">
                  <a:txBody>
                    <a:bodyPr/>
                    <a:lstStyle/>
                    <a:p>
                      <a:endParaRPr lang="en-US"/>
                    </a:p>
                  </a:txBody>
                  <a:tcPr/>
                </a:tc>
                <a:tc hMerge="1">
                  <a:txBody>
                    <a:bodyPr/>
                    <a:lstStyle/>
                    <a:p>
                      <a:endParaRPr lang="en-US"/>
                    </a:p>
                  </a:txBody>
                  <a:tcPr/>
                </a:tc>
                <a:tc hMerge="1">
                  <a:txBody>
                    <a:bodyPr/>
                    <a:lstStyle/>
                    <a:p>
                      <a:pPr algn="ctr"/>
                      <a:endParaRPr lang="en-US" sz="2400" dirty="0"/>
                    </a:p>
                  </a:txBody>
                  <a:tcPr/>
                </a:tc>
                <a:extLst>
                  <a:ext uri="{0D108BD9-81ED-4DB2-BD59-A6C34878D82A}">
                    <a16:rowId xmlns:a16="http://schemas.microsoft.com/office/drawing/2014/main" val="3123883360"/>
                  </a:ext>
                </a:extLst>
              </a:tr>
              <a:tr h="370840">
                <a:tc gridSpan="3">
                  <a:txBody>
                    <a:bodyPr/>
                    <a:lstStyle/>
                    <a:p>
                      <a:pPr algn="ctr"/>
                      <a:r>
                        <a:rPr lang="en-US" sz="2400" dirty="0"/>
                        <a:t>A</a:t>
                      </a:r>
                    </a:p>
                  </a:txBody>
                  <a:tcPr/>
                </a:tc>
                <a:tc hMerge="1">
                  <a:txBody>
                    <a:bodyPr/>
                    <a:lstStyle/>
                    <a:p>
                      <a:pPr algn="ctr"/>
                      <a:endParaRPr lang="en-US" dirty="0"/>
                    </a:p>
                  </a:txBody>
                  <a:tcPr/>
                </a:tc>
                <a:tc hMerge="1">
                  <a:txBody>
                    <a:bodyPr/>
                    <a:lstStyle/>
                    <a:p>
                      <a:pPr algn="ctr"/>
                      <a:endParaRPr lang="en-US" dirty="0"/>
                    </a:p>
                  </a:txBody>
                  <a:tcPr/>
                </a:tc>
                <a:tc gridSpan="3">
                  <a:txBody>
                    <a:bodyPr/>
                    <a:lstStyle/>
                    <a:p>
                      <a:pPr algn="ctr"/>
                      <a:r>
                        <a:rPr lang="en-US" sz="2400" dirty="0">
                          <a:solidFill>
                            <a:schemeClr val="tx1"/>
                          </a:solidFill>
                        </a:rPr>
                        <a:t>B</a:t>
                      </a:r>
                    </a:p>
                  </a:txBody>
                  <a:tcPr>
                    <a:solidFill>
                      <a:schemeClr val="accent2">
                        <a:lumMod val="20000"/>
                        <a:lumOff val="80000"/>
                      </a:schemeClr>
                    </a:solidFill>
                  </a:tcPr>
                </a:tc>
                <a:tc hMerge="1">
                  <a:txBody>
                    <a:bodyPr/>
                    <a:lstStyle/>
                    <a:p>
                      <a:pPr algn="ctr"/>
                      <a:endParaRPr lang="en-US"/>
                    </a:p>
                  </a:txBody>
                  <a:tcPr/>
                </a:tc>
                <a:tc hMerge="1">
                  <a:txBody>
                    <a:bodyPr/>
                    <a:lstStyle/>
                    <a:p>
                      <a:pPr algn="ctr"/>
                      <a:endParaRPr lang="en-US" dirty="0"/>
                    </a:p>
                  </a:txBody>
                  <a:tcPr/>
                </a:tc>
                <a:tc gridSpan="3">
                  <a:txBody>
                    <a:bodyPr/>
                    <a:lstStyle/>
                    <a:p>
                      <a:pPr algn="ctr"/>
                      <a:r>
                        <a:rPr lang="en-US" sz="2400" dirty="0"/>
                        <a:t>C</a:t>
                      </a:r>
                    </a:p>
                  </a:txBody>
                  <a:tcPr/>
                </a:tc>
                <a:tc hMerge="1">
                  <a:txBody>
                    <a:bodyPr/>
                    <a:lstStyle/>
                    <a:p>
                      <a:pPr algn="ctr"/>
                      <a:endParaRPr lang="en-US" dirty="0"/>
                    </a:p>
                  </a:txBody>
                  <a:tcPr/>
                </a:tc>
                <a:tc hMerge="1">
                  <a:txBody>
                    <a:bodyPr/>
                    <a:lstStyle/>
                    <a:p>
                      <a:pPr algn="ctr"/>
                      <a:endParaRPr lang="en-US" dirty="0"/>
                    </a:p>
                  </a:txBody>
                  <a:tcPr/>
                </a:tc>
                <a:tc>
                  <a:txBody>
                    <a:bodyPr/>
                    <a:lstStyle/>
                    <a:p>
                      <a:pPr algn="ctr"/>
                      <a:endParaRPr lang="en-US" sz="2400" dirty="0"/>
                    </a:p>
                  </a:txBody>
                  <a:tcPr/>
                </a:tc>
                <a:extLst>
                  <a:ext uri="{0D108BD9-81ED-4DB2-BD59-A6C34878D82A}">
                    <a16:rowId xmlns:a16="http://schemas.microsoft.com/office/drawing/2014/main" val="2365358283"/>
                  </a:ext>
                </a:extLst>
              </a:tr>
              <a:tr h="370840">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x</a:t>
                      </a:r>
                    </a:p>
                  </a:txBody>
                  <a:tcPr>
                    <a:solidFill>
                      <a:schemeClr val="accent2">
                        <a:lumMod val="20000"/>
                        <a:lumOff val="80000"/>
                      </a:schemeClr>
                    </a:solidFill>
                  </a:tcPr>
                </a:tc>
                <a:tc>
                  <a:txBody>
                    <a:bodyPr/>
                    <a:lstStyle/>
                    <a:p>
                      <a:pPr algn="ctr"/>
                      <a:r>
                        <a:rPr lang="en-US" sz="2400" dirty="0"/>
                        <a:t>y</a:t>
                      </a:r>
                    </a:p>
                  </a:txBody>
                  <a:tcPr>
                    <a:solidFill>
                      <a:schemeClr val="accent2">
                        <a:lumMod val="20000"/>
                        <a:lumOff val="80000"/>
                      </a:schemeClr>
                    </a:solidFill>
                  </a:tcPr>
                </a:tc>
                <a:tc>
                  <a:txBody>
                    <a:bodyPr/>
                    <a:lstStyle/>
                    <a:p>
                      <a:pPr algn="ctr"/>
                      <a:r>
                        <a:rPr lang="en-US" sz="2400" dirty="0"/>
                        <a:t>z</a:t>
                      </a:r>
                    </a:p>
                  </a:txBody>
                  <a:tcPr>
                    <a:solidFill>
                      <a:schemeClr val="accent2">
                        <a:lumMod val="20000"/>
                        <a:lumOff val="80000"/>
                      </a:schemeClr>
                    </a:solidFill>
                  </a:tcPr>
                </a:tc>
                <a:tc>
                  <a:txBody>
                    <a:bodyPr/>
                    <a:lstStyle/>
                    <a:p>
                      <a:pPr algn="ctr"/>
                      <a:r>
                        <a:rPr lang="en-US" sz="2400" dirty="0"/>
                        <a:t>x</a:t>
                      </a:r>
                    </a:p>
                  </a:txBody>
                  <a:tcPr/>
                </a:tc>
                <a:tc>
                  <a:txBody>
                    <a:bodyPr/>
                    <a:lstStyle/>
                    <a:p>
                      <a:pPr algn="ctr"/>
                      <a:r>
                        <a:rPr lang="en-US" sz="2400" dirty="0"/>
                        <a:t>y</a:t>
                      </a:r>
                    </a:p>
                  </a:txBody>
                  <a:tcPr/>
                </a:tc>
                <a:tc>
                  <a:txBody>
                    <a:bodyPr/>
                    <a:lstStyle/>
                    <a:p>
                      <a:pPr algn="ctr"/>
                      <a:r>
                        <a:rPr lang="en-US" sz="2400" dirty="0"/>
                        <a:t>z</a:t>
                      </a:r>
                    </a:p>
                  </a:txBody>
                  <a:tcPr/>
                </a:tc>
                <a:tc>
                  <a:txBody>
                    <a:bodyPr/>
                    <a:lstStyle/>
                    <a:p>
                      <a:pPr algn="ctr"/>
                      <a:r>
                        <a:rPr lang="en-US" sz="2400" dirty="0"/>
                        <a:t>w</a:t>
                      </a:r>
                    </a:p>
                  </a:txBody>
                  <a:tcPr/>
                </a:tc>
                <a:extLst>
                  <a:ext uri="{0D108BD9-81ED-4DB2-BD59-A6C34878D82A}">
                    <a16:rowId xmlns:a16="http://schemas.microsoft.com/office/drawing/2014/main" val="2109650917"/>
                  </a:ext>
                </a:extLst>
              </a:tr>
              <a:tr h="370840">
                <a:tc>
                  <a:txBody>
                    <a:bodyPr/>
                    <a:lstStyle/>
                    <a:p>
                      <a:pPr algn="ctr"/>
                      <a:r>
                        <a:rPr lang="en-US" sz="2400" dirty="0"/>
                        <a:t>+0</a:t>
                      </a:r>
                    </a:p>
                  </a:txBody>
                  <a:tcPr/>
                </a:tc>
                <a:tc>
                  <a:txBody>
                    <a:bodyPr/>
                    <a:lstStyle/>
                    <a:p>
                      <a:pPr algn="ctr"/>
                      <a:r>
                        <a:rPr lang="en-US" sz="2400" dirty="0"/>
                        <a:t>+4</a:t>
                      </a:r>
                    </a:p>
                  </a:txBody>
                  <a:tcPr/>
                </a:tc>
                <a:tc>
                  <a:txBody>
                    <a:bodyPr/>
                    <a:lstStyle/>
                    <a:p>
                      <a:pPr algn="ctr"/>
                      <a:r>
                        <a:rPr lang="en-US" sz="2400" dirty="0"/>
                        <a:t>+8</a:t>
                      </a:r>
                    </a:p>
                  </a:txBody>
                  <a:tcPr/>
                </a:tc>
                <a:tc>
                  <a:txBody>
                    <a:bodyPr/>
                    <a:lstStyle/>
                    <a:p>
                      <a:pPr algn="ctr"/>
                      <a:r>
                        <a:rPr lang="en-US" sz="2400" dirty="0"/>
                        <a:t>+12</a:t>
                      </a:r>
                    </a:p>
                  </a:txBody>
                  <a:tcPr>
                    <a:solidFill>
                      <a:schemeClr val="accent2">
                        <a:lumMod val="20000"/>
                        <a:lumOff val="80000"/>
                      </a:schemeClr>
                    </a:solidFill>
                  </a:tcPr>
                </a:tc>
                <a:tc>
                  <a:txBody>
                    <a:bodyPr/>
                    <a:lstStyle/>
                    <a:p>
                      <a:pPr algn="ctr"/>
                      <a:r>
                        <a:rPr lang="en-US" sz="2400" dirty="0"/>
                        <a:t>+16</a:t>
                      </a:r>
                    </a:p>
                  </a:txBody>
                  <a:tcPr>
                    <a:solidFill>
                      <a:schemeClr val="accent2">
                        <a:lumMod val="20000"/>
                        <a:lumOff val="80000"/>
                      </a:schemeClr>
                    </a:solidFill>
                  </a:tcPr>
                </a:tc>
                <a:tc>
                  <a:txBody>
                    <a:bodyPr/>
                    <a:lstStyle/>
                    <a:p>
                      <a:pPr algn="ctr"/>
                      <a:r>
                        <a:rPr lang="en-US" sz="2400" dirty="0"/>
                        <a:t>+20</a:t>
                      </a:r>
                    </a:p>
                  </a:txBody>
                  <a:tcPr>
                    <a:solidFill>
                      <a:schemeClr val="accent2">
                        <a:lumMod val="20000"/>
                        <a:lumOff val="80000"/>
                      </a:schemeClr>
                    </a:solidFill>
                  </a:tcPr>
                </a:tc>
                <a:tc>
                  <a:txBody>
                    <a:bodyPr/>
                    <a:lstStyle/>
                    <a:p>
                      <a:pPr algn="ctr"/>
                      <a:r>
                        <a:rPr lang="en-US" sz="2400" dirty="0"/>
                        <a:t>+24</a:t>
                      </a:r>
                    </a:p>
                  </a:txBody>
                  <a:tcPr/>
                </a:tc>
                <a:tc>
                  <a:txBody>
                    <a:bodyPr/>
                    <a:lstStyle/>
                    <a:p>
                      <a:pPr algn="ctr"/>
                      <a:r>
                        <a:rPr lang="en-US" sz="2400" dirty="0"/>
                        <a:t>+28</a:t>
                      </a:r>
                    </a:p>
                  </a:txBody>
                  <a:tcPr/>
                </a:tc>
                <a:tc>
                  <a:txBody>
                    <a:bodyPr/>
                    <a:lstStyle/>
                    <a:p>
                      <a:pPr algn="ctr"/>
                      <a:r>
                        <a:rPr lang="en-US" sz="2400" dirty="0"/>
                        <a:t>+32</a:t>
                      </a:r>
                    </a:p>
                  </a:txBody>
                  <a:tcPr/>
                </a:tc>
                <a:tc>
                  <a:txBody>
                    <a:bodyPr/>
                    <a:lstStyle/>
                    <a:p>
                      <a:pPr algn="ctr"/>
                      <a:r>
                        <a:rPr lang="en-US" sz="2400" dirty="0"/>
                        <a:t>+36</a:t>
                      </a:r>
                    </a:p>
                  </a:txBody>
                  <a:tcPr/>
                </a:tc>
                <a:extLst>
                  <a:ext uri="{0D108BD9-81ED-4DB2-BD59-A6C34878D82A}">
                    <a16:rowId xmlns:a16="http://schemas.microsoft.com/office/drawing/2014/main" val="1466649768"/>
                  </a:ext>
                </a:extLst>
              </a:tr>
            </a:tbl>
          </a:graphicData>
        </a:graphic>
      </p:graphicFrame>
      <p:pic>
        <p:nvPicPr>
          <p:cNvPr id="10" name="Picture 9">
            <a:extLst>
              <a:ext uri="{FF2B5EF4-FFF2-40B4-BE49-F238E27FC236}">
                <a16:creationId xmlns:a16="http://schemas.microsoft.com/office/drawing/2014/main" id="{5C2A83AC-6E23-B703-AB74-13D7EDC3C3BC}"/>
              </a:ext>
            </a:extLst>
          </p:cNvPr>
          <p:cNvPicPr>
            <a:picLocks noChangeAspect="1"/>
          </p:cNvPicPr>
          <p:nvPr/>
        </p:nvPicPr>
        <p:blipFill rotWithShape="1">
          <a:blip r:embed="rId4"/>
          <a:srcRect b="70921"/>
          <a:stretch/>
        </p:blipFill>
        <p:spPr>
          <a:xfrm>
            <a:off x="2263242" y="1330116"/>
            <a:ext cx="7665515" cy="464749"/>
          </a:xfrm>
          <a:prstGeom prst="rect">
            <a:avLst/>
          </a:prstGeom>
        </p:spPr>
      </p:pic>
      <p:sp>
        <p:nvSpPr>
          <p:cNvPr id="11" name="Arrow: Up 10">
            <a:extLst>
              <a:ext uri="{FF2B5EF4-FFF2-40B4-BE49-F238E27FC236}">
                <a16:creationId xmlns:a16="http://schemas.microsoft.com/office/drawing/2014/main" id="{A24CC142-835F-0C6B-B531-5D9660805A13}"/>
              </a:ext>
            </a:extLst>
          </p:cNvPr>
          <p:cNvSpPr/>
          <p:nvPr/>
        </p:nvSpPr>
        <p:spPr>
          <a:xfrm>
            <a:off x="1099652" y="3585309"/>
            <a:ext cx="401325" cy="677577"/>
          </a:xfrm>
          <a:prstGeom prst="up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Arrow: Up 11">
            <a:extLst>
              <a:ext uri="{FF2B5EF4-FFF2-40B4-BE49-F238E27FC236}">
                <a16:creationId xmlns:a16="http://schemas.microsoft.com/office/drawing/2014/main" id="{CC94D8CF-03C5-4630-7EE1-43563B18EC06}"/>
              </a:ext>
            </a:extLst>
          </p:cNvPr>
          <p:cNvSpPr/>
          <p:nvPr/>
        </p:nvSpPr>
        <p:spPr>
          <a:xfrm>
            <a:off x="3982095" y="3585308"/>
            <a:ext cx="401325" cy="677577"/>
          </a:xfrm>
          <a:prstGeom prst="up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a:t>
            </a:r>
          </a:p>
        </p:txBody>
      </p:sp>
    </p:spTree>
    <p:extLst>
      <p:ext uri="{BB962C8B-B14F-4D97-AF65-F5344CB8AC3E}">
        <p14:creationId xmlns:p14="http://schemas.microsoft.com/office/powerpoint/2010/main" val="2264524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New Typecast Table Entry!</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Table inputs:</a:t>
            </a:r>
          </a:p>
          <a:p>
            <a:pPr lvl="1"/>
            <a:r>
              <a:rPr lang="en-US" sz="3200" dirty="0">
                <a:ea typeface="MS Mincho" panose="02020609040205080304" pitchFamily="49" charset="-128"/>
              </a:rPr>
              <a:t>Original type</a:t>
            </a:r>
          </a:p>
          <a:p>
            <a:pPr lvl="1"/>
            <a:r>
              <a:rPr lang="en-US" sz="3200" dirty="0">
                <a:ea typeface="MS Mincho" panose="02020609040205080304" pitchFamily="49" charset="-128"/>
              </a:rPr>
              <a:t>Destination type</a:t>
            </a:r>
          </a:p>
          <a:p>
            <a:r>
              <a:rPr lang="en-US" sz="3600" dirty="0">
                <a:ea typeface="MS Mincho" panose="02020609040205080304" pitchFamily="49" charset="-128"/>
              </a:rPr>
              <a:t>Table outputs:</a:t>
            </a:r>
          </a:p>
          <a:p>
            <a:pPr lvl="1"/>
            <a:r>
              <a:rPr lang="en-US" sz="3200" dirty="0">
                <a:ea typeface="MS Mincho" panose="02020609040205080304" pitchFamily="49" charset="-128"/>
              </a:rPr>
              <a:t>Destination type (if entry exists, then typecast is allowed)</a:t>
            </a:r>
          </a:p>
          <a:p>
            <a:pPr lvl="1"/>
            <a:r>
              <a:rPr lang="en-US" sz="3200" b="1" dirty="0">
                <a:solidFill>
                  <a:srgbClr val="C00000"/>
                </a:solidFill>
                <a:ea typeface="MS Mincho" panose="02020609040205080304" pitchFamily="49" charset="-128"/>
              </a:rPr>
              <a:t>Memory offset (when dealing with polymorphism)</a:t>
            </a:r>
          </a:p>
          <a:p>
            <a:r>
              <a:rPr lang="en-US" sz="3600" dirty="0">
                <a:ea typeface="MS Mincho" panose="02020609040205080304" pitchFamily="49" charset="-128"/>
              </a:rPr>
              <a:t>This is why typecasting tables are very effective when compared to earlier simplified examples.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9" name="Explosion: 8 Points 8">
            <a:extLst>
              <a:ext uri="{FF2B5EF4-FFF2-40B4-BE49-F238E27FC236}">
                <a16:creationId xmlns:a16="http://schemas.microsoft.com/office/drawing/2014/main" id="{08080429-664B-A7AD-558B-E56A3F95E6A5}"/>
              </a:ext>
            </a:extLst>
          </p:cNvPr>
          <p:cNvSpPr/>
          <p:nvPr/>
        </p:nvSpPr>
        <p:spPr>
          <a:xfrm>
            <a:off x="578901" y="4400961"/>
            <a:ext cx="756518" cy="756518"/>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529235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r>
              <a:rPr lang="en-US" dirty="0"/>
              <a:t>Virtual Methods</a:t>
            </a:r>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52</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1222203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Virtual Method</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lnSpcReduction="10000"/>
          </a:bodyPr>
          <a:lstStyle/>
          <a:p>
            <a:r>
              <a:rPr lang="en-US" sz="3600" dirty="0">
                <a:ea typeface="MS Mincho" panose="02020609040205080304" pitchFamily="49" charset="-128"/>
              </a:rPr>
              <a:t>A virtual method is a method whose location is not known at compile-time.</a:t>
            </a:r>
          </a:p>
          <a:p>
            <a:endParaRPr lang="en-US" sz="3600" dirty="0">
              <a:ea typeface="MS Mincho" panose="02020609040205080304" pitchFamily="49" charset="-128"/>
            </a:endParaRPr>
          </a:p>
          <a:p>
            <a:r>
              <a:rPr lang="en-US" sz="3600" dirty="0">
                <a:ea typeface="MS Mincho" panose="02020609040205080304" pitchFamily="49" charset="-128"/>
              </a:rPr>
              <a:t>Why? Consider AST’s </a:t>
            </a:r>
            <a:r>
              <a:rPr lang="en-US" sz="3600" dirty="0">
                <a:solidFill>
                  <a:srgbClr val="C00000"/>
                </a:solidFill>
                <a:latin typeface="MS Mincho" panose="02020609040205080304" pitchFamily="49" charset="-128"/>
                <a:ea typeface="MS Mincho" panose="02020609040205080304" pitchFamily="49" charset="-128"/>
              </a:rPr>
              <a:t>visit</a:t>
            </a:r>
            <a:r>
              <a:rPr lang="en-US" sz="3600" dirty="0">
                <a:ea typeface="MS Mincho" panose="02020609040205080304" pitchFamily="49" charset="-128"/>
              </a:rPr>
              <a:t> method.</a:t>
            </a:r>
          </a:p>
          <a:p>
            <a:r>
              <a:rPr lang="en-US" sz="3600" dirty="0">
                <a:ea typeface="MS Mincho" panose="02020609040205080304" pitchFamily="49" charset="-128"/>
              </a:rPr>
              <a:t>If I </a:t>
            </a:r>
            <a:r>
              <a:rPr lang="en-US" sz="3600" dirty="0">
                <a:solidFill>
                  <a:srgbClr val="C00000"/>
                </a:solidFill>
                <a:latin typeface="MS Mincho" panose="02020609040205080304" pitchFamily="49" charset="-128"/>
                <a:ea typeface="MS Mincho" panose="02020609040205080304" pitchFamily="49" charset="-128"/>
              </a:rPr>
              <a:t>visit</a:t>
            </a:r>
            <a:r>
              <a:rPr lang="en-US" sz="3600" dirty="0">
                <a:ea typeface="MS Mincho" panose="02020609040205080304" pitchFamily="49" charset="-128"/>
              </a:rPr>
              <a:t> a generic AST, I do not know what the concrete class is or which method body to invoke.</a:t>
            </a:r>
          </a:p>
          <a:p>
            <a:r>
              <a:rPr lang="en-US" sz="3600" dirty="0">
                <a:ea typeface="MS Mincho" panose="02020609040205080304" pitchFamily="49" charset="-128"/>
              </a:rPr>
              <a:t>The </a:t>
            </a:r>
            <a:r>
              <a:rPr lang="en-US" sz="3600" dirty="0">
                <a:solidFill>
                  <a:srgbClr val="C00000"/>
                </a:solidFill>
                <a:latin typeface="MS Mincho" panose="02020609040205080304" pitchFamily="49" charset="-128"/>
                <a:ea typeface="MS Mincho" panose="02020609040205080304" pitchFamily="49" charset="-128"/>
              </a:rPr>
              <a:t>visit</a:t>
            </a:r>
            <a:r>
              <a:rPr lang="en-US" sz="3600" dirty="0">
                <a:ea typeface="MS Mincho" panose="02020609040205080304" pitchFamily="49" charset="-128"/>
              </a:rPr>
              <a:t> method is a </a:t>
            </a:r>
            <a:r>
              <a:rPr lang="en-US" sz="3600" b="1" dirty="0">
                <a:ea typeface="MS Mincho" panose="02020609040205080304" pitchFamily="49" charset="-128"/>
              </a:rPr>
              <a:t>virtual method </a:t>
            </a:r>
            <a:r>
              <a:rPr lang="en-US" sz="3600" dirty="0">
                <a:ea typeface="MS Mincho" panose="02020609040205080304" pitchFamily="49" charset="-128"/>
              </a:rPr>
              <a:t>that is resolved elsewhere and known at runtime.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476708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r>
              <a:rPr lang="en-US" sz="5400" dirty="0"/>
              <a:t>Consider:</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What is the output?</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54</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pic>
        <p:nvPicPr>
          <p:cNvPr id="10" name="Picture 9">
            <a:extLst>
              <a:ext uri="{FF2B5EF4-FFF2-40B4-BE49-F238E27FC236}">
                <a16:creationId xmlns:a16="http://schemas.microsoft.com/office/drawing/2014/main" id="{6573425C-10C4-34CE-FC62-0B7628172181}"/>
              </a:ext>
            </a:extLst>
          </p:cNvPr>
          <p:cNvPicPr>
            <a:picLocks noChangeAspect="1"/>
          </p:cNvPicPr>
          <p:nvPr/>
        </p:nvPicPr>
        <p:blipFill>
          <a:blip r:embed="rId3"/>
          <a:stretch>
            <a:fillRect/>
          </a:stretch>
        </p:blipFill>
        <p:spPr>
          <a:xfrm>
            <a:off x="7904703" y="0"/>
            <a:ext cx="4287297" cy="6858000"/>
          </a:xfrm>
          <a:prstGeom prst="rect">
            <a:avLst/>
          </a:prstGeom>
        </p:spPr>
      </p:pic>
    </p:spTree>
    <p:extLst>
      <p:ext uri="{BB962C8B-B14F-4D97-AF65-F5344CB8AC3E}">
        <p14:creationId xmlns:p14="http://schemas.microsoft.com/office/powerpoint/2010/main" val="3075135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r>
              <a:rPr lang="en-US" sz="5400" dirty="0"/>
              <a:t>Consider:</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What is the output?</a:t>
            </a:r>
          </a:p>
          <a:p>
            <a:endParaRPr lang="en-US" sz="3600" dirty="0">
              <a:ea typeface="MS Mincho" panose="02020609040205080304" pitchFamily="49" charset="-128"/>
            </a:endParaRPr>
          </a:p>
          <a:p>
            <a:r>
              <a:rPr lang="en-US" sz="3600" dirty="0">
                <a:ea typeface="MS Mincho" panose="02020609040205080304" pitchFamily="49" charset="-128"/>
              </a:rPr>
              <a:t>Output is: ABCCC (with line breaks)</a:t>
            </a:r>
          </a:p>
          <a:p>
            <a:pPr marL="0" indent="0">
              <a:buNone/>
            </a:pPr>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55</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pic>
        <p:nvPicPr>
          <p:cNvPr id="10" name="Picture 9">
            <a:extLst>
              <a:ext uri="{FF2B5EF4-FFF2-40B4-BE49-F238E27FC236}">
                <a16:creationId xmlns:a16="http://schemas.microsoft.com/office/drawing/2014/main" id="{6573425C-10C4-34CE-FC62-0B7628172181}"/>
              </a:ext>
            </a:extLst>
          </p:cNvPr>
          <p:cNvPicPr>
            <a:picLocks noChangeAspect="1"/>
          </p:cNvPicPr>
          <p:nvPr/>
        </p:nvPicPr>
        <p:blipFill>
          <a:blip r:embed="rId3"/>
          <a:stretch>
            <a:fillRect/>
          </a:stretch>
        </p:blipFill>
        <p:spPr>
          <a:xfrm>
            <a:off x="7904703" y="0"/>
            <a:ext cx="4287297" cy="6858000"/>
          </a:xfrm>
          <a:prstGeom prst="rect">
            <a:avLst/>
          </a:prstGeom>
        </p:spPr>
      </p:pic>
    </p:spTree>
    <p:extLst>
      <p:ext uri="{BB962C8B-B14F-4D97-AF65-F5344CB8AC3E}">
        <p14:creationId xmlns:p14="http://schemas.microsoft.com/office/powerpoint/2010/main" val="2476924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r>
              <a:rPr lang="en-US" sz="4800" b="1" dirty="0"/>
              <a:t>Virtual Methods are </a:t>
            </a:r>
            <a:r>
              <a:rPr lang="en-US" sz="4800" b="1" dirty="0">
                <a:solidFill>
                  <a:srgbClr val="C00000"/>
                </a:solidFill>
              </a:rPr>
              <a:t>Fields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Memory Layout:</a:t>
            </a:r>
          </a:p>
          <a:p>
            <a:pPr marL="0" indent="0">
              <a:buNone/>
            </a:pPr>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pic>
        <p:nvPicPr>
          <p:cNvPr id="11" name="Picture 10">
            <a:extLst>
              <a:ext uri="{FF2B5EF4-FFF2-40B4-BE49-F238E27FC236}">
                <a16:creationId xmlns:a16="http://schemas.microsoft.com/office/drawing/2014/main" id="{C622F2C1-8423-4F43-0995-10DF2C2D7F36}"/>
              </a:ext>
            </a:extLst>
          </p:cNvPr>
          <p:cNvPicPr>
            <a:picLocks noChangeAspect="1"/>
          </p:cNvPicPr>
          <p:nvPr/>
        </p:nvPicPr>
        <p:blipFill>
          <a:blip r:embed="rId3"/>
          <a:stretch>
            <a:fillRect/>
          </a:stretch>
        </p:blipFill>
        <p:spPr>
          <a:xfrm>
            <a:off x="4781877" y="1535089"/>
            <a:ext cx="4858428" cy="1838582"/>
          </a:xfrm>
          <a:prstGeom prst="rect">
            <a:avLst/>
          </a:prstGeom>
        </p:spPr>
      </p:pic>
      <p:graphicFrame>
        <p:nvGraphicFramePr>
          <p:cNvPr id="12" name="Table 11">
            <a:extLst>
              <a:ext uri="{FF2B5EF4-FFF2-40B4-BE49-F238E27FC236}">
                <a16:creationId xmlns:a16="http://schemas.microsoft.com/office/drawing/2014/main" id="{3356987C-C64D-5FFA-73C2-445B7256E291}"/>
              </a:ext>
            </a:extLst>
          </p:cNvPr>
          <p:cNvGraphicFramePr>
            <a:graphicFrameLocks noGrp="1"/>
          </p:cNvGraphicFramePr>
          <p:nvPr>
            <p:extLst>
              <p:ext uri="{D42A27DB-BD31-4B8C-83A1-F6EECF244321}">
                <p14:modId xmlns:p14="http://schemas.microsoft.com/office/powerpoint/2010/main" val="4124332922"/>
              </p:ext>
            </p:extLst>
          </p:nvPr>
        </p:nvGraphicFramePr>
        <p:xfrm>
          <a:off x="2032000" y="3532216"/>
          <a:ext cx="8128000" cy="15544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520792757"/>
                    </a:ext>
                  </a:extLst>
                </a:gridCol>
                <a:gridCol w="2032000">
                  <a:extLst>
                    <a:ext uri="{9D8B030D-6E8A-4147-A177-3AD203B41FA5}">
                      <a16:colId xmlns:a16="http://schemas.microsoft.com/office/drawing/2014/main" val="1877469657"/>
                    </a:ext>
                  </a:extLst>
                </a:gridCol>
                <a:gridCol w="2032000">
                  <a:extLst>
                    <a:ext uri="{9D8B030D-6E8A-4147-A177-3AD203B41FA5}">
                      <a16:colId xmlns:a16="http://schemas.microsoft.com/office/drawing/2014/main" val="2241223671"/>
                    </a:ext>
                  </a:extLst>
                </a:gridCol>
                <a:gridCol w="2032000">
                  <a:extLst>
                    <a:ext uri="{9D8B030D-6E8A-4147-A177-3AD203B41FA5}">
                      <a16:colId xmlns:a16="http://schemas.microsoft.com/office/drawing/2014/main" val="3598985887"/>
                    </a:ext>
                  </a:extLst>
                </a:gridCol>
              </a:tblGrid>
              <a:tr h="370840">
                <a:tc gridSpan="4">
                  <a:txBody>
                    <a:bodyPr/>
                    <a:lstStyle/>
                    <a:p>
                      <a:pPr algn="ctr"/>
                      <a:r>
                        <a:rPr lang="en-US" sz="2800" dirty="0"/>
                        <a:t>A</a:t>
                      </a:r>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val="3294866435"/>
                  </a:ext>
                </a:extLst>
              </a:tr>
              <a:tr h="370840">
                <a:tc>
                  <a:txBody>
                    <a:bodyPr/>
                    <a:lstStyle/>
                    <a:p>
                      <a:pPr algn="ctr"/>
                      <a:r>
                        <a:rPr lang="en-US" sz="2800" dirty="0"/>
                        <a:t>w</a:t>
                      </a:r>
                    </a:p>
                  </a:txBody>
                  <a:tcPr anchor="ctr"/>
                </a:tc>
                <a:tc>
                  <a:txBody>
                    <a:bodyPr/>
                    <a:lstStyle/>
                    <a:p>
                      <a:pPr algn="ctr"/>
                      <a:r>
                        <a:rPr lang="en-US" sz="2800" dirty="0"/>
                        <a:t>f</a:t>
                      </a:r>
                    </a:p>
                  </a:txBody>
                  <a:tcPr anchor="ctr"/>
                </a:tc>
                <a:tc>
                  <a:txBody>
                    <a:bodyPr/>
                    <a:lstStyle/>
                    <a:p>
                      <a:pPr algn="ctr"/>
                      <a:r>
                        <a:rPr lang="en-US" sz="2800" dirty="0"/>
                        <a:t>x</a:t>
                      </a:r>
                    </a:p>
                  </a:txBody>
                  <a:tcPr anchor="ctr"/>
                </a:tc>
                <a:tc>
                  <a:txBody>
                    <a:bodyPr/>
                    <a:lstStyle/>
                    <a:p>
                      <a:pPr algn="ctr"/>
                      <a:r>
                        <a:rPr lang="en-US" sz="2800" dirty="0"/>
                        <a:t>y</a:t>
                      </a:r>
                    </a:p>
                  </a:txBody>
                  <a:tcPr anchor="ctr"/>
                </a:tc>
                <a:extLst>
                  <a:ext uri="{0D108BD9-81ED-4DB2-BD59-A6C34878D82A}">
                    <a16:rowId xmlns:a16="http://schemas.microsoft.com/office/drawing/2014/main" val="1786618919"/>
                  </a:ext>
                </a:extLst>
              </a:tr>
              <a:tr h="370840">
                <a:tc>
                  <a:txBody>
                    <a:bodyPr/>
                    <a:lstStyle/>
                    <a:p>
                      <a:pPr algn="ctr"/>
                      <a:r>
                        <a:rPr lang="en-US" sz="2800" dirty="0"/>
                        <a:t>objBase+0</a:t>
                      </a:r>
                    </a:p>
                  </a:txBody>
                  <a:tcPr anchor="ctr"/>
                </a:tc>
                <a:tc>
                  <a:txBody>
                    <a:bodyPr/>
                    <a:lstStyle/>
                    <a:p>
                      <a:pPr algn="ctr"/>
                      <a:r>
                        <a:rPr lang="en-US" sz="2800" dirty="0"/>
                        <a:t>+4</a:t>
                      </a:r>
                    </a:p>
                  </a:txBody>
                  <a:tcPr anchor="ctr"/>
                </a:tc>
                <a:tc>
                  <a:txBody>
                    <a:bodyPr/>
                    <a:lstStyle/>
                    <a:p>
                      <a:pPr algn="ctr"/>
                      <a:r>
                        <a:rPr lang="en-US" sz="2800" dirty="0"/>
                        <a:t>+12</a:t>
                      </a:r>
                    </a:p>
                  </a:txBody>
                  <a:tcPr anchor="ctr"/>
                </a:tc>
                <a:tc>
                  <a:txBody>
                    <a:bodyPr/>
                    <a:lstStyle/>
                    <a:p>
                      <a:pPr algn="ctr"/>
                      <a:r>
                        <a:rPr lang="en-US" sz="2800" dirty="0"/>
                        <a:t>+16</a:t>
                      </a:r>
                    </a:p>
                  </a:txBody>
                  <a:tcPr anchor="ctr"/>
                </a:tc>
                <a:extLst>
                  <a:ext uri="{0D108BD9-81ED-4DB2-BD59-A6C34878D82A}">
                    <a16:rowId xmlns:a16="http://schemas.microsoft.com/office/drawing/2014/main" val="4150518253"/>
                  </a:ext>
                </a:extLst>
              </a:tr>
            </a:tbl>
          </a:graphicData>
        </a:graphic>
      </p:graphicFrame>
      <p:sp>
        <p:nvSpPr>
          <p:cNvPr id="13" name="TextBox 12">
            <a:extLst>
              <a:ext uri="{FF2B5EF4-FFF2-40B4-BE49-F238E27FC236}">
                <a16:creationId xmlns:a16="http://schemas.microsoft.com/office/drawing/2014/main" id="{8ED23638-CD1B-1A9F-07C8-7AA9D756BA3E}"/>
              </a:ext>
            </a:extLst>
          </p:cNvPr>
          <p:cNvSpPr txBox="1"/>
          <p:nvPr/>
        </p:nvSpPr>
        <p:spPr>
          <a:xfrm>
            <a:off x="838200" y="5447163"/>
            <a:ext cx="5824993" cy="369332"/>
          </a:xfrm>
          <a:prstGeom prst="rect">
            <a:avLst/>
          </a:prstGeom>
          <a:noFill/>
        </p:spPr>
        <p:txBody>
          <a:bodyPr wrap="none" rtlCol="0">
            <a:spAutoFit/>
          </a:bodyPr>
          <a:lstStyle/>
          <a:p>
            <a:r>
              <a:rPr lang="en-US" dirty="0"/>
              <a:t>Question: In x64, why is the size of the field “f” 8 bytes long?</a:t>
            </a:r>
          </a:p>
        </p:txBody>
      </p:sp>
    </p:spTree>
    <p:extLst>
      <p:ext uri="{BB962C8B-B14F-4D97-AF65-F5344CB8AC3E}">
        <p14:creationId xmlns:p14="http://schemas.microsoft.com/office/powerpoint/2010/main" val="10246316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Virtual Method Call</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fontScale="92500" lnSpcReduction="10000"/>
          </a:bodyPr>
          <a:lstStyle/>
          <a:p>
            <a:r>
              <a:rPr lang="en-US" sz="3600" dirty="0">
                <a:ea typeface="MS Mincho" panose="02020609040205080304" pitchFamily="49" charset="-128"/>
              </a:rPr>
              <a:t>Load field “f”</a:t>
            </a:r>
          </a:p>
          <a:p>
            <a:r>
              <a:rPr lang="en-US" sz="3600" dirty="0">
                <a:ea typeface="MS Mincho" panose="02020609040205080304" pitchFamily="49" charset="-128"/>
              </a:rPr>
              <a:t>Call whatever memory address it points to</a:t>
            </a:r>
          </a:p>
          <a:p>
            <a:endParaRPr lang="en-US" sz="3600" dirty="0">
              <a:ea typeface="MS Mincho" panose="02020609040205080304" pitchFamily="49" charset="-128"/>
            </a:endParaRPr>
          </a:p>
          <a:p>
            <a:endParaRPr lang="en-US" sz="3600" dirty="0">
              <a:ea typeface="MS Mincho" panose="02020609040205080304" pitchFamily="49" charset="-128"/>
            </a:endParaRPr>
          </a:p>
          <a:p>
            <a:endParaRPr lang="en-US" sz="3600" dirty="0">
              <a:ea typeface="MS Mincho" panose="02020609040205080304" pitchFamily="49" charset="-128"/>
            </a:endParaRPr>
          </a:p>
          <a:p>
            <a:r>
              <a:rPr lang="en-US" sz="3600" dirty="0">
                <a:latin typeface="MS Mincho" panose="02020609040205080304" pitchFamily="49" charset="-128"/>
                <a:ea typeface="MS Mincho" panose="02020609040205080304" pitchFamily="49" charset="-128"/>
              </a:rPr>
              <a:t>mov </a:t>
            </a:r>
            <a:r>
              <a:rPr lang="en-US" sz="3600" dirty="0" err="1">
                <a:latin typeface="MS Mincho" panose="02020609040205080304" pitchFamily="49" charset="-128"/>
                <a:ea typeface="MS Mincho" panose="02020609040205080304" pitchFamily="49" charset="-128"/>
              </a:rPr>
              <a:t>rsi</a:t>
            </a:r>
            <a:r>
              <a:rPr lang="en-US" sz="3600" dirty="0">
                <a:latin typeface="MS Mincho" panose="02020609040205080304" pitchFamily="49" charset="-128"/>
                <a:ea typeface="MS Mincho" panose="02020609040205080304" pitchFamily="49" charset="-128"/>
              </a:rPr>
              <a:t>, </a:t>
            </a:r>
            <a:r>
              <a:rPr lang="en-US" sz="3600" dirty="0" err="1">
                <a:latin typeface="MS Mincho" panose="02020609040205080304" pitchFamily="49" charset="-128"/>
                <a:ea typeface="MS Mincho" panose="02020609040205080304" pitchFamily="49" charset="-128"/>
              </a:rPr>
              <a:t>objectA</a:t>
            </a:r>
            <a:endParaRPr lang="en-US" sz="3600" dirty="0">
              <a:latin typeface="MS Mincho" panose="02020609040205080304" pitchFamily="49" charset="-128"/>
              <a:ea typeface="MS Mincho" panose="02020609040205080304" pitchFamily="49" charset="-128"/>
            </a:endParaRPr>
          </a:p>
          <a:p>
            <a:r>
              <a:rPr lang="en-US" sz="3600" dirty="0">
                <a:latin typeface="MS Mincho" panose="02020609040205080304" pitchFamily="49" charset="-128"/>
                <a:ea typeface="MS Mincho" panose="02020609040205080304" pitchFamily="49" charset="-128"/>
              </a:rPr>
              <a:t>mov </a:t>
            </a:r>
            <a:r>
              <a:rPr lang="en-US" sz="3600" dirty="0" err="1">
                <a:latin typeface="MS Mincho" panose="02020609040205080304" pitchFamily="49" charset="-128"/>
                <a:ea typeface="MS Mincho" panose="02020609040205080304" pitchFamily="49" charset="-128"/>
              </a:rPr>
              <a:t>rax</a:t>
            </a:r>
            <a:r>
              <a:rPr lang="en-US" sz="3600" dirty="0">
                <a:latin typeface="MS Mincho" panose="02020609040205080304" pitchFamily="49" charset="-128"/>
                <a:ea typeface="MS Mincho" panose="02020609040205080304" pitchFamily="49" charset="-128"/>
              </a:rPr>
              <a:t>,[rsi+4]</a:t>
            </a:r>
          </a:p>
          <a:p>
            <a:r>
              <a:rPr lang="en-US" sz="3600" dirty="0">
                <a:latin typeface="MS Mincho" panose="02020609040205080304" pitchFamily="49" charset="-128"/>
                <a:ea typeface="MS Mincho" panose="02020609040205080304" pitchFamily="49" charset="-128"/>
              </a:rPr>
              <a:t>call </a:t>
            </a:r>
            <a:r>
              <a:rPr lang="en-US" sz="3600" dirty="0" err="1">
                <a:latin typeface="MS Mincho" panose="02020609040205080304" pitchFamily="49" charset="-128"/>
                <a:ea typeface="MS Mincho" panose="02020609040205080304" pitchFamily="49" charset="-128"/>
              </a:rPr>
              <a:t>rax</a:t>
            </a:r>
            <a:endParaRPr lang="en-US" sz="3600" dirty="0">
              <a:latin typeface="MS Mincho" panose="02020609040205080304" pitchFamily="49" charset="-128"/>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57</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graphicFrame>
        <p:nvGraphicFramePr>
          <p:cNvPr id="9" name="Table 8">
            <a:extLst>
              <a:ext uri="{FF2B5EF4-FFF2-40B4-BE49-F238E27FC236}">
                <a16:creationId xmlns:a16="http://schemas.microsoft.com/office/drawing/2014/main" id="{5D33AF51-ABD9-983D-E450-97833D37F1CB}"/>
              </a:ext>
            </a:extLst>
          </p:cNvPr>
          <p:cNvGraphicFramePr>
            <a:graphicFrameLocks noGrp="1"/>
          </p:cNvGraphicFramePr>
          <p:nvPr>
            <p:extLst>
              <p:ext uri="{D42A27DB-BD31-4B8C-83A1-F6EECF244321}">
                <p14:modId xmlns:p14="http://schemas.microsoft.com/office/powerpoint/2010/main" val="3221393003"/>
              </p:ext>
            </p:extLst>
          </p:nvPr>
        </p:nvGraphicFramePr>
        <p:xfrm>
          <a:off x="2032000" y="2848065"/>
          <a:ext cx="8128000" cy="15544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520792757"/>
                    </a:ext>
                  </a:extLst>
                </a:gridCol>
                <a:gridCol w="2032000">
                  <a:extLst>
                    <a:ext uri="{9D8B030D-6E8A-4147-A177-3AD203B41FA5}">
                      <a16:colId xmlns:a16="http://schemas.microsoft.com/office/drawing/2014/main" val="1877469657"/>
                    </a:ext>
                  </a:extLst>
                </a:gridCol>
                <a:gridCol w="2032000">
                  <a:extLst>
                    <a:ext uri="{9D8B030D-6E8A-4147-A177-3AD203B41FA5}">
                      <a16:colId xmlns:a16="http://schemas.microsoft.com/office/drawing/2014/main" val="2241223671"/>
                    </a:ext>
                  </a:extLst>
                </a:gridCol>
                <a:gridCol w="2032000">
                  <a:extLst>
                    <a:ext uri="{9D8B030D-6E8A-4147-A177-3AD203B41FA5}">
                      <a16:colId xmlns:a16="http://schemas.microsoft.com/office/drawing/2014/main" val="3598985887"/>
                    </a:ext>
                  </a:extLst>
                </a:gridCol>
              </a:tblGrid>
              <a:tr h="370840">
                <a:tc gridSpan="4">
                  <a:txBody>
                    <a:bodyPr/>
                    <a:lstStyle/>
                    <a:p>
                      <a:pPr algn="ctr"/>
                      <a:r>
                        <a:rPr lang="en-US" sz="2800" dirty="0"/>
                        <a:t>A</a:t>
                      </a:r>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val="3294866435"/>
                  </a:ext>
                </a:extLst>
              </a:tr>
              <a:tr h="370840">
                <a:tc>
                  <a:txBody>
                    <a:bodyPr/>
                    <a:lstStyle/>
                    <a:p>
                      <a:pPr algn="ctr"/>
                      <a:r>
                        <a:rPr lang="en-US" sz="2800" dirty="0"/>
                        <a:t>w</a:t>
                      </a:r>
                    </a:p>
                  </a:txBody>
                  <a:tcPr anchor="ctr"/>
                </a:tc>
                <a:tc>
                  <a:txBody>
                    <a:bodyPr/>
                    <a:lstStyle/>
                    <a:p>
                      <a:pPr algn="ctr"/>
                      <a:r>
                        <a:rPr lang="en-US" sz="2800" dirty="0"/>
                        <a:t>f</a:t>
                      </a:r>
                    </a:p>
                  </a:txBody>
                  <a:tcPr anchor="ctr"/>
                </a:tc>
                <a:tc>
                  <a:txBody>
                    <a:bodyPr/>
                    <a:lstStyle/>
                    <a:p>
                      <a:pPr algn="ctr"/>
                      <a:r>
                        <a:rPr lang="en-US" sz="2800" dirty="0"/>
                        <a:t>x</a:t>
                      </a:r>
                    </a:p>
                  </a:txBody>
                  <a:tcPr anchor="ctr"/>
                </a:tc>
                <a:tc>
                  <a:txBody>
                    <a:bodyPr/>
                    <a:lstStyle/>
                    <a:p>
                      <a:pPr algn="ctr"/>
                      <a:r>
                        <a:rPr lang="en-US" sz="2800" dirty="0"/>
                        <a:t>y</a:t>
                      </a:r>
                    </a:p>
                  </a:txBody>
                  <a:tcPr anchor="ctr"/>
                </a:tc>
                <a:extLst>
                  <a:ext uri="{0D108BD9-81ED-4DB2-BD59-A6C34878D82A}">
                    <a16:rowId xmlns:a16="http://schemas.microsoft.com/office/drawing/2014/main" val="1786618919"/>
                  </a:ext>
                </a:extLst>
              </a:tr>
              <a:tr h="370840">
                <a:tc>
                  <a:txBody>
                    <a:bodyPr/>
                    <a:lstStyle/>
                    <a:p>
                      <a:pPr algn="ctr"/>
                      <a:r>
                        <a:rPr lang="en-US" sz="2800" dirty="0"/>
                        <a:t>objBase+0</a:t>
                      </a:r>
                    </a:p>
                  </a:txBody>
                  <a:tcPr anchor="ctr"/>
                </a:tc>
                <a:tc>
                  <a:txBody>
                    <a:bodyPr/>
                    <a:lstStyle/>
                    <a:p>
                      <a:pPr algn="ctr"/>
                      <a:r>
                        <a:rPr lang="en-US" sz="2800" dirty="0"/>
                        <a:t>+4</a:t>
                      </a:r>
                    </a:p>
                  </a:txBody>
                  <a:tcPr anchor="ctr"/>
                </a:tc>
                <a:tc>
                  <a:txBody>
                    <a:bodyPr/>
                    <a:lstStyle/>
                    <a:p>
                      <a:pPr algn="ctr"/>
                      <a:r>
                        <a:rPr lang="en-US" sz="2800" dirty="0"/>
                        <a:t>+12</a:t>
                      </a:r>
                    </a:p>
                  </a:txBody>
                  <a:tcPr anchor="ctr"/>
                </a:tc>
                <a:tc>
                  <a:txBody>
                    <a:bodyPr/>
                    <a:lstStyle/>
                    <a:p>
                      <a:pPr algn="ctr"/>
                      <a:r>
                        <a:rPr lang="en-US" sz="2800" dirty="0"/>
                        <a:t>+16</a:t>
                      </a:r>
                    </a:p>
                  </a:txBody>
                  <a:tcPr anchor="ctr"/>
                </a:tc>
                <a:extLst>
                  <a:ext uri="{0D108BD9-81ED-4DB2-BD59-A6C34878D82A}">
                    <a16:rowId xmlns:a16="http://schemas.microsoft.com/office/drawing/2014/main" val="4150518253"/>
                  </a:ext>
                </a:extLst>
              </a:tr>
            </a:tbl>
          </a:graphicData>
        </a:graphic>
      </p:graphicFrame>
    </p:spTree>
    <p:extLst>
      <p:ext uri="{BB962C8B-B14F-4D97-AF65-F5344CB8AC3E}">
        <p14:creationId xmlns:p14="http://schemas.microsoft.com/office/powerpoint/2010/main" val="7518983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7779AD38-01C5-E729-DB51-89E074A67526}"/>
              </a:ext>
            </a:extLst>
          </p:cNvPr>
          <p:cNvSpPr/>
          <p:nvPr/>
        </p:nvSpPr>
        <p:spPr>
          <a:xfrm>
            <a:off x="4223344" y="5611390"/>
            <a:ext cx="1872656" cy="630621"/>
          </a:xfrm>
          <a:custGeom>
            <a:avLst/>
            <a:gdLst>
              <a:gd name="connsiteX0" fmla="*/ 0 w 1872656"/>
              <a:gd name="connsiteY0" fmla="*/ 0 h 630621"/>
              <a:gd name="connsiteX1" fmla="*/ 449437 w 1872656"/>
              <a:gd name="connsiteY1" fmla="*/ 0 h 630621"/>
              <a:gd name="connsiteX2" fmla="*/ 917601 w 1872656"/>
              <a:gd name="connsiteY2" fmla="*/ 0 h 630621"/>
              <a:gd name="connsiteX3" fmla="*/ 1404492 w 1872656"/>
              <a:gd name="connsiteY3" fmla="*/ 0 h 630621"/>
              <a:gd name="connsiteX4" fmla="*/ 1872656 w 1872656"/>
              <a:gd name="connsiteY4" fmla="*/ 0 h 630621"/>
              <a:gd name="connsiteX5" fmla="*/ 1872656 w 1872656"/>
              <a:gd name="connsiteY5" fmla="*/ 321617 h 630621"/>
              <a:gd name="connsiteX6" fmla="*/ 1872656 w 1872656"/>
              <a:gd name="connsiteY6" fmla="*/ 630621 h 630621"/>
              <a:gd name="connsiteX7" fmla="*/ 1367039 w 1872656"/>
              <a:gd name="connsiteY7" fmla="*/ 630621 h 630621"/>
              <a:gd name="connsiteX8" fmla="*/ 861422 w 1872656"/>
              <a:gd name="connsiteY8" fmla="*/ 630621 h 630621"/>
              <a:gd name="connsiteX9" fmla="*/ 0 w 1872656"/>
              <a:gd name="connsiteY9" fmla="*/ 630621 h 630621"/>
              <a:gd name="connsiteX10" fmla="*/ 0 w 1872656"/>
              <a:gd name="connsiteY10" fmla="*/ 321617 h 630621"/>
              <a:gd name="connsiteX11" fmla="*/ 0 w 1872656"/>
              <a:gd name="connsiteY11" fmla="*/ 0 h 63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72656" h="630621" fill="none" extrusionOk="0">
                <a:moveTo>
                  <a:pt x="0" y="0"/>
                </a:moveTo>
                <a:cubicBezTo>
                  <a:pt x="221701" y="-32800"/>
                  <a:pt x="230810" y="46195"/>
                  <a:pt x="449437" y="0"/>
                </a:cubicBezTo>
                <a:cubicBezTo>
                  <a:pt x="668064" y="-46195"/>
                  <a:pt x="785821" y="10803"/>
                  <a:pt x="917601" y="0"/>
                </a:cubicBezTo>
                <a:cubicBezTo>
                  <a:pt x="1049381" y="-10803"/>
                  <a:pt x="1304630" y="39808"/>
                  <a:pt x="1404492" y="0"/>
                </a:cubicBezTo>
                <a:cubicBezTo>
                  <a:pt x="1504354" y="-39808"/>
                  <a:pt x="1755052" y="46033"/>
                  <a:pt x="1872656" y="0"/>
                </a:cubicBezTo>
                <a:cubicBezTo>
                  <a:pt x="1889565" y="136158"/>
                  <a:pt x="1843587" y="161124"/>
                  <a:pt x="1872656" y="321617"/>
                </a:cubicBezTo>
                <a:cubicBezTo>
                  <a:pt x="1901725" y="482110"/>
                  <a:pt x="1845993" y="563270"/>
                  <a:pt x="1872656" y="630621"/>
                </a:cubicBezTo>
                <a:cubicBezTo>
                  <a:pt x="1759594" y="685878"/>
                  <a:pt x="1570277" y="588372"/>
                  <a:pt x="1367039" y="630621"/>
                </a:cubicBezTo>
                <a:cubicBezTo>
                  <a:pt x="1163801" y="672870"/>
                  <a:pt x="979390" y="585434"/>
                  <a:pt x="861422" y="630621"/>
                </a:cubicBezTo>
                <a:cubicBezTo>
                  <a:pt x="743454" y="675808"/>
                  <a:pt x="350669" y="541370"/>
                  <a:pt x="0" y="630621"/>
                </a:cubicBezTo>
                <a:cubicBezTo>
                  <a:pt x="-36117" y="525515"/>
                  <a:pt x="32461" y="441965"/>
                  <a:pt x="0" y="321617"/>
                </a:cubicBezTo>
                <a:cubicBezTo>
                  <a:pt x="-32461" y="201269"/>
                  <a:pt x="8039" y="101722"/>
                  <a:pt x="0" y="0"/>
                </a:cubicBezTo>
                <a:close/>
              </a:path>
              <a:path w="1872656" h="630621" stroke="0" extrusionOk="0">
                <a:moveTo>
                  <a:pt x="0" y="0"/>
                </a:moveTo>
                <a:cubicBezTo>
                  <a:pt x="102279" y="-12250"/>
                  <a:pt x="315866" y="22214"/>
                  <a:pt x="449437" y="0"/>
                </a:cubicBezTo>
                <a:cubicBezTo>
                  <a:pt x="583008" y="-22214"/>
                  <a:pt x="740412" y="38215"/>
                  <a:pt x="861422" y="0"/>
                </a:cubicBezTo>
                <a:cubicBezTo>
                  <a:pt x="982432" y="-38215"/>
                  <a:pt x="1165195" y="5187"/>
                  <a:pt x="1367039" y="0"/>
                </a:cubicBezTo>
                <a:cubicBezTo>
                  <a:pt x="1568883" y="-5187"/>
                  <a:pt x="1745598" y="11182"/>
                  <a:pt x="1872656" y="0"/>
                </a:cubicBezTo>
                <a:cubicBezTo>
                  <a:pt x="1908810" y="139183"/>
                  <a:pt x="1837386" y="200645"/>
                  <a:pt x="1872656" y="309004"/>
                </a:cubicBezTo>
                <a:cubicBezTo>
                  <a:pt x="1907926" y="417363"/>
                  <a:pt x="1855674" y="502231"/>
                  <a:pt x="1872656" y="630621"/>
                </a:cubicBezTo>
                <a:cubicBezTo>
                  <a:pt x="1764500" y="632267"/>
                  <a:pt x="1579646" y="601905"/>
                  <a:pt x="1404492" y="630621"/>
                </a:cubicBezTo>
                <a:cubicBezTo>
                  <a:pt x="1229338" y="659337"/>
                  <a:pt x="1033935" y="570712"/>
                  <a:pt x="898875" y="630621"/>
                </a:cubicBezTo>
                <a:cubicBezTo>
                  <a:pt x="763815" y="690530"/>
                  <a:pt x="685137" y="606307"/>
                  <a:pt x="486891" y="630621"/>
                </a:cubicBezTo>
                <a:cubicBezTo>
                  <a:pt x="288645" y="654935"/>
                  <a:pt x="151301" y="602573"/>
                  <a:pt x="0" y="630621"/>
                </a:cubicBezTo>
                <a:cubicBezTo>
                  <a:pt x="-2829" y="477657"/>
                  <a:pt x="3670" y="392700"/>
                  <a:pt x="0" y="315311"/>
                </a:cubicBezTo>
                <a:cubicBezTo>
                  <a:pt x="-3670" y="237922"/>
                  <a:pt x="33386" y="115392"/>
                  <a:pt x="0" y="0"/>
                </a:cubicBezTo>
                <a:close/>
              </a:path>
            </a:pathLst>
          </a:custGeom>
          <a:solidFill>
            <a:srgbClr val="E6D5F3"/>
          </a:solidFill>
          <a:ln>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Virtual Methods (Visualization)</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58</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9" name="Rectangle 8">
            <a:extLst>
              <a:ext uri="{FF2B5EF4-FFF2-40B4-BE49-F238E27FC236}">
                <a16:creationId xmlns:a16="http://schemas.microsoft.com/office/drawing/2014/main" id="{0B1DE872-364E-CFA7-A939-26FE6DF0B7B1}"/>
              </a:ext>
            </a:extLst>
          </p:cNvPr>
          <p:cNvSpPr/>
          <p:nvPr/>
        </p:nvSpPr>
        <p:spPr>
          <a:xfrm>
            <a:off x="7347544" y="2309024"/>
            <a:ext cx="4006256" cy="1624869"/>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Method </a:t>
            </a:r>
            <a:r>
              <a:rPr lang="en-US" sz="3200" dirty="0" err="1"/>
              <a:t>A.fn</a:t>
            </a:r>
            <a:endParaRPr lang="en-US" sz="3200" dirty="0"/>
          </a:p>
        </p:txBody>
      </p:sp>
      <p:sp>
        <p:nvSpPr>
          <p:cNvPr id="10" name="Rectangle 9">
            <a:extLst>
              <a:ext uri="{FF2B5EF4-FFF2-40B4-BE49-F238E27FC236}">
                <a16:creationId xmlns:a16="http://schemas.microsoft.com/office/drawing/2014/main" id="{9C73CE2F-0DDC-7038-A9ED-F4F4FA86EE00}"/>
              </a:ext>
            </a:extLst>
          </p:cNvPr>
          <p:cNvSpPr/>
          <p:nvPr/>
        </p:nvSpPr>
        <p:spPr>
          <a:xfrm>
            <a:off x="7347544" y="4313731"/>
            <a:ext cx="4006256" cy="1624869"/>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Method </a:t>
            </a:r>
            <a:r>
              <a:rPr lang="en-US" sz="3200" dirty="0" err="1"/>
              <a:t>B.fn</a:t>
            </a:r>
            <a:endParaRPr lang="en-US" sz="3200" dirty="0"/>
          </a:p>
        </p:txBody>
      </p:sp>
      <p:graphicFrame>
        <p:nvGraphicFramePr>
          <p:cNvPr id="11" name="Table 10">
            <a:extLst>
              <a:ext uri="{FF2B5EF4-FFF2-40B4-BE49-F238E27FC236}">
                <a16:creationId xmlns:a16="http://schemas.microsoft.com/office/drawing/2014/main" id="{84CAC25F-D507-9617-3D15-471436F6ABFE}"/>
              </a:ext>
            </a:extLst>
          </p:cNvPr>
          <p:cNvGraphicFramePr>
            <a:graphicFrameLocks noGrp="1"/>
          </p:cNvGraphicFramePr>
          <p:nvPr>
            <p:extLst>
              <p:ext uri="{D42A27DB-BD31-4B8C-83A1-F6EECF244321}">
                <p14:modId xmlns:p14="http://schemas.microsoft.com/office/powerpoint/2010/main" val="3511038169"/>
              </p:ext>
            </p:extLst>
          </p:nvPr>
        </p:nvGraphicFramePr>
        <p:xfrm>
          <a:off x="263320" y="1644703"/>
          <a:ext cx="5832680" cy="1554480"/>
        </p:xfrm>
        <a:graphic>
          <a:graphicData uri="http://schemas.openxmlformats.org/drawingml/2006/table">
            <a:tbl>
              <a:tblPr firstRow="1" bandRow="1">
                <a:tableStyleId>{5C22544A-7EE6-4342-B048-85BDC9FD1C3A}</a:tableStyleId>
              </a:tblPr>
              <a:tblGrid>
                <a:gridCol w="1458170">
                  <a:extLst>
                    <a:ext uri="{9D8B030D-6E8A-4147-A177-3AD203B41FA5}">
                      <a16:colId xmlns:a16="http://schemas.microsoft.com/office/drawing/2014/main" val="2520792757"/>
                    </a:ext>
                  </a:extLst>
                </a:gridCol>
                <a:gridCol w="1458170">
                  <a:extLst>
                    <a:ext uri="{9D8B030D-6E8A-4147-A177-3AD203B41FA5}">
                      <a16:colId xmlns:a16="http://schemas.microsoft.com/office/drawing/2014/main" val="1877469657"/>
                    </a:ext>
                  </a:extLst>
                </a:gridCol>
                <a:gridCol w="1458170">
                  <a:extLst>
                    <a:ext uri="{9D8B030D-6E8A-4147-A177-3AD203B41FA5}">
                      <a16:colId xmlns:a16="http://schemas.microsoft.com/office/drawing/2014/main" val="2241223671"/>
                    </a:ext>
                  </a:extLst>
                </a:gridCol>
                <a:gridCol w="1458170">
                  <a:extLst>
                    <a:ext uri="{9D8B030D-6E8A-4147-A177-3AD203B41FA5}">
                      <a16:colId xmlns:a16="http://schemas.microsoft.com/office/drawing/2014/main" val="3598985887"/>
                    </a:ext>
                  </a:extLst>
                </a:gridCol>
              </a:tblGrid>
              <a:tr h="370840">
                <a:tc gridSpan="4">
                  <a:txBody>
                    <a:bodyPr/>
                    <a:lstStyle/>
                    <a:p>
                      <a:pPr algn="ctr"/>
                      <a:r>
                        <a:rPr lang="en-US" sz="2800" dirty="0"/>
                        <a:t>A</a:t>
                      </a:r>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val="3294866435"/>
                  </a:ext>
                </a:extLst>
              </a:tr>
              <a:tr h="370840">
                <a:tc>
                  <a:txBody>
                    <a:bodyPr/>
                    <a:lstStyle/>
                    <a:p>
                      <a:pPr algn="ctr"/>
                      <a:r>
                        <a:rPr lang="en-US" sz="2800" dirty="0"/>
                        <a:t>w</a:t>
                      </a:r>
                    </a:p>
                  </a:txBody>
                  <a:tcPr anchor="ctr"/>
                </a:tc>
                <a:tc>
                  <a:txBody>
                    <a:bodyPr/>
                    <a:lstStyle/>
                    <a:p>
                      <a:pPr algn="ctr"/>
                      <a:r>
                        <a:rPr lang="en-US" sz="2800" dirty="0"/>
                        <a:t>f</a:t>
                      </a:r>
                    </a:p>
                  </a:txBody>
                  <a:tcPr anchor="ctr"/>
                </a:tc>
                <a:tc>
                  <a:txBody>
                    <a:bodyPr/>
                    <a:lstStyle/>
                    <a:p>
                      <a:pPr algn="ctr"/>
                      <a:r>
                        <a:rPr lang="en-US" sz="2800" dirty="0"/>
                        <a:t>x</a:t>
                      </a:r>
                    </a:p>
                  </a:txBody>
                  <a:tcPr anchor="ctr"/>
                </a:tc>
                <a:tc>
                  <a:txBody>
                    <a:bodyPr/>
                    <a:lstStyle/>
                    <a:p>
                      <a:pPr algn="ctr"/>
                      <a:r>
                        <a:rPr lang="en-US" sz="2800" dirty="0"/>
                        <a:t>y</a:t>
                      </a:r>
                    </a:p>
                  </a:txBody>
                  <a:tcPr anchor="ctr"/>
                </a:tc>
                <a:extLst>
                  <a:ext uri="{0D108BD9-81ED-4DB2-BD59-A6C34878D82A}">
                    <a16:rowId xmlns:a16="http://schemas.microsoft.com/office/drawing/2014/main" val="1786618919"/>
                  </a:ext>
                </a:extLst>
              </a:tr>
              <a:tr h="370840">
                <a:tc>
                  <a:txBody>
                    <a:bodyPr/>
                    <a:lstStyle/>
                    <a:p>
                      <a:pPr algn="ctr"/>
                      <a:r>
                        <a:rPr lang="en-US" sz="2800" dirty="0"/>
                        <a:t>+0</a:t>
                      </a:r>
                    </a:p>
                  </a:txBody>
                  <a:tcPr anchor="ctr"/>
                </a:tc>
                <a:tc>
                  <a:txBody>
                    <a:bodyPr/>
                    <a:lstStyle/>
                    <a:p>
                      <a:pPr algn="ctr"/>
                      <a:r>
                        <a:rPr lang="en-US" sz="2800" dirty="0"/>
                        <a:t>+4</a:t>
                      </a:r>
                    </a:p>
                  </a:txBody>
                  <a:tcPr anchor="ctr"/>
                </a:tc>
                <a:tc>
                  <a:txBody>
                    <a:bodyPr/>
                    <a:lstStyle/>
                    <a:p>
                      <a:pPr algn="ctr"/>
                      <a:r>
                        <a:rPr lang="en-US" sz="2800" dirty="0"/>
                        <a:t>+12</a:t>
                      </a:r>
                    </a:p>
                  </a:txBody>
                  <a:tcPr anchor="ctr"/>
                </a:tc>
                <a:tc>
                  <a:txBody>
                    <a:bodyPr/>
                    <a:lstStyle/>
                    <a:p>
                      <a:pPr algn="ctr"/>
                      <a:r>
                        <a:rPr lang="en-US" sz="2800" dirty="0"/>
                        <a:t>+16</a:t>
                      </a:r>
                    </a:p>
                  </a:txBody>
                  <a:tcPr anchor="ctr"/>
                </a:tc>
                <a:extLst>
                  <a:ext uri="{0D108BD9-81ED-4DB2-BD59-A6C34878D82A}">
                    <a16:rowId xmlns:a16="http://schemas.microsoft.com/office/drawing/2014/main" val="4150518253"/>
                  </a:ext>
                </a:extLst>
              </a:tr>
            </a:tbl>
          </a:graphicData>
        </a:graphic>
      </p:graphicFrame>
      <p:sp>
        <p:nvSpPr>
          <p:cNvPr id="12" name="Rectangle: Rounded Corners 11">
            <a:extLst>
              <a:ext uri="{FF2B5EF4-FFF2-40B4-BE49-F238E27FC236}">
                <a16:creationId xmlns:a16="http://schemas.microsoft.com/office/drawing/2014/main" id="{44BC29D3-AC17-0B6E-5231-F838BF2A8E60}"/>
              </a:ext>
            </a:extLst>
          </p:cNvPr>
          <p:cNvSpPr/>
          <p:nvPr/>
        </p:nvSpPr>
        <p:spPr>
          <a:xfrm>
            <a:off x="1434095" y="3895639"/>
            <a:ext cx="2012995" cy="79973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Read this data</a:t>
            </a:r>
          </a:p>
        </p:txBody>
      </p:sp>
      <p:cxnSp>
        <p:nvCxnSpPr>
          <p:cNvPr id="14" name="Straight Arrow Connector 13">
            <a:extLst>
              <a:ext uri="{FF2B5EF4-FFF2-40B4-BE49-F238E27FC236}">
                <a16:creationId xmlns:a16="http://schemas.microsoft.com/office/drawing/2014/main" id="{264C5BCA-78B1-140D-A0AC-BCDFBCBCCA8C}"/>
              </a:ext>
            </a:extLst>
          </p:cNvPr>
          <p:cNvCxnSpPr/>
          <p:nvPr/>
        </p:nvCxnSpPr>
        <p:spPr>
          <a:xfrm>
            <a:off x="2466906" y="3276052"/>
            <a:ext cx="0" cy="50653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63FDECE9-F48C-664C-9437-438C7ACF0C08}"/>
              </a:ext>
            </a:extLst>
          </p:cNvPr>
          <p:cNvCxnSpPr>
            <a:cxnSpLocks/>
          </p:cNvCxnSpPr>
          <p:nvPr/>
        </p:nvCxnSpPr>
        <p:spPr>
          <a:xfrm>
            <a:off x="3616768" y="4411697"/>
            <a:ext cx="3599756" cy="71446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BCD1249-6B0C-0746-5A17-3DDF31692D68}"/>
              </a:ext>
            </a:extLst>
          </p:cNvPr>
          <p:cNvSpPr txBox="1"/>
          <p:nvPr/>
        </p:nvSpPr>
        <p:spPr>
          <a:xfrm>
            <a:off x="1714792" y="5041682"/>
            <a:ext cx="4352410" cy="1200329"/>
          </a:xfrm>
          <a:prstGeom prst="rect">
            <a:avLst/>
          </a:prstGeom>
          <a:noFill/>
        </p:spPr>
        <p:txBody>
          <a:bodyPr wrap="none" rtlCol="0">
            <a:spAutoFit/>
          </a:bodyPr>
          <a:lstStyle/>
          <a:p>
            <a:r>
              <a:rPr lang="en-US" sz="3200" dirty="0"/>
              <a:t>E.g. If the object was</a:t>
            </a:r>
            <a:br>
              <a:rPr lang="en-US" sz="3200" dirty="0"/>
            </a:br>
            <a:r>
              <a:rPr lang="en-US" sz="3200" dirty="0"/>
              <a:t>instantiated as </a:t>
            </a:r>
            <a:r>
              <a:rPr lang="en-US" sz="4000" b="1" dirty="0"/>
              <a:t>new B()</a:t>
            </a:r>
            <a:endParaRPr lang="en-US" sz="3200" b="1" dirty="0"/>
          </a:p>
        </p:txBody>
      </p:sp>
      <p:sp>
        <p:nvSpPr>
          <p:cNvPr id="21" name="TextBox 20">
            <a:extLst>
              <a:ext uri="{FF2B5EF4-FFF2-40B4-BE49-F238E27FC236}">
                <a16:creationId xmlns:a16="http://schemas.microsoft.com/office/drawing/2014/main" id="{B9DA6AA0-09D0-0EC4-DACF-2C585517BBF9}"/>
              </a:ext>
            </a:extLst>
          </p:cNvPr>
          <p:cNvSpPr txBox="1"/>
          <p:nvPr/>
        </p:nvSpPr>
        <p:spPr>
          <a:xfrm rot="687675">
            <a:off x="3628375" y="4214923"/>
            <a:ext cx="3436325" cy="461665"/>
          </a:xfrm>
          <a:prstGeom prst="rect">
            <a:avLst/>
          </a:prstGeom>
          <a:noFill/>
        </p:spPr>
        <p:txBody>
          <a:bodyPr wrap="none" rtlCol="0">
            <a:spAutoFit/>
          </a:bodyPr>
          <a:lstStyle/>
          <a:p>
            <a:r>
              <a:rPr lang="en-US" sz="2400" b="1" dirty="0"/>
              <a:t>Data points to an address</a:t>
            </a:r>
          </a:p>
        </p:txBody>
      </p:sp>
      <p:sp>
        <p:nvSpPr>
          <p:cNvPr id="23" name="TextBox 22">
            <a:extLst>
              <a:ext uri="{FF2B5EF4-FFF2-40B4-BE49-F238E27FC236}">
                <a16:creationId xmlns:a16="http://schemas.microsoft.com/office/drawing/2014/main" id="{35AA2D79-F0B3-9FAB-FC90-A58D8345C902}"/>
              </a:ext>
            </a:extLst>
          </p:cNvPr>
          <p:cNvSpPr txBox="1"/>
          <p:nvPr/>
        </p:nvSpPr>
        <p:spPr>
          <a:xfrm rot="650530">
            <a:off x="4251505" y="3733334"/>
            <a:ext cx="2358338" cy="523220"/>
          </a:xfrm>
          <a:prstGeom prst="rect">
            <a:avLst/>
          </a:prstGeom>
          <a:noFill/>
        </p:spPr>
        <p:txBody>
          <a:bodyPr wrap="none" rtlCol="0">
            <a:spAutoFit/>
          </a:bodyPr>
          <a:lstStyle/>
          <a:p>
            <a:r>
              <a:rPr lang="en-US" sz="2800" b="1" dirty="0">
                <a:latin typeface="MS Mincho" panose="02020609040205080304" pitchFamily="49" charset="-128"/>
                <a:ea typeface="MS Mincho" panose="02020609040205080304" pitchFamily="49" charset="-128"/>
              </a:rPr>
              <a:t>CALL [rsi+4]</a:t>
            </a:r>
          </a:p>
        </p:txBody>
      </p:sp>
    </p:spTree>
    <p:extLst>
      <p:ext uri="{BB962C8B-B14F-4D97-AF65-F5344CB8AC3E}">
        <p14:creationId xmlns:p14="http://schemas.microsoft.com/office/powerpoint/2010/main" val="24274401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4AA873A-D7FA-CD65-7674-749DDFC1CDF2}"/>
              </a:ext>
            </a:extLst>
          </p:cNvPr>
          <p:cNvSpPr/>
          <p:nvPr/>
        </p:nvSpPr>
        <p:spPr>
          <a:xfrm>
            <a:off x="4223344" y="5611390"/>
            <a:ext cx="1872656" cy="630621"/>
          </a:xfrm>
          <a:custGeom>
            <a:avLst/>
            <a:gdLst>
              <a:gd name="connsiteX0" fmla="*/ 0 w 1872656"/>
              <a:gd name="connsiteY0" fmla="*/ 0 h 630621"/>
              <a:gd name="connsiteX1" fmla="*/ 449437 w 1872656"/>
              <a:gd name="connsiteY1" fmla="*/ 0 h 630621"/>
              <a:gd name="connsiteX2" fmla="*/ 917601 w 1872656"/>
              <a:gd name="connsiteY2" fmla="*/ 0 h 630621"/>
              <a:gd name="connsiteX3" fmla="*/ 1404492 w 1872656"/>
              <a:gd name="connsiteY3" fmla="*/ 0 h 630621"/>
              <a:gd name="connsiteX4" fmla="*/ 1872656 w 1872656"/>
              <a:gd name="connsiteY4" fmla="*/ 0 h 630621"/>
              <a:gd name="connsiteX5" fmla="*/ 1872656 w 1872656"/>
              <a:gd name="connsiteY5" fmla="*/ 321617 h 630621"/>
              <a:gd name="connsiteX6" fmla="*/ 1872656 w 1872656"/>
              <a:gd name="connsiteY6" fmla="*/ 630621 h 630621"/>
              <a:gd name="connsiteX7" fmla="*/ 1367039 w 1872656"/>
              <a:gd name="connsiteY7" fmla="*/ 630621 h 630621"/>
              <a:gd name="connsiteX8" fmla="*/ 861422 w 1872656"/>
              <a:gd name="connsiteY8" fmla="*/ 630621 h 630621"/>
              <a:gd name="connsiteX9" fmla="*/ 0 w 1872656"/>
              <a:gd name="connsiteY9" fmla="*/ 630621 h 630621"/>
              <a:gd name="connsiteX10" fmla="*/ 0 w 1872656"/>
              <a:gd name="connsiteY10" fmla="*/ 321617 h 630621"/>
              <a:gd name="connsiteX11" fmla="*/ 0 w 1872656"/>
              <a:gd name="connsiteY11" fmla="*/ 0 h 63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72656" h="630621" fill="none" extrusionOk="0">
                <a:moveTo>
                  <a:pt x="0" y="0"/>
                </a:moveTo>
                <a:cubicBezTo>
                  <a:pt x="221701" y="-32800"/>
                  <a:pt x="230810" y="46195"/>
                  <a:pt x="449437" y="0"/>
                </a:cubicBezTo>
                <a:cubicBezTo>
                  <a:pt x="668064" y="-46195"/>
                  <a:pt x="785821" y="10803"/>
                  <a:pt x="917601" y="0"/>
                </a:cubicBezTo>
                <a:cubicBezTo>
                  <a:pt x="1049381" y="-10803"/>
                  <a:pt x="1304630" y="39808"/>
                  <a:pt x="1404492" y="0"/>
                </a:cubicBezTo>
                <a:cubicBezTo>
                  <a:pt x="1504354" y="-39808"/>
                  <a:pt x="1755052" y="46033"/>
                  <a:pt x="1872656" y="0"/>
                </a:cubicBezTo>
                <a:cubicBezTo>
                  <a:pt x="1889565" y="136158"/>
                  <a:pt x="1843587" y="161124"/>
                  <a:pt x="1872656" y="321617"/>
                </a:cubicBezTo>
                <a:cubicBezTo>
                  <a:pt x="1901725" y="482110"/>
                  <a:pt x="1845993" y="563270"/>
                  <a:pt x="1872656" y="630621"/>
                </a:cubicBezTo>
                <a:cubicBezTo>
                  <a:pt x="1759594" y="685878"/>
                  <a:pt x="1570277" y="588372"/>
                  <a:pt x="1367039" y="630621"/>
                </a:cubicBezTo>
                <a:cubicBezTo>
                  <a:pt x="1163801" y="672870"/>
                  <a:pt x="979390" y="585434"/>
                  <a:pt x="861422" y="630621"/>
                </a:cubicBezTo>
                <a:cubicBezTo>
                  <a:pt x="743454" y="675808"/>
                  <a:pt x="350669" y="541370"/>
                  <a:pt x="0" y="630621"/>
                </a:cubicBezTo>
                <a:cubicBezTo>
                  <a:pt x="-36117" y="525515"/>
                  <a:pt x="32461" y="441965"/>
                  <a:pt x="0" y="321617"/>
                </a:cubicBezTo>
                <a:cubicBezTo>
                  <a:pt x="-32461" y="201269"/>
                  <a:pt x="8039" y="101722"/>
                  <a:pt x="0" y="0"/>
                </a:cubicBezTo>
                <a:close/>
              </a:path>
              <a:path w="1872656" h="630621" stroke="0" extrusionOk="0">
                <a:moveTo>
                  <a:pt x="0" y="0"/>
                </a:moveTo>
                <a:cubicBezTo>
                  <a:pt x="102279" y="-12250"/>
                  <a:pt x="315866" y="22214"/>
                  <a:pt x="449437" y="0"/>
                </a:cubicBezTo>
                <a:cubicBezTo>
                  <a:pt x="583008" y="-22214"/>
                  <a:pt x="740412" y="38215"/>
                  <a:pt x="861422" y="0"/>
                </a:cubicBezTo>
                <a:cubicBezTo>
                  <a:pt x="982432" y="-38215"/>
                  <a:pt x="1165195" y="5187"/>
                  <a:pt x="1367039" y="0"/>
                </a:cubicBezTo>
                <a:cubicBezTo>
                  <a:pt x="1568883" y="-5187"/>
                  <a:pt x="1745598" y="11182"/>
                  <a:pt x="1872656" y="0"/>
                </a:cubicBezTo>
                <a:cubicBezTo>
                  <a:pt x="1908810" y="139183"/>
                  <a:pt x="1837386" y="200645"/>
                  <a:pt x="1872656" y="309004"/>
                </a:cubicBezTo>
                <a:cubicBezTo>
                  <a:pt x="1907926" y="417363"/>
                  <a:pt x="1855674" y="502231"/>
                  <a:pt x="1872656" y="630621"/>
                </a:cubicBezTo>
                <a:cubicBezTo>
                  <a:pt x="1764500" y="632267"/>
                  <a:pt x="1579646" y="601905"/>
                  <a:pt x="1404492" y="630621"/>
                </a:cubicBezTo>
                <a:cubicBezTo>
                  <a:pt x="1229338" y="659337"/>
                  <a:pt x="1033935" y="570712"/>
                  <a:pt x="898875" y="630621"/>
                </a:cubicBezTo>
                <a:cubicBezTo>
                  <a:pt x="763815" y="690530"/>
                  <a:pt x="685137" y="606307"/>
                  <a:pt x="486891" y="630621"/>
                </a:cubicBezTo>
                <a:cubicBezTo>
                  <a:pt x="288645" y="654935"/>
                  <a:pt x="151301" y="602573"/>
                  <a:pt x="0" y="630621"/>
                </a:cubicBezTo>
                <a:cubicBezTo>
                  <a:pt x="-2829" y="477657"/>
                  <a:pt x="3670" y="392700"/>
                  <a:pt x="0" y="315311"/>
                </a:cubicBezTo>
                <a:cubicBezTo>
                  <a:pt x="-3670" y="237922"/>
                  <a:pt x="33386" y="115392"/>
                  <a:pt x="0" y="0"/>
                </a:cubicBezTo>
                <a:close/>
              </a:path>
            </a:pathLst>
          </a:custGeom>
          <a:solidFill>
            <a:srgbClr val="E6D5F3"/>
          </a:solidFill>
          <a:ln>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Virtual Methods (Visualization)</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59</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
        <p:nvSpPr>
          <p:cNvPr id="9" name="Rectangle 8">
            <a:extLst>
              <a:ext uri="{FF2B5EF4-FFF2-40B4-BE49-F238E27FC236}">
                <a16:creationId xmlns:a16="http://schemas.microsoft.com/office/drawing/2014/main" id="{0B1DE872-364E-CFA7-A939-26FE6DF0B7B1}"/>
              </a:ext>
            </a:extLst>
          </p:cNvPr>
          <p:cNvSpPr/>
          <p:nvPr/>
        </p:nvSpPr>
        <p:spPr>
          <a:xfrm>
            <a:off x="7347544" y="2309024"/>
            <a:ext cx="4006256" cy="1624869"/>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Method </a:t>
            </a:r>
            <a:r>
              <a:rPr lang="en-US" sz="3200" dirty="0" err="1"/>
              <a:t>A.fn</a:t>
            </a:r>
            <a:endParaRPr lang="en-US" sz="3200" dirty="0"/>
          </a:p>
        </p:txBody>
      </p:sp>
      <p:sp>
        <p:nvSpPr>
          <p:cNvPr id="10" name="Rectangle 9">
            <a:extLst>
              <a:ext uri="{FF2B5EF4-FFF2-40B4-BE49-F238E27FC236}">
                <a16:creationId xmlns:a16="http://schemas.microsoft.com/office/drawing/2014/main" id="{9C73CE2F-0DDC-7038-A9ED-F4F4FA86EE00}"/>
              </a:ext>
            </a:extLst>
          </p:cNvPr>
          <p:cNvSpPr/>
          <p:nvPr/>
        </p:nvSpPr>
        <p:spPr>
          <a:xfrm>
            <a:off x="7347544" y="4313731"/>
            <a:ext cx="4006256" cy="1624869"/>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t>Method </a:t>
            </a:r>
            <a:r>
              <a:rPr lang="en-US" sz="3200" dirty="0" err="1"/>
              <a:t>B.fn</a:t>
            </a:r>
            <a:endParaRPr lang="en-US" sz="3200" dirty="0"/>
          </a:p>
        </p:txBody>
      </p:sp>
      <p:graphicFrame>
        <p:nvGraphicFramePr>
          <p:cNvPr id="11" name="Table 10">
            <a:extLst>
              <a:ext uri="{FF2B5EF4-FFF2-40B4-BE49-F238E27FC236}">
                <a16:creationId xmlns:a16="http://schemas.microsoft.com/office/drawing/2014/main" id="{84CAC25F-D507-9617-3D15-471436F6ABFE}"/>
              </a:ext>
            </a:extLst>
          </p:cNvPr>
          <p:cNvGraphicFramePr>
            <a:graphicFrameLocks noGrp="1"/>
          </p:cNvGraphicFramePr>
          <p:nvPr/>
        </p:nvGraphicFramePr>
        <p:xfrm>
          <a:off x="263320" y="1644703"/>
          <a:ext cx="5832680" cy="1554480"/>
        </p:xfrm>
        <a:graphic>
          <a:graphicData uri="http://schemas.openxmlformats.org/drawingml/2006/table">
            <a:tbl>
              <a:tblPr firstRow="1" bandRow="1">
                <a:tableStyleId>{5C22544A-7EE6-4342-B048-85BDC9FD1C3A}</a:tableStyleId>
              </a:tblPr>
              <a:tblGrid>
                <a:gridCol w="1458170">
                  <a:extLst>
                    <a:ext uri="{9D8B030D-6E8A-4147-A177-3AD203B41FA5}">
                      <a16:colId xmlns:a16="http://schemas.microsoft.com/office/drawing/2014/main" val="2520792757"/>
                    </a:ext>
                  </a:extLst>
                </a:gridCol>
                <a:gridCol w="1458170">
                  <a:extLst>
                    <a:ext uri="{9D8B030D-6E8A-4147-A177-3AD203B41FA5}">
                      <a16:colId xmlns:a16="http://schemas.microsoft.com/office/drawing/2014/main" val="1877469657"/>
                    </a:ext>
                  </a:extLst>
                </a:gridCol>
                <a:gridCol w="1458170">
                  <a:extLst>
                    <a:ext uri="{9D8B030D-6E8A-4147-A177-3AD203B41FA5}">
                      <a16:colId xmlns:a16="http://schemas.microsoft.com/office/drawing/2014/main" val="2241223671"/>
                    </a:ext>
                  </a:extLst>
                </a:gridCol>
                <a:gridCol w="1458170">
                  <a:extLst>
                    <a:ext uri="{9D8B030D-6E8A-4147-A177-3AD203B41FA5}">
                      <a16:colId xmlns:a16="http://schemas.microsoft.com/office/drawing/2014/main" val="3598985887"/>
                    </a:ext>
                  </a:extLst>
                </a:gridCol>
              </a:tblGrid>
              <a:tr h="370840">
                <a:tc gridSpan="4">
                  <a:txBody>
                    <a:bodyPr/>
                    <a:lstStyle/>
                    <a:p>
                      <a:pPr algn="ctr"/>
                      <a:r>
                        <a:rPr lang="en-US" sz="2800" dirty="0"/>
                        <a:t>A</a:t>
                      </a:r>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val="3294866435"/>
                  </a:ext>
                </a:extLst>
              </a:tr>
              <a:tr h="370840">
                <a:tc>
                  <a:txBody>
                    <a:bodyPr/>
                    <a:lstStyle/>
                    <a:p>
                      <a:pPr algn="ctr"/>
                      <a:r>
                        <a:rPr lang="en-US" sz="2800" dirty="0"/>
                        <a:t>w</a:t>
                      </a:r>
                    </a:p>
                  </a:txBody>
                  <a:tcPr anchor="ctr"/>
                </a:tc>
                <a:tc>
                  <a:txBody>
                    <a:bodyPr/>
                    <a:lstStyle/>
                    <a:p>
                      <a:pPr algn="ctr"/>
                      <a:r>
                        <a:rPr lang="en-US" sz="2800" dirty="0"/>
                        <a:t>f</a:t>
                      </a:r>
                    </a:p>
                  </a:txBody>
                  <a:tcPr anchor="ctr"/>
                </a:tc>
                <a:tc>
                  <a:txBody>
                    <a:bodyPr/>
                    <a:lstStyle/>
                    <a:p>
                      <a:pPr algn="ctr"/>
                      <a:r>
                        <a:rPr lang="en-US" sz="2800" dirty="0"/>
                        <a:t>x</a:t>
                      </a:r>
                    </a:p>
                  </a:txBody>
                  <a:tcPr anchor="ctr"/>
                </a:tc>
                <a:tc>
                  <a:txBody>
                    <a:bodyPr/>
                    <a:lstStyle/>
                    <a:p>
                      <a:pPr algn="ctr"/>
                      <a:r>
                        <a:rPr lang="en-US" sz="2800" dirty="0"/>
                        <a:t>y</a:t>
                      </a:r>
                    </a:p>
                  </a:txBody>
                  <a:tcPr anchor="ctr"/>
                </a:tc>
                <a:extLst>
                  <a:ext uri="{0D108BD9-81ED-4DB2-BD59-A6C34878D82A}">
                    <a16:rowId xmlns:a16="http://schemas.microsoft.com/office/drawing/2014/main" val="1786618919"/>
                  </a:ext>
                </a:extLst>
              </a:tr>
              <a:tr h="370840">
                <a:tc>
                  <a:txBody>
                    <a:bodyPr/>
                    <a:lstStyle/>
                    <a:p>
                      <a:pPr algn="ctr"/>
                      <a:r>
                        <a:rPr lang="en-US" sz="2800" dirty="0"/>
                        <a:t>+0</a:t>
                      </a:r>
                    </a:p>
                  </a:txBody>
                  <a:tcPr anchor="ctr"/>
                </a:tc>
                <a:tc>
                  <a:txBody>
                    <a:bodyPr/>
                    <a:lstStyle/>
                    <a:p>
                      <a:pPr algn="ctr"/>
                      <a:r>
                        <a:rPr lang="en-US" sz="2800" dirty="0"/>
                        <a:t>+4</a:t>
                      </a:r>
                    </a:p>
                  </a:txBody>
                  <a:tcPr anchor="ctr"/>
                </a:tc>
                <a:tc>
                  <a:txBody>
                    <a:bodyPr/>
                    <a:lstStyle/>
                    <a:p>
                      <a:pPr algn="ctr"/>
                      <a:r>
                        <a:rPr lang="en-US" sz="2800" dirty="0"/>
                        <a:t>+12</a:t>
                      </a:r>
                    </a:p>
                  </a:txBody>
                  <a:tcPr anchor="ctr"/>
                </a:tc>
                <a:tc>
                  <a:txBody>
                    <a:bodyPr/>
                    <a:lstStyle/>
                    <a:p>
                      <a:pPr algn="ctr"/>
                      <a:r>
                        <a:rPr lang="en-US" sz="2800" dirty="0"/>
                        <a:t>+16</a:t>
                      </a:r>
                    </a:p>
                  </a:txBody>
                  <a:tcPr anchor="ctr"/>
                </a:tc>
                <a:extLst>
                  <a:ext uri="{0D108BD9-81ED-4DB2-BD59-A6C34878D82A}">
                    <a16:rowId xmlns:a16="http://schemas.microsoft.com/office/drawing/2014/main" val="4150518253"/>
                  </a:ext>
                </a:extLst>
              </a:tr>
            </a:tbl>
          </a:graphicData>
        </a:graphic>
      </p:graphicFrame>
      <p:sp>
        <p:nvSpPr>
          <p:cNvPr id="12" name="Rectangle: Rounded Corners 11">
            <a:extLst>
              <a:ext uri="{FF2B5EF4-FFF2-40B4-BE49-F238E27FC236}">
                <a16:creationId xmlns:a16="http://schemas.microsoft.com/office/drawing/2014/main" id="{44BC29D3-AC17-0B6E-5231-F838BF2A8E60}"/>
              </a:ext>
            </a:extLst>
          </p:cNvPr>
          <p:cNvSpPr/>
          <p:nvPr/>
        </p:nvSpPr>
        <p:spPr>
          <a:xfrm>
            <a:off x="1434095" y="3895639"/>
            <a:ext cx="2012995" cy="79973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Read this data</a:t>
            </a:r>
          </a:p>
        </p:txBody>
      </p:sp>
      <p:cxnSp>
        <p:nvCxnSpPr>
          <p:cNvPr id="14" name="Straight Arrow Connector 13">
            <a:extLst>
              <a:ext uri="{FF2B5EF4-FFF2-40B4-BE49-F238E27FC236}">
                <a16:creationId xmlns:a16="http://schemas.microsoft.com/office/drawing/2014/main" id="{264C5BCA-78B1-140D-A0AC-BCDFBCBCCA8C}"/>
              </a:ext>
            </a:extLst>
          </p:cNvPr>
          <p:cNvCxnSpPr/>
          <p:nvPr/>
        </p:nvCxnSpPr>
        <p:spPr>
          <a:xfrm>
            <a:off x="2466906" y="3276052"/>
            <a:ext cx="0" cy="50653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63FDECE9-F48C-664C-9437-438C7ACF0C08}"/>
              </a:ext>
            </a:extLst>
          </p:cNvPr>
          <p:cNvCxnSpPr>
            <a:cxnSpLocks/>
          </p:cNvCxnSpPr>
          <p:nvPr/>
        </p:nvCxnSpPr>
        <p:spPr>
          <a:xfrm flipV="1">
            <a:off x="3616768" y="3658818"/>
            <a:ext cx="3626069" cy="752879"/>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BCD1249-6B0C-0746-5A17-3DDF31692D68}"/>
              </a:ext>
            </a:extLst>
          </p:cNvPr>
          <p:cNvSpPr txBox="1"/>
          <p:nvPr/>
        </p:nvSpPr>
        <p:spPr>
          <a:xfrm>
            <a:off x="1714792" y="5041682"/>
            <a:ext cx="4376454" cy="1200329"/>
          </a:xfrm>
          <a:prstGeom prst="rect">
            <a:avLst/>
          </a:prstGeom>
          <a:noFill/>
        </p:spPr>
        <p:txBody>
          <a:bodyPr wrap="none" rtlCol="0">
            <a:spAutoFit/>
          </a:bodyPr>
          <a:lstStyle/>
          <a:p>
            <a:r>
              <a:rPr lang="en-US" sz="3200" dirty="0"/>
              <a:t>E.g. If the object was</a:t>
            </a:r>
            <a:br>
              <a:rPr lang="en-US" sz="3200" dirty="0"/>
            </a:br>
            <a:r>
              <a:rPr lang="en-US" sz="3200" dirty="0"/>
              <a:t>instantiated as </a:t>
            </a:r>
            <a:r>
              <a:rPr lang="en-US" sz="4000" b="1" dirty="0"/>
              <a:t>new A()</a:t>
            </a:r>
            <a:endParaRPr lang="en-US" sz="3200" b="1" dirty="0"/>
          </a:p>
        </p:txBody>
      </p:sp>
      <p:sp>
        <p:nvSpPr>
          <p:cNvPr id="21" name="TextBox 20">
            <a:extLst>
              <a:ext uri="{FF2B5EF4-FFF2-40B4-BE49-F238E27FC236}">
                <a16:creationId xmlns:a16="http://schemas.microsoft.com/office/drawing/2014/main" id="{B9DA6AA0-09D0-0EC4-DACF-2C585517BBF9}"/>
              </a:ext>
            </a:extLst>
          </p:cNvPr>
          <p:cNvSpPr txBox="1"/>
          <p:nvPr/>
        </p:nvSpPr>
        <p:spPr>
          <a:xfrm rot="20892283">
            <a:off x="3627672" y="3566346"/>
            <a:ext cx="3436325" cy="461665"/>
          </a:xfrm>
          <a:prstGeom prst="rect">
            <a:avLst/>
          </a:prstGeom>
          <a:noFill/>
        </p:spPr>
        <p:txBody>
          <a:bodyPr wrap="square" rtlCol="0">
            <a:spAutoFit/>
          </a:bodyPr>
          <a:lstStyle/>
          <a:p>
            <a:r>
              <a:rPr lang="en-US" sz="2400" b="1" dirty="0"/>
              <a:t>Data points to an address</a:t>
            </a:r>
          </a:p>
        </p:txBody>
      </p:sp>
      <p:sp>
        <p:nvSpPr>
          <p:cNvPr id="18" name="TextBox 17">
            <a:extLst>
              <a:ext uri="{FF2B5EF4-FFF2-40B4-BE49-F238E27FC236}">
                <a16:creationId xmlns:a16="http://schemas.microsoft.com/office/drawing/2014/main" id="{FC801585-5EAD-68DD-2793-D7BE19CFD301}"/>
              </a:ext>
            </a:extLst>
          </p:cNvPr>
          <p:cNvSpPr txBox="1"/>
          <p:nvPr/>
        </p:nvSpPr>
        <p:spPr>
          <a:xfrm rot="20921958">
            <a:off x="4439909" y="4060261"/>
            <a:ext cx="2358338" cy="523220"/>
          </a:xfrm>
          <a:prstGeom prst="rect">
            <a:avLst/>
          </a:prstGeom>
          <a:noFill/>
        </p:spPr>
        <p:txBody>
          <a:bodyPr wrap="none" rtlCol="0">
            <a:spAutoFit/>
          </a:bodyPr>
          <a:lstStyle/>
          <a:p>
            <a:r>
              <a:rPr lang="en-US" sz="2800" b="1" dirty="0">
                <a:latin typeface="MS Mincho" panose="02020609040205080304" pitchFamily="49" charset="-128"/>
                <a:ea typeface="MS Mincho" panose="02020609040205080304" pitchFamily="49" charset="-128"/>
              </a:rPr>
              <a:t>CALL [rsi+4]</a:t>
            </a:r>
          </a:p>
        </p:txBody>
      </p:sp>
    </p:spTree>
    <p:extLst>
      <p:ext uri="{BB962C8B-B14F-4D97-AF65-F5344CB8AC3E}">
        <p14:creationId xmlns:p14="http://schemas.microsoft.com/office/powerpoint/2010/main" val="23784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Bootstrapping (2)</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Idea: Only target a </a:t>
            </a:r>
            <a:r>
              <a:rPr lang="en-US" sz="3600" b="1" dirty="0">
                <a:solidFill>
                  <a:srgbClr val="C00000"/>
                </a:solidFill>
                <a:ea typeface="MS Mincho" panose="02020609040205080304" pitchFamily="49" charset="-128"/>
              </a:rPr>
              <a:t>small part </a:t>
            </a:r>
            <a:r>
              <a:rPr lang="en-US" sz="3600" dirty="0">
                <a:ea typeface="MS Mincho" panose="02020609040205080304" pitchFamily="49" charset="-128"/>
              </a:rPr>
              <a:t>of your programming language.</a:t>
            </a:r>
          </a:p>
          <a:p>
            <a:r>
              <a:rPr lang="en-US" sz="3600" dirty="0">
                <a:ea typeface="MS Mincho" panose="02020609040205080304" pitchFamily="49" charset="-128"/>
              </a:rPr>
              <a:t>Then, when the compiler is done, </a:t>
            </a:r>
            <a:r>
              <a:rPr lang="en-US" sz="3600" i="1" dirty="0">
                <a:ea typeface="MS Mincho" panose="02020609040205080304" pitchFamily="49" charset="-128"/>
              </a:rPr>
              <a:t>compile a compiler </a:t>
            </a:r>
            <a:r>
              <a:rPr lang="en-US" sz="3600" dirty="0">
                <a:ea typeface="MS Mincho" panose="02020609040205080304" pitchFamily="49" charset="-128"/>
              </a:rPr>
              <a:t>with the “easier to use” mini-Language.</a:t>
            </a:r>
          </a:p>
          <a:p>
            <a:endParaRPr lang="en-US" sz="3600" dirty="0">
              <a:ea typeface="MS Mincho" panose="02020609040205080304" pitchFamily="49" charset="-128"/>
            </a:endParaRPr>
          </a:p>
          <a:p>
            <a:r>
              <a:rPr lang="en-US" sz="3600" dirty="0">
                <a:ea typeface="MS Mincho" panose="02020609040205080304" pitchFamily="49" charset="-128"/>
              </a:rPr>
              <a:t>Add features that are missing in the mini-Language, using an easier to read language!</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6</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3225977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To wrap up virtual methods</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lnSpcReduction="10000"/>
          </a:bodyPr>
          <a:lstStyle/>
          <a:p>
            <a:r>
              <a:rPr lang="en-US" sz="3600" dirty="0">
                <a:ea typeface="MS Mincho" panose="02020609040205080304" pitchFamily="49" charset="-128"/>
              </a:rPr>
              <a:t>When an object A is allocated, field “f” is filled with the memory address of </a:t>
            </a:r>
            <a:r>
              <a:rPr lang="en-US" sz="3600" dirty="0" err="1">
                <a:ea typeface="MS Mincho" panose="02020609040205080304" pitchFamily="49" charset="-128"/>
              </a:rPr>
              <a:t>A.f</a:t>
            </a:r>
            <a:endParaRPr lang="en-US" sz="3600" dirty="0">
              <a:ea typeface="MS Mincho" panose="02020609040205080304" pitchFamily="49" charset="-128"/>
            </a:endParaRPr>
          </a:p>
          <a:p>
            <a:r>
              <a:rPr lang="en-US" sz="3600" dirty="0">
                <a:ea typeface="MS Mincho" panose="02020609040205080304" pitchFamily="49" charset="-128"/>
              </a:rPr>
              <a:t>When an object B (extends A) is allocated, field “f” is filled with the memory address of </a:t>
            </a:r>
            <a:r>
              <a:rPr lang="en-US" sz="3600" dirty="0" err="1">
                <a:ea typeface="MS Mincho" panose="02020609040205080304" pitchFamily="49" charset="-128"/>
              </a:rPr>
              <a:t>B.f</a:t>
            </a:r>
            <a:r>
              <a:rPr lang="en-US" sz="3600" dirty="0">
                <a:ea typeface="MS Mincho" panose="02020609040205080304" pitchFamily="49" charset="-128"/>
              </a:rPr>
              <a:t> (assuming B defines a method f)</a:t>
            </a:r>
          </a:p>
          <a:p>
            <a:endParaRPr lang="en-US" sz="3600" dirty="0">
              <a:ea typeface="MS Mincho" panose="02020609040205080304" pitchFamily="49" charset="-128"/>
            </a:endParaRPr>
          </a:p>
          <a:p>
            <a:r>
              <a:rPr lang="en-US" sz="3600" dirty="0">
                <a:ea typeface="MS Mincho" panose="02020609040205080304" pitchFamily="49" charset="-128"/>
              </a:rPr>
              <a:t>Combine this with polymorphism and type-casting, and you now can compile OO languages</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60</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381996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Have a great weekend!</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Next week Tuesday is the LDOC</a:t>
            </a:r>
          </a:p>
          <a:p>
            <a:pPr lvl="1"/>
            <a:r>
              <a:rPr lang="en-US" sz="3200" dirty="0">
                <a:ea typeface="MS Mincho" panose="02020609040205080304" pitchFamily="49" charset="-128"/>
              </a:rPr>
              <a:t>Modern Compilers use LLVM</a:t>
            </a:r>
          </a:p>
          <a:p>
            <a:pPr lvl="1"/>
            <a:r>
              <a:rPr lang="en-US" sz="3200" dirty="0">
                <a:ea typeface="MS Mincho" panose="02020609040205080304" pitchFamily="49" charset="-128"/>
              </a:rPr>
              <a:t>LLVM, JIT strategies (Emulators are related), and wrap-up</a:t>
            </a:r>
          </a:p>
          <a:p>
            <a:endParaRPr lang="en-US" sz="3600" dirty="0">
              <a:ea typeface="MS Mincho" panose="02020609040205080304" pitchFamily="49" charset="-128"/>
            </a:endParaRPr>
          </a:p>
          <a:p>
            <a:r>
              <a:rPr lang="en-US" sz="3600" dirty="0">
                <a:ea typeface="MS Mincho" panose="02020609040205080304" pitchFamily="49" charset="-128"/>
              </a:rPr>
              <a:t>Please knock out PA5 earlier rather than later.</a:t>
            </a:r>
          </a:p>
          <a:p>
            <a:r>
              <a:rPr lang="en-US" sz="3600" dirty="0">
                <a:ea typeface="MS Mincho" panose="02020609040205080304" pitchFamily="49" charset="-128"/>
              </a:rPr>
              <a:t>Please finish WA5</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61</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0191437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740FA-B4AE-F080-66F1-5E3C25FB6B87}"/>
              </a:ext>
            </a:extLst>
          </p:cNvPr>
          <p:cNvSpPr>
            <a:spLocks noGrp="1"/>
          </p:cNvSpPr>
          <p:nvPr>
            <p:ph type="title"/>
          </p:nvPr>
        </p:nvSpPr>
        <p:spPr/>
        <p:txBody>
          <a:bodyPr/>
          <a:lstStyle/>
          <a:p>
            <a:pPr algn="ctr"/>
            <a:r>
              <a:rPr lang="en-US" dirty="0"/>
              <a:t>End</a:t>
            </a:r>
          </a:p>
        </p:txBody>
      </p:sp>
      <p:sp>
        <p:nvSpPr>
          <p:cNvPr id="3" name="Text Placeholder 2">
            <a:extLst>
              <a:ext uri="{FF2B5EF4-FFF2-40B4-BE49-F238E27FC236}">
                <a16:creationId xmlns:a16="http://schemas.microsoft.com/office/drawing/2014/main" id="{90624FB4-03C5-526E-E700-FC0A5D9EEE4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B3815D6-CDEE-829E-0169-B7FFCF1D0C6C}"/>
              </a:ext>
            </a:extLst>
          </p:cNvPr>
          <p:cNvSpPr>
            <a:spLocks noGrp="1"/>
          </p:cNvSpPr>
          <p:nvPr>
            <p:ph type="sldNum" sz="quarter" idx="12"/>
          </p:nvPr>
        </p:nvSpPr>
        <p:spPr/>
        <p:txBody>
          <a:bodyPr/>
          <a:lstStyle/>
          <a:p>
            <a:fld id="{EC676C43-BC7A-45BD-822E-C8161A761672}" type="slidenum">
              <a:rPr lang="en-US" smtClean="0"/>
              <a:t>62</a:t>
            </a:fld>
            <a:endParaRPr lang="en-US"/>
          </a:p>
        </p:txBody>
      </p:sp>
    </p:spTree>
    <p:extLst>
      <p:ext uri="{BB962C8B-B14F-4D97-AF65-F5344CB8AC3E}">
        <p14:creationId xmlns:p14="http://schemas.microsoft.com/office/powerpoint/2010/main" val="19556580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endParaRPr lang="en-US" sz="5400" dirty="0"/>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endParaRPr lang="en-US" sz="3600" dirty="0">
              <a:ea typeface="MS Mincho" panose="02020609040205080304" pitchFamily="49" charset="-128"/>
            </a:endParaRP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63</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3863224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25811E3-BB58-E940-888A-5FAFF3A41C4B}"/>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41C4D4-39FE-4935-5E75-41F4E4B94491}"/>
              </a:ext>
            </a:extLst>
          </p:cNvPr>
          <p:cNvSpPr>
            <a:spLocks noGrp="1"/>
          </p:cNvSpPr>
          <p:nvPr>
            <p:ph type="title"/>
          </p:nvPr>
        </p:nvSpPr>
        <p:spPr>
          <a:xfrm>
            <a:off x="838200" y="548379"/>
            <a:ext cx="10515600" cy="1142309"/>
          </a:xfrm>
        </p:spPr>
        <p:txBody>
          <a:bodyPr>
            <a:normAutofit/>
          </a:bodyPr>
          <a:lstStyle/>
          <a:p>
            <a:pPr algn="ctr"/>
            <a:endParaRPr lang="en-US" sz="5400" dirty="0"/>
          </a:p>
        </p:txBody>
      </p:sp>
      <p:sp>
        <p:nvSpPr>
          <p:cNvPr id="3" name="Content Placeholder 2">
            <a:extLst>
              <a:ext uri="{FF2B5EF4-FFF2-40B4-BE49-F238E27FC236}">
                <a16:creationId xmlns:a16="http://schemas.microsoft.com/office/drawing/2014/main" id="{CD25B33D-4588-828C-A6BD-8326B33B6334}"/>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49959AFF-12A6-2BF9-0391-BF2E7E44A9BF}"/>
              </a:ext>
            </a:extLst>
          </p:cNvPr>
          <p:cNvSpPr>
            <a:spLocks noGrp="1"/>
          </p:cNvSpPr>
          <p:nvPr>
            <p:ph sz="half" idx="2"/>
          </p:nvPr>
        </p:nvSpPr>
        <p:spPr/>
        <p:txBody>
          <a:bodyPr/>
          <a:lstStyle/>
          <a:p>
            <a:endParaRPr lang="en-US" dirty="0"/>
          </a:p>
        </p:txBody>
      </p:sp>
      <p:sp>
        <p:nvSpPr>
          <p:cNvPr id="5" name="Slide Number Placeholder 4">
            <a:extLst>
              <a:ext uri="{FF2B5EF4-FFF2-40B4-BE49-F238E27FC236}">
                <a16:creationId xmlns:a16="http://schemas.microsoft.com/office/drawing/2014/main" id="{598363D9-787C-6300-B6EA-D519765EAA24}"/>
              </a:ext>
            </a:extLst>
          </p:cNvPr>
          <p:cNvSpPr>
            <a:spLocks noGrp="1"/>
          </p:cNvSpPr>
          <p:nvPr>
            <p:ph type="sldNum" sz="quarter" idx="12"/>
          </p:nvPr>
        </p:nvSpPr>
        <p:spPr/>
        <p:txBody>
          <a:bodyPr/>
          <a:lstStyle/>
          <a:p>
            <a:fld id="{EC676C43-BC7A-45BD-822E-C8161A761672}" type="slidenum">
              <a:rPr lang="en-US" smtClean="0">
                <a:solidFill>
                  <a:schemeClr val="tx1"/>
                </a:solidFill>
              </a:rPr>
              <a:t>64</a:t>
            </a:fld>
            <a:endParaRPr lang="en-US" dirty="0">
              <a:solidFill>
                <a:schemeClr val="tx1"/>
              </a:solidFill>
            </a:endParaRPr>
          </a:p>
        </p:txBody>
      </p:sp>
      <p:cxnSp>
        <p:nvCxnSpPr>
          <p:cNvPr id="7" name="Straight Connector 6">
            <a:extLst>
              <a:ext uri="{FF2B5EF4-FFF2-40B4-BE49-F238E27FC236}">
                <a16:creationId xmlns:a16="http://schemas.microsoft.com/office/drawing/2014/main" id="{3C75FB26-E93D-C2C0-280C-E3F8DF6BB9F9}"/>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7D382E68-D7D5-A739-B4DB-1B73749843A0}"/>
              </a:ext>
            </a:extLst>
          </p:cNvPr>
          <p:cNvPicPr>
            <a:picLocks noChangeAspect="1"/>
          </p:cNvPicPr>
          <p:nvPr/>
        </p:nvPicPr>
        <p:blipFill>
          <a:blip r:embed="rId2"/>
          <a:stretch>
            <a:fillRect/>
          </a:stretch>
        </p:blipFill>
        <p:spPr>
          <a:xfrm>
            <a:off x="100008" y="74611"/>
            <a:ext cx="1285884" cy="333377"/>
          </a:xfrm>
          <a:prstGeom prst="rect">
            <a:avLst/>
          </a:prstGeom>
        </p:spPr>
      </p:pic>
      <p:sp>
        <p:nvSpPr>
          <p:cNvPr id="9" name="TextBox 8">
            <a:extLst>
              <a:ext uri="{FF2B5EF4-FFF2-40B4-BE49-F238E27FC236}">
                <a16:creationId xmlns:a16="http://schemas.microsoft.com/office/drawing/2014/main" id="{05407D09-D62F-D968-FCC8-CE349F660698}"/>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0302707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021806-CB1F-A692-493A-4EEE86C80E7F}"/>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BAB8DC-792C-43B5-3EBC-D7F7902B705A}"/>
              </a:ext>
            </a:extLst>
          </p:cNvPr>
          <p:cNvSpPr>
            <a:spLocks noGrp="1"/>
          </p:cNvSpPr>
          <p:nvPr>
            <p:ph type="title"/>
          </p:nvPr>
        </p:nvSpPr>
        <p:spPr>
          <a:xfrm>
            <a:off x="839788" y="548379"/>
            <a:ext cx="10515600" cy="1142310"/>
          </a:xfrm>
        </p:spPr>
        <p:txBody>
          <a:bodyPr>
            <a:normAutofit/>
          </a:bodyPr>
          <a:lstStyle/>
          <a:p>
            <a:pPr algn="ctr"/>
            <a:endParaRPr lang="en-US" sz="5400" dirty="0"/>
          </a:p>
        </p:txBody>
      </p:sp>
      <p:sp>
        <p:nvSpPr>
          <p:cNvPr id="3" name="Text Placeholder 2">
            <a:extLst>
              <a:ext uri="{FF2B5EF4-FFF2-40B4-BE49-F238E27FC236}">
                <a16:creationId xmlns:a16="http://schemas.microsoft.com/office/drawing/2014/main" id="{BCCBD51B-BCC7-C30F-0903-3C0B674C3654}"/>
              </a:ext>
            </a:extLst>
          </p:cNvPr>
          <p:cNvSpPr>
            <a:spLocks noGrp="1"/>
          </p:cNvSpPr>
          <p:nvPr>
            <p:ph type="body" idx="1"/>
          </p:nvPr>
        </p:nvSpPr>
        <p:spPr/>
        <p:txBody>
          <a:bodyPr/>
          <a:lstStyle/>
          <a:p>
            <a:pPr algn="ctr"/>
            <a:endParaRPr lang="en-US" dirty="0"/>
          </a:p>
        </p:txBody>
      </p:sp>
      <p:sp>
        <p:nvSpPr>
          <p:cNvPr id="4" name="Content Placeholder 3">
            <a:extLst>
              <a:ext uri="{FF2B5EF4-FFF2-40B4-BE49-F238E27FC236}">
                <a16:creationId xmlns:a16="http://schemas.microsoft.com/office/drawing/2014/main" id="{17CA0B60-B747-3E6E-93DD-284D529CBF6A}"/>
              </a:ext>
            </a:extLst>
          </p:cNvPr>
          <p:cNvSpPr>
            <a:spLocks noGrp="1"/>
          </p:cNvSpPr>
          <p:nvPr>
            <p:ph sz="half" idx="2"/>
          </p:nvPr>
        </p:nvSpPr>
        <p:spPr/>
        <p:txBody>
          <a:bodyPr/>
          <a:lstStyle/>
          <a:p>
            <a:endParaRPr lang="en-US"/>
          </a:p>
        </p:txBody>
      </p:sp>
      <p:sp>
        <p:nvSpPr>
          <p:cNvPr id="5" name="Text Placeholder 4">
            <a:extLst>
              <a:ext uri="{FF2B5EF4-FFF2-40B4-BE49-F238E27FC236}">
                <a16:creationId xmlns:a16="http://schemas.microsoft.com/office/drawing/2014/main" id="{AB5831DD-238E-616E-8453-C5EC67052E0A}"/>
              </a:ext>
            </a:extLst>
          </p:cNvPr>
          <p:cNvSpPr>
            <a:spLocks noGrp="1"/>
          </p:cNvSpPr>
          <p:nvPr>
            <p:ph type="body" sz="quarter" idx="3"/>
          </p:nvPr>
        </p:nvSpPr>
        <p:spPr/>
        <p:txBody>
          <a:bodyPr/>
          <a:lstStyle/>
          <a:p>
            <a:pPr algn="ctr"/>
            <a:endParaRPr lang="en-US" dirty="0"/>
          </a:p>
        </p:txBody>
      </p:sp>
      <p:sp>
        <p:nvSpPr>
          <p:cNvPr id="6" name="Content Placeholder 5">
            <a:extLst>
              <a:ext uri="{FF2B5EF4-FFF2-40B4-BE49-F238E27FC236}">
                <a16:creationId xmlns:a16="http://schemas.microsoft.com/office/drawing/2014/main" id="{0B409958-BD7F-BA57-4C4D-20FADD342AD8}"/>
              </a:ext>
            </a:extLst>
          </p:cNvPr>
          <p:cNvSpPr>
            <a:spLocks noGrp="1"/>
          </p:cNvSpPr>
          <p:nvPr>
            <p:ph sz="quarter" idx="4"/>
          </p:nvPr>
        </p:nvSpPr>
        <p:spPr/>
        <p:txBody>
          <a:bodyPr/>
          <a:lstStyle/>
          <a:p>
            <a:endParaRPr lang="en-US" dirty="0"/>
          </a:p>
        </p:txBody>
      </p:sp>
      <p:sp>
        <p:nvSpPr>
          <p:cNvPr id="7" name="Slide Number Placeholder 6">
            <a:extLst>
              <a:ext uri="{FF2B5EF4-FFF2-40B4-BE49-F238E27FC236}">
                <a16:creationId xmlns:a16="http://schemas.microsoft.com/office/drawing/2014/main" id="{EA0FDDA0-DA11-5DFE-84EE-C2F0A4503FE5}"/>
              </a:ext>
            </a:extLst>
          </p:cNvPr>
          <p:cNvSpPr>
            <a:spLocks noGrp="1"/>
          </p:cNvSpPr>
          <p:nvPr>
            <p:ph type="sldNum" sz="quarter" idx="12"/>
          </p:nvPr>
        </p:nvSpPr>
        <p:spPr/>
        <p:txBody>
          <a:bodyPr/>
          <a:lstStyle/>
          <a:p>
            <a:fld id="{EC676C43-BC7A-45BD-822E-C8161A761672}" type="slidenum">
              <a:rPr lang="en-US" smtClean="0">
                <a:solidFill>
                  <a:schemeClr val="tx1"/>
                </a:solidFill>
              </a:rPr>
              <a:t>65</a:t>
            </a:fld>
            <a:endParaRPr lang="en-US" dirty="0">
              <a:solidFill>
                <a:schemeClr val="tx1"/>
              </a:solidFill>
            </a:endParaRPr>
          </a:p>
        </p:txBody>
      </p:sp>
      <p:cxnSp>
        <p:nvCxnSpPr>
          <p:cNvPr id="9" name="Straight Connector 8">
            <a:extLst>
              <a:ext uri="{FF2B5EF4-FFF2-40B4-BE49-F238E27FC236}">
                <a16:creationId xmlns:a16="http://schemas.microsoft.com/office/drawing/2014/main" id="{6B86DE26-5F82-DBA3-2556-71D75F888A2F}"/>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4FADA35E-2C8C-9521-E64B-1B070A5FC4FA}"/>
              </a:ext>
            </a:extLst>
          </p:cNvPr>
          <p:cNvPicPr>
            <a:picLocks noChangeAspect="1"/>
          </p:cNvPicPr>
          <p:nvPr/>
        </p:nvPicPr>
        <p:blipFill>
          <a:blip r:embed="rId2"/>
          <a:stretch>
            <a:fillRect/>
          </a:stretch>
        </p:blipFill>
        <p:spPr>
          <a:xfrm>
            <a:off x="100008" y="74611"/>
            <a:ext cx="1285884" cy="333377"/>
          </a:xfrm>
          <a:prstGeom prst="rect">
            <a:avLst/>
          </a:prstGeom>
        </p:spPr>
      </p:pic>
      <p:sp>
        <p:nvSpPr>
          <p:cNvPr id="11" name="TextBox 10">
            <a:extLst>
              <a:ext uri="{FF2B5EF4-FFF2-40B4-BE49-F238E27FC236}">
                <a16:creationId xmlns:a16="http://schemas.microsoft.com/office/drawing/2014/main" id="{0DB48F52-A517-8F64-AACB-9A7AEB8B3258}"/>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39923841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66</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417431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fontScale="90000"/>
          </a:bodyPr>
          <a:lstStyle/>
          <a:p>
            <a:pPr algn="ctr"/>
            <a:r>
              <a:rPr lang="en-US" sz="5400" dirty="0"/>
              <a:t>Tombstone Diagram (T diagram)</a:t>
            </a:r>
            <a:br>
              <a:rPr lang="en-US" sz="5400" dirty="0"/>
            </a:br>
            <a:r>
              <a:rPr lang="en-US" sz="5400" dirty="0"/>
              <a:t>The T-shape is a “Translator”</a:t>
            </a:r>
          </a:p>
        </p:txBody>
      </p:sp>
      <p:pic>
        <p:nvPicPr>
          <p:cNvPr id="10" name="Content Placeholder 9" descr="A black background with a black square&#10;&#10;Description automatically generated with medium confidence">
            <a:extLst>
              <a:ext uri="{FF2B5EF4-FFF2-40B4-BE49-F238E27FC236}">
                <a16:creationId xmlns:a16="http://schemas.microsoft.com/office/drawing/2014/main" id="{BB705123-AD6D-D063-E2E0-519CFAB3084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1253" y="2571751"/>
            <a:ext cx="8935459" cy="3376638"/>
          </a:xfrm>
        </p:spPr>
      </p:pic>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7</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3"/>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8304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F2E010-F68E-60F4-DE1F-CC41804AF146}"/>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D19C15-72DF-16C9-E8B1-668BC2A4A015}"/>
              </a:ext>
            </a:extLst>
          </p:cNvPr>
          <p:cNvSpPr>
            <a:spLocks noGrp="1"/>
          </p:cNvSpPr>
          <p:nvPr>
            <p:ph type="title"/>
          </p:nvPr>
        </p:nvSpPr>
        <p:spPr/>
        <p:txBody>
          <a:bodyPr/>
          <a:lstStyle/>
          <a:p>
            <a:r>
              <a:rPr lang="en-US" dirty="0"/>
              <a:t>Let’s create the “first” compiler!</a:t>
            </a:r>
          </a:p>
        </p:txBody>
      </p:sp>
      <p:sp>
        <p:nvSpPr>
          <p:cNvPr id="3" name="Text Placeholder 2">
            <a:extLst>
              <a:ext uri="{FF2B5EF4-FFF2-40B4-BE49-F238E27FC236}">
                <a16:creationId xmlns:a16="http://schemas.microsoft.com/office/drawing/2014/main" id="{9E2D5A4E-DA17-E69B-4A49-20131568FACA}"/>
              </a:ext>
            </a:extLst>
          </p:cNvPr>
          <p:cNvSpPr>
            <a:spLocks noGrp="1"/>
          </p:cNvSpPr>
          <p:nvPr>
            <p:ph type="body" idx="1"/>
          </p:nvPr>
        </p:nvSpPr>
        <p:spPr/>
        <p:txBody>
          <a:bodyPr/>
          <a:lstStyle/>
          <a:p>
            <a:r>
              <a:rPr lang="en-US" dirty="0"/>
              <a:t>Arguable usage of the word ‘first’</a:t>
            </a:r>
          </a:p>
        </p:txBody>
      </p:sp>
      <p:sp>
        <p:nvSpPr>
          <p:cNvPr id="4" name="Slide Number Placeholder 3">
            <a:extLst>
              <a:ext uri="{FF2B5EF4-FFF2-40B4-BE49-F238E27FC236}">
                <a16:creationId xmlns:a16="http://schemas.microsoft.com/office/drawing/2014/main" id="{B5E9911F-55DB-ADDB-4B87-02B685E69E6F}"/>
              </a:ext>
            </a:extLst>
          </p:cNvPr>
          <p:cNvSpPr>
            <a:spLocks noGrp="1"/>
          </p:cNvSpPr>
          <p:nvPr>
            <p:ph type="sldNum" sz="quarter" idx="12"/>
          </p:nvPr>
        </p:nvSpPr>
        <p:spPr/>
        <p:txBody>
          <a:bodyPr/>
          <a:lstStyle/>
          <a:p>
            <a:fld id="{EC676C43-BC7A-45BD-822E-C8161A761672}" type="slidenum">
              <a:rPr lang="en-US" smtClean="0">
                <a:solidFill>
                  <a:schemeClr val="tx1"/>
                </a:solidFill>
              </a:rPr>
              <a:t>8</a:t>
            </a:fld>
            <a:endParaRPr lang="en-US" dirty="0">
              <a:solidFill>
                <a:schemeClr val="tx1"/>
              </a:solidFill>
            </a:endParaRPr>
          </a:p>
        </p:txBody>
      </p:sp>
      <p:cxnSp>
        <p:nvCxnSpPr>
          <p:cNvPr id="6" name="Straight Connector 5">
            <a:extLst>
              <a:ext uri="{FF2B5EF4-FFF2-40B4-BE49-F238E27FC236}">
                <a16:creationId xmlns:a16="http://schemas.microsoft.com/office/drawing/2014/main" id="{C5D05131-89E1-DEFE-14E2-DEA08453B80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8D3814B-15A2-7675-4868-DD477F73BA2B}"/>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E23546D1-1E22-7B43-B636-22A9E903E74B}"/>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180746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070DAF-A54A-67E3-02AB-4A9EB8559948}"/>
              </a:ext>
            </a:extLst>
          </p:cNvPr>
          <p:cNvSpPr>
            <a:spLocks/>
          </p:cNvSpPr>
          <p:nvPr/>
        </p:nvSpPr>
        <p:spPr>
          <a:xfrm>
            <a:off x="0" y="6299200"/>
            <a:ext cx="12192000" cy="558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F38800C-8A7D-E150-1D69-4C942110B9A3}"/>
              </a:ext>
            </a:extLst>
          </p:cNvPr>
          <p:cNvSpPr>
            <a:spLocks noGrp="1"/>
          </p:cNvSpPr>
          <p:nvPr>
            <p:ph type="title"/>
          </p:nvPr>
        </p:nvSpPr>
        <p:spPr>
          <a:xfrm>
            <a:off x="838200" y="548379"/>
            <a:ext cx="10515600" cy="1142309"/>
          </a:xfrm>
        </p:spPr>
        <p:txBody>
          <a:bodyPr>
            <a:normAutofit/>
          </a:bodyPr>
          <a:lstStyle/>
          <a:p>
            <a:pPr algn="ctr"/>
            <a:r>
              <a:rPr lang="en-US" sz="5400" dirty="0"/>
              <a:t>Goal: Create a compiler</a:t>
            </a:r>
          </a:p>
        </p:txBody>
      </p:sp>
      <p:sp>
        <p:nvSpPr>
          <p:cNvPr id="3" name="Content Placeholder 2">
            <a:extLst>
              <a:ext uri="{FF2B5EF4-FFF2-40B4-BE49-F238E27FC236}">
                <a16:creationId xmlns:a16="http://schemas.microsoft.com/office/drawing/2014/main" id="{B3B2A76D-3F08-9C2B-C3E3-4A25DA409F80}"/>
              </a:ext>
            </a:extLst>
          </p:cNvPr>
          <p:cNvSpPr>
            <a:spLocks noGrp="1"/>
          </p:cNvSpPr>
          <p:nvPr>
            <p:ph idx="1"/>
          </p:nvPr>
        </p:nvSpPr>
        <p:spPr/>
        <p:txBody>
          <a:bodyPr>
            <a:normAutofit/>
          </a:bodyPr>
          <a:lstStyle/>
          <a:p>
            <a:r>
              <a:rPr lang="en-US" sz="3600" dirty="0">
                <a:ea typeface="MS Mincho" panose="02020609040205080304" pitchFamily="49" charset="-128"/>
              </a:rPr>
              <a:t>New architecture just dropped, it’s called </a:t>
            </a:r>
            <a:r>
              <a:rPr lang="en-US" sz="3600" b="1" dirty="0">
                <a:solidFill>
                  <a:srgbClr val="C00000"/>
                </a:solidFill>
                <a:ea typeface="MS Mincho" panose="02020609040205080304" pitchFamily="49" charset="-128"/>
              </a:rPr>
              <a:t>LEG</a:t>
            </a:r>
          </a:p>
          <a:p>
            <a:r>
              <a:rPr lang="en-US" sz="3600" dirty="0">
                <a:ea typeface="MS Mincho" panose="02020609040205080304" pitchFamily="49" charset="-128"/>
              </a:rPr>
              <a:t>A more powerful version of ARM with some tradeoffs in fine-grain instructions</a:t>
            </a:r>
          </a:p>
          <a:p>
            <a:endParaRPr lang="en-US" sz="3600" dirty="0">
              <a:ea typeface="MS Mincho" panose="02020609040205080304" pitchFamily="49" charset="-128"/>
            </a:endParaRPr>
          </a:p>
          <a:p>
            <a:r>
              <a:rPr lang="en-US" sz="3600" dirty="0">
                <a:ea typeface="MS Mincho" panose="02020609040205080304" pitchFamily="49" charset="-128"/>
              </a:rPr>
              <a:t>Our goal: Make a fully functional C compiler for LEG</a:t>
            </a:r>
          </a:p>
        </p:txBody>
      </p:sp>
      <p:sp>
        <p:nvSpPr>
          <p:cNvPr id="4" name="Slide Number Placeholder 3">
            <a:extLst>
              <a:ext uri="{FF2B5EF4-FFF2-40B4-BE49-F238E27FC236}">
                <a16:creationId xmlns:a16="http://schemas.microsoft.com/office/drawing/2014/main" id="{E232055D-F5B5-1A57-2087-24EAC14DF178}"/>
              </a:ext>
            </a:extLst>
          </p:cNvPr>
          <p:cNvSpPr>
            <a:spLocks noGrp="1"/>
          </p:cNvSpPr>
          <p:nvPr>
            <p:ph type="sldNum" sz="quarter" idx="12"/>
          </p:nvPr>
        </p:nvSpPr>
        <p:spPr/>
        <p:txBody>
          <a:bodyPr/>
          <a:lstStyle/>
          <a:p>
            <a:fld id="{EC676C43-BC7A-45BD-822E-C8161A761672}" type="slidenum">
              <a:rPr lang="en-US" smtClean="0">
                <a:solidFill>
                  <a:schemeClr val="tx1"/>
                </a:solidFill>
              </a:rPr>
              <a:t>9</a:t>
            </a:fld>
            <a:endParaRPr lang="en-US" dirty="0">
              <a:solidFill>
                <a:schemeClr val="tx1"/>
              </a:solidFill>
            </a:endParaRPr>
          </a:p>
        </p:txBody>
      </p:sp>
      <p:cxnSp>
        <p:nvCxnSpPr>
          <p:cNvPr id="6" name="Straight Connector 5">
            <a:extLst>
              <a:ext uri="{FF2B5EF4-FFF2-40B4-BE49-F238E27FC236}">
                <a16:creationId xmlns:a16="http://schemas.microsoft.com/office/drawing/2014/main" id="{F26DA2B9-07FB-2F35-4907-624853709EA1}"/>
              </a:ext>
            </a:extLst>
          </p:cNvPr>
          <p:cNvCxnSpPr>
            <a:cxnSpLocks/>
          </p:cNvCxnSpPr>
          <p:nvPr/>
        </p:nvCxnSpPr>
        <p:spPr>
          <a:xfrm>
            <a:off x="0" y="478183"/>
            <a:ext cx="12192000" cy="0"/>
          </a:xfrm>
          <a:prstGeom prst="line">
            <a:avLst/>
          </a:prstGeom>
          <a:ln>
            <a:solidFill>
              <a:srgbClr val="4B9CD3"/>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7E76CF3-A019-2DFF-A7B5-3F6AEA0FAC04}"/>
              </a:ext>
            </a:extLst>
          </p:cNvPr>
          <p:cNvPicPr>
            <a:picLocks noChangeAspect="1"/>
          </p:cNvPicPr>
          <p:nvPr/>
        </p:nvPicPr>
        <p:blipFill>
          <a:blip r:embed="rId2"/>
          <a:stretch>
            <a:fillRect/>
          </a:stretch>
        </p:blipFill>
        <p:spPr>
          <a:xfrm>
            <a:off x="100008" y="74611"/>
            <a:ext cx="1285884" cy="333377"/>
          </a:xfrm>
          <a:prstGeom prst="rect">
            <a:avLst/>
          </a:prstGeom>
        </p:spPr>
      </p:pic>
      <p:sp>
        <p:nvSpPr>
          <p:cNvPr id="8" name="TextBox 7">
            <a:extLst>
              <a:ext uri="{FF2B5EF4-FFF2-40B4-BE49-F238E27FC236}">
                <a16:creationId xmlns:a16="http://schemas.microsoft.com/office/drawing/2014/main" id="{0B58A229-77C1-434D-D9A7-9FF908E4DB29}"/>
              </a:ext>
            </a:extLst>
          </p:cNvPr>
          <p:cNvSpPr txBox="1"/>
          <p:nvPr/>
        </p:nvSpPr>
        <p:spPr>
          <a:xfrm>
            <a:off x="0" y="6538912"/>
            <a:ext cx="2302362" cy="307777"/>
          </a:xfrm>
          <a:prstGeom prst="rect">
            <a:avLst/>
          </a:prstGeom>
          <a:noFill/>
        </p:spPr>
        <p:txBody>
          <a:bodyPr wrap="none" rtlCol="0">
            <a:spAutoFit/>
          </a:bodyPr>
          <a:lstStyle/>
          <a:p>
            <a:r>
              <a:rPr lang="en-US" sz="1400" dirty="0"/>
              <a:t>COMP 520: Compilers – S. Ali</a:t>
            </a:r>
          </a:p>
        </p:txBody>
      </p:sp>
    </p:spTree>
    <p:extLst>
      <p:ext uri="{BB962C8B-B14F-4D97-AF65-F5344CB8AC3E}">
        <p14:creationId xmlns:p14="http://schemas.microsoft.com/office/powerpoint/2010/main" val="2775069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67C46796-C547-4F5F-BE31-5B28A20047A1}" vid="{62923281-9119-4260-AAD6-E212F7ACB3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template_presentation</Template>
  <TotalTime>10612</TotalTime>
  <Words>3623</Words>
  <Application>Microsoft Office PowerPoint</Application>
  <PresentationFormat>Widescreen</PresentationFormat>
  <Paragraphs>816</Paragraphs>
  <Slides>66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MS Mincho</vt:lpstr>
      <vt:lpstr>Arial</vt:lpstr>
      <vt:lpstr>Calibri</vt:lpstr>
      <vt:lpstr>Calibri Light</vt:lpstr>
      <vt:lpstr>Cambria Math</vt:lpstr>
      <vt:lpstr>Office Theme</vt:lpstr>
      <vt:lpstr>COMP 520 - Compilers</vt:lpstr>
      <vt:lpstr>Announcements</vt:lpstr>
      <vt:lpstr>Final Exam</vt:lpstr>
      <vt:lpstr>Bootstrapping</vt:lpstr>
      <vt:lpstr>Bootstrapping</vt:lpstr>
      <vt:lpstr>Bootstrapping (2)</vt:lpstr>
      <vt:lpstr>Tombstone Diagram (T diagram) The T-shape is a “Translator”</vt:lpstr>
      <vt:lpstr>Let’s create the “first” compiler!</vt:lpstr>
      <vt:lpstr>Goal: Create a compiler</vt:lpstr>
      <vt:lpstr>Making the first compiler for LEG</vt:lpstr>
      <vt:lpstr>Making the second compiler for LEG</vt:lpstr>
      <vt:lpstr>Compiler books really like these diagrams</vt:lpstr>
      <vt:lpstr>Compiler books really like these diagrams</vt:lpstr>
      <vt:lpstr>Third Compiler</vt:lpstr>
      <vt:lpstr>Completed Diagram: How to go from miniC to Full C</vt:lpstr>
      <vt:lpstr>Because miniC⊂FullC</vt:lpstr>
      <vt:lpstr>Naming Compilers</vt:lpstr>
      <vt:lpstr>Next Goal: Retarget Output</vt:lpstr>
      <vt:lpstr>Next Goal: Retarget Output</vt:lpstr>
      <vt:lpstr>Given a Portable and Native Compiler</vt:lpstr>
      <vt:lpstr>Rewrite your CodeGenerator</vt:lpstr>
      <vt:lpstr>Compile!</vt:lpstr>
      <vt:lpstr>Let’s use that binary we just made. Same Portable Compiler on the left.</vt:lpstr>
      <vt:lpstr>Compile!</vt:lpstr>
      <vt:lpstr>Portable compiler</vt:lpstr>
      <vt:lpstr>T-Diagram Takeaways</vt:lpstr>
      <vt:lpstr>Interpreters, Java, and a quick look into C#</vt:lpstr>
      <vt:lpstr>Interpreters (Square Rectangle)</vt:lpstr>
      <vt:lpstr>Quick Overview</vt:lpstr>
      <vt:lpstr>What if we interpreted miniJava?</vt:lpstr>
      <vt:lpstr>What if we interpreted miniJava? (2)</vt:lpstr>
      <vt:lpstr>And what is regular Java?</vt:lpstr>
      <vt:lpstr>C# (.NET Core Framework)</vt:lpstr>
      <vt:lpstr>C# .NET Core T-Diagram</vt:lpstr>
      <vt:lpstr>C# Question</vt:lpstr>
      <vt:lpstr>C# Question (2)</vt:lpstr>
      <vt:lpstr>JIT Compilers – A middleground</vt:lpstr>
      <vt:lpstr>JIT Compilers</vt:lpstr>
      <vt:lpstr>Polymorphism</vt:lpstr>
      <vt:lpstr>Brainstorm Time: instanceof</vt:lpstr>
      <vt:lpstr>RTTI: Runtime Type Information</vt:lpstr>
      <vt:lpstr>Hint: Array.length, String.length</vt:lpstr>
      <vt:lpstr>Example: Array</vt:lpstr>
      <vt:lpstr>Example: String</vt:lpstr>
      <vt:lpstr>Example: Objects</vt:lpstr>
      <vt:lpstr>Polymorphism</vt:lpstr>
      <vt:lpstr>Polymorphism – Memory Layout</vt:lpstr>
      <vt:lpstr>Polymorphism – Member Access</vt:lpstr>
      <vt:lpstr>Polymorphism – Member Access</vt:lpstr>
      <vt:lpstr>Polymorphism typecasting</vt:lpstr>
      <vt:lpstr>New Typecast Table Entry!</vt:lpstr>
      <vt:lpstr>Virtual Methods</vt:lpstr>
      <vt:lpstr>Virtual Method</vt:lpstr>
      <vt:lpstr>Consider:</vt:lpstr>
      <vt:lpstr>Consider:</vt:lpstr>
      <vt:lpstr>Virtual Methods are Fields</vt:lpstr>
      <vt:lpstr>Virtual Method Call</vt:lpstr>
      <vt:lpstr>Virtual Methods (Visualization)</vt:lpstr>
      <vt:lpstr>Virtual Methods (Visualization)</vt:lpstr>
      <vt:lpstr>To wrap up virtual methods</vt:lpstr>
      <vt:lpstr>Have a great weekend!</vt:lpstr>
      <vt:lpstr>End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520 - Compilers</dc:title>
  <dc:creator>Syed Ali</dc:creator>
  <cp:lastModifiedBy>Syed Ali</cp:lastModifiedBy>
  <cp:revision>1</cp:revision>
  <dcterms:created xsi:type="dcterms:W3CDTF">2024-01-07T21:37:36Z</dcterms:created>
  <dcterms:modified xsi:type="dcterms:W3CDTF">2024-04-25T14:45:02Z</dcterms:modified>
</cp:coreProperties>
</file>